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7" r:id="rId2"/>
  </p:sldIdLst>
  <p:sldSz cx="30275213" cy="4280376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7377D8"/>
    <a:srgbClr val="BEC7FF"/>
    <a:srgbClr val="5E6DD7"/>
    <a:srgbClr val="D167F7"/>
    <a:srgbClr val="5E6DC4"/>
    <a:srgbClr val="6E73D2"/>
    <a:srgbClr val="926DF0"/>
    <a:srgbClr val="816DD7"/>
    <a:srgbClr val="7381D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9545"/>
    <p:restoredTop sz="94737"/>
  </p:normalViewPr>
  <p:slideViewPr>
    <p:cSldViewPr snapToGrid="0">
      <p:cViewPr>
        <p:scale>
          <a:sx n="30" d="100"/>
          <a:sy n="30" d="100"/>
        </p:scale>
        <p:origin x="1916" y="-38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1B6F18F-2B2F-8571-9F01-E2FC3E59DE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784402" y="7005156"/>
            <a:ext cx="22706410" cy="14902051"/>
          </a:xfrm>
        </p:spPr>
        <p:txBody>
          <a:bodyPr anchor="b"/>
          <a:lstStyle>
            <a:lvl1pPr algn="ctr">
              <a:defRPr sz="1489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35B99A2F-0766-0C14-3273-7C7D60F5F6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784402" y="22481887"/>
            <a:ext cx="22706410" cy="10334331"/>
          </a:xfrm>
        </p:spPr>
        <p:txBody>
          <a:bodyPr/>
          <a:lstStyle>
            <a:lvl1pPr marL="0" indent="0" algn="ctr">
              <a:buNone/>
              <a:defRPr sz="5960"/>
            </a:lvl1pPr>
            <a:lvl2pPr marL="1135319" indent="0" algn="ctr">
              <a:buNone/>
              <a:defRPr sz="4966"/>
            </a:lvl2pPr>
            <a:lvl3pPr marL="2270638" indent="0" algn="ctr">
              <a:buNone/>
              <a:defRPr sz="4470"/>
            </a:lvl3pPr>
            <a:lvl4pPr marL="3405957" indent="0" algn="ctr">
              <a:buNone/>
              <a:defRPr sz="3973"/>
            </a:lvl4pPr>
            <a:lvl5pPr marL="4541276" indent="0" algn="ctr">
              <a:buNone/>
              <a:defRPr sz="3973"/>
            </a:lvl5pPr>
            <a:lvl6pPr marL="5676595" indent="0" algn="ctr">
              <a:buNone/>
              <a:defRPr sz="3973"/>
            </a:lvl6pPr>
            <a:lvl7pPr marL="6811914" indent="0" algn="ctr">
              <a:buNone/>
              <a:defRPr sz="3973"/>
            </a:lvl7pPr>
            <a:lvl8pPr marL="7947233" indent="0" algn="ctr">
              <a:buNone/>
              <a:defRPr sz="3973"/>
            </a:lvl8pPr>
            <a:lvl9pPr marL="9082552" indent="0" algn="ctr">
              <a:buNone/>
              <a:defRPr sz="3973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6231BCBE-B049-DCD5-2B55-3C7FEF9AB2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0134341-91E1-30FA-5103-9C2C090985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1CD60BD2-1D41-0B1F-1A46-F637DB7595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7480142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2A6791-BFBD-FF55-AF7C-6F68B624D2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7B996B71-F7A3-84B9-4BC6-AAB235FCD6A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02222A1-E229-2E8E-33DF-590126755E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50F1D7-72C6-A364-70DC-08703263A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740EFE2-AC9F-227F-DEC0-3688735433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880486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85361AC1-FD86-2D50-1A3C-19C96557894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21665699" y="2278904"/>
            <a:ext cx="6528093" cy="36274211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CD6B794B-41EE-B23A-D06C-C2B2A089A5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2081421" y="2278904"/>
            <a:ext cx="19205838" cy="36274211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579DCED-E674-AF06-AB5C-F9432F47E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6F7C66F-105F-EBE0-333A-395A026577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FC9D80A0-9E6A-C490-79E0-53BD4EE2A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01715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77A70AD-B426-233B-0ED0-45EA55E523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2CA03E3-1DA6-ACA6-1BE5-6BFB9D580D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5B81EB0E-8BAC-9A30-939E-523C4D5786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5B6F96D-41E7-F53A-434C-DD1EE23B30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7BDB49-AD3D-0C08-3343-7826EE3439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3830945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772A33E-3D87-C626-9B88-EFE2425534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65653" y="10671222"/>
            <a:ext cx="26112371" cy="17805173"/>
          </a:xfrm>
        </p:spPr>
        <p:txBody>
          <a:bodyPr anchor="b"/>
          <a:lstStyle>
            <a:lvl1pPr>
              <a:defRPr sz="14899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D1E4FBF6-03C2-84F6-CF8E-A47AA41FDD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65653" y="28644839"/>
            <a:ext cx="26112371" cy="9363320"/>
          </a:xfrm>
        </p:spPr>
        <p:txBody>
          <a:bodyPr/>
          <a:lstStyle>
            <a:lvl1pPr marL="0" indent="0">
              <a:buNone/>
              <a:defRPr sz="5960">
                <a:solidFill>
                  <a:schemeClr val="tx1">
                    <a:tint val="75000"/>
                  </a:schemeClr>
                </a:solidFill>
              </a:defRPr>
            </a:lvl1pPr>
            <a:lvl2pPr marL="1135319" indent="0">
              <a:buNone/>
              <a:defRPr sz="4966">
                <a:solidFill>
                  <a:schemeClr val="tx1">
                    <a:tint val="75000"/>
                  </a:schemeClr>
                </a:solidFill>
              </a:defRPr>
            </a:lvl2pPr>
            <a:lvl3pPr marL="2270638" indent="0">
              <a:buNone/>
              <a:defRPr sz="4470">
                <a:solidFill>
                  <a:schemeClr val="tx1">
                    <a:tint val="75000"/>
                  </a:schemeClr>
                </a:solidFill>
              </a:defRPr>
            </a:lvl3pPr>
            <a:lvl4pPr marL="3405957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4pPr>
            <a:lvl5pPr marL="4541276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5pPr>
            <a:lvl6pPr marL="5676595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6pPr>
            <a:lvl7pPr marL="6811914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7pPr>
            <a:lvl8pPr marL="7947233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8pPr>
            <a:lvl9pPr marL="9082552" indent="0">
              <a:buNone/>
              <a:defRPr sz="39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074B2A4B-D92A-4624-9F6B-01E50B070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B7BB63D-BE89-F194-4EED-2A5B6044F2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804D0AB-7B4C-20F2-DD3D-51BCDBDF4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986639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42057B3-A658-6450-FB06-DFBBE2BA6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1EDCC3B1-A6A0-DCC8-5FE0-B29BD1BB54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081421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3427124B-842D-A8B6-48E5-5F015049C23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5326826" y="11394520"/>
            <a:ext cx="12866966" cy="27158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DDF421C-D807-5198-93D2-8B9884629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D1A9612-C494-7A60-F6FE-38921D608D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125B8FF-27F6-4158-31A3-7685C3B951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0108791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5F38C8E-38C3-CA3B-DCC4-4FD9BAA8B1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4" y="2278907"/>
            <a:ext cx="26112371" cy="827341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BC55BFF7-55D6-0EE0-B16A-8C1F0A783E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5365" y="10492870"/>
            <a:ext cx="12807833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E428454C-4919-0A5F-F975-DF23DEED82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2085365" y="15635264"/>
            <a:ext cx="12807833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BB6F7BF1-279F-ED55-0D84-2E3B7E38DAF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5326827" y="10492870"/>
            <a:ext cx="12870909" cy="5142393"/>
          </a:xfrm>
        </p:spPr>
        <p:txBody>
          <a:bodyPr anchor="b"/>
          <a:lstStyle>
            <a:lvl1pPr marL="0" indent="0">
              <a:buNone/>
              <a:defRPr sz="5960" b="1"/>
            </a:lvl1pPr>
            <a:lvl2pPr marL="1135319" indent="0">
              <a:buNone/>
              <a:defRPr sz="4966" b="1"/>
            </a:lvl2pPr>
            <a:lvl3pPr marL="2270638" indent="0">
              <a:buNone/>
              <a:defRPr sz="4470" b="1"/>
            </a:lvl3pPr>
            <a:lvl4pPr marL="3405957" indent="0">
              <a:buNone/>
              <a:defRPr sz="3973" b="1"/>
            </a:lvl4pPr>
            <a:lvl5pPr marL="4541276" indent="0">
              <a:buNone/>
              <a:defRPr sz="3973" b="1"/>
            </a:lvl5pPr>
            <a:lvl6pPr marL="5676595" indent="0">
              <a:buNone/>
              <a:defRPr sz="3973" b="1"/>
            </a:lvl6pPr>
            <a:lvl7pPr marL="6811914" indent="0">
              <a:buNone/>
              <a:defRPr sz="3973" b="1"/>
            </a:lvl7pPr>
            <a:lvl8pPr marL="7947233" indent="0">
              <a:buNone/>
              <a:defRPr sz="3973" b="1"/>
            </a:lvl8pPr>
            <a:lvl9pPr marL="9082552" indent="0">
              <a:buNone/>
              <a:defRPr sz="3973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2186CC3D-5C08-6164-C972-3993071C9F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5326827" y="15635264"/>
            <a:ext cx="12870909" cy="2299711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91F44CF2-F8EB-C173-3C38-872DE0F40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7FAF3055-5199-F157-100B-38A842E4AB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B74BF277-6F2F-8781-85F7-490152FA2C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3503447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6A9E0320-746A-F392-CCCB-991B4D0274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334BC147-8C5E-7A3E-117D-16EA5639ED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BF6158F5-0F1D-402A-297A-966FB7BAA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2A6C479-BB59-C0FD-7B2F-4589EAA356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38162920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15326A1B-1C86-36A4-D2CD-899C8A3CB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036DCD6F-66B0-71E5-BB83-A1797BEAB3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957F41B2-60F3-F0B2-7C5A-CD433B28AA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2478273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71C0B4-5406-CA70-D493-FC7CE5147D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F926026-DF70-9965-9AF3-040DBEDBD7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>
              <a:defRPr sz="7946"/>
            </a:lvl1pPr>
            <a:lvl2pPr>
              <a:defRPr sz="6953"/>
            </a:lvl2pPr>
            <a:lvl3pPr>
              <a:defRPr sz="5960"/>
            </a:lvl3pPr>
            <a:lvl4pPr>
              <a:defRPr sz="4966"/>
            </a:lvl4pPr>
            <a:lvl5pPr>
              <a:defRPr sz="4966"/>
            </a:lvl5pPr>
            <a:lvl6pPr>
              <a:defRPr sz="4966"/>
            </a:lvl6pPr>
            <a:lvl7pPr>
              <a:defRPr sz="4966"/>
            </a:lvl7pPr>
            <a:lvl8pPr>
              <a:defRPr sz="4966"/>
            </a:lvl8pPr>
            <a:lvl9pPr>
              <a:defRPr sz="4966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C45DA1CD-34DF-472F-D638-A486F76D62A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A6B4B93-6B4B-444F-2EDA-71E0783A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EC88729-7A27-2A0A-4B77-7B90DBCD1B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093BFF8-7EB5-2152-3AEC-3734E09E1D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17413354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397CEAE-F43A-B087-4792-1E61E9098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5366" y="2853584"/>
            <a:ext cx="9764543" cy="9987545"/>
          </a:xfrm>
        </p:spPr>
        <p:txBody>
          <a:bodyPr anchor="b"/>
          <a:lstStyle>
            <a:lvl1pPr>
              <a:defRPr sz="7946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C959EFF7-63B6-552A-C379-261420CB2B4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2870909" y="6162952"/>
            <a:ext cx="15326827" cy="30418415"/>
          </a:xfrm>
        </p:spPr>
        <p:txBody>
          <a:bodyPr/>
          <a:lstStyle>
            <a:lvl1pPr marL="0" indent="0">
              <a:buNone/>
              <a:defRPr sz="7946"/>
            </a:lvl1pPr>
            <a:lvl2pPr marL="1135319" indent="0">
              <a:buNone/>
              <a:defRPr sz="6953"/>
            </a:lvl2pPr>
            <a:lvl3pPr marL="2270638" indent="0">
              <a:buNone/>
              <a:defRPr sz="5960"/>
            </a:lvl3pPr>
            <a:lvl4pPr marL="3405957" indent="0">
              <a:buNone/>
              <a:defRPr sz="4966"/>
            </a:lvl4pPr>
            <a:lvl5pPr marL="4541276" indent="0">
              <a:buNone/>
              <a:defRPr sz="4966"/>
            </a:lvl5pPr>
            <a:lvl6pPr marL="5676595" indent="0">
              <a:buNone/>
              <a:defRPr sz="4966"/>
            </a:lvl6pPr>
            <a:lvl7pPr marL="6811914" indent="0">
              <a:buNone/>
              <a:defRPr sz="4966"/>
            </a:lvl7pPr>
            <a:lvl8pPr marL="7947233" indent="0">
              <a:buNone/>
              <a:defRPr sz="4966"/>
            </a:lvl8pPr>
            <a:lvl9pPr marL="9082552" indent="0">
              <a:buNone/>
              <a:defRPr sz="4966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B0028513-78D5-E29B-8C31-ECAF5F531D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085366" y="12841129"/>
            <a:ext cx="9764543" cy="23789780"/>
          </a:xfrm>
        </p:spPr>
        <p:txBody>
          <a:bodyPr/>
          <a:lstStyle>
            <a:lvl1pPr marL="0" indent="0">
              <a:buNone/>
              <a:defRPr sz="3973"/>
            </a:lvl1pPr>
            <a:lvl2pPr marL="1135319" indent="0">
              <a:buNone/>
              <a:defRPr sz="3476"/>
            </a:lvl2pPr>
            <a:lvl3pPr marL="2270638" indent="0">
              <a:buNone/>
              <a:defRPr sz="2980"/>
            </a:lvl3pPr>
            <a:lvl4pPr marL="3405957" indent="0">
              <a:buNone/>
              <a:defRPr sz="2483"/>
            </a:lvl4pPr>
            <a:lvl5pPr marL="4541276" indent="0">
              <a:buNone/>
              <a:defRPr sz="2483"/>
            </a:lvl5pPr>
            <a:lvl6pPr marL="5676595" indent="0">
              <a:buNone/>
              <a:defRPr sz="2483"/>
            </a:lvl6pPr>
            <a:lvl7pPr marL="6811914" indent="0">
              <a:buNone/>
              <a:defRPr sz="2483"/>
            </a:lvl7pPr>
            <a:lvl8pPr marL="7947233" indent="0">
              <a:buNone/>
              <a:defRPr sz="2483"/>
            </a:lvl8pPr>
            <a:lvl9pPr marL="9082552" indent="0">
              <a:buNone/>
              <a:defRPr sz="2483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D42563FD-AA22-026B-4DBB-955E9E210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CF9F0B90-BDE5-22B1-9E5C-10FFE39FEF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N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62DFD45D-94FD-F3FC-6E8A-1DC6C0869D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57770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D02C5DCC-FC8C-62E1-7AB0-7B9DD1B575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81421" y="2278907"/>
            <a:ext cx="26112371" cy="8273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E1A211AB-D2BB-BDA7-4834-F5FE4E030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081421" y="11394520"/>
            <a:ext cx="26112371" cy="271585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CF6FF67-6257-86BA-3BB1-DB01B70679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2081421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7D1B4-30BF-9942-8341-89A98CDEF3CD}" type="datetimeFigureOut">
              <a:rPr lang="en-CN" smtClean="0"/>
              <a:t>06/05/2025</a:t>
            </a:fld>
            <a:endParaRPr lang="en-CN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1CCB0426-C54A-4647-B15E-5DD125B25F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0028665" y="39672750"/>
            <a:ext cx="10217884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N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2A2981C-407B-A40A-73AD-23B8A7E86AD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1381869" y="39672750"/>
            <a:ext cx="6811923" cy="22789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9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D438D4-284D-794B-8E02-35F3BA614000}" type="slidenum">
              <a:rPr lang="en-CN" smtClean="0"/>
              <a:t>‹#›</a:t>
            </a:fld>
            <a:endParaRPr lang="en-CN"/>
          </a:p>
        </p:txBody>
      </p:sp>
    </p:spTree>
    <p:extLst>
      <p:ext uri="{BB962C8B-B14F-4D97-AF65-F5344CB8AC3E}">
        <p14:creationId xmlns:p14="http://schemas.microsoft.com/office/powerpoint/2010/main" val="448659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2270638" rtl="0" eaLnBrk="1" latinLnBrk="0" hangingPunct="1">
        <a:lnSpc>
          <a:spcPct val="90000"/>
        </a:lnSpc>
        <a:spcBef>
          <a:spcPct val="0"/>
        </a:spcBef>
        <a:buNone/>
        <a:defRPr sz="1092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567660" indent="-567660" algn="l" defTabSz="2270638" rtl="0" eaLnBrk="1" latinLnBrk="0" hangingPunct="1">
        <a:lnSpc>
          <a:spcPct val="90000"/>
        </a:lnSpc>
        <a:spcBef>
          <a:spcPts val="2483"/>
        </a:spcBef>
        <a:buFont typeface="Arial" panose="020B0604020202020204" pitchFamily="34" charset="0"/>
        <a:buChar char="•"/>
        <a:defRPr sz="6953" kern="1200">
          <a:solidFill>
            <a:schemeClr val="tx1"/>
          </a:solidFill>
          <a:latin typeface="+mn-lt"/>
          <a:ea typeface="+mn-ea"/>
          <a:cs typeface="+mn-cs"/>
        </a:defRPr>
      </a:lvl1pPr>
      <a:lvl2pPr marL="1702979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5960" kern="1200">
          <a:solidFill>
            <a:schemeClr val="tx1"/>
          </a:solidFill>
          <a:latin typeface="+mn-lt"/>
          <a:ea typeface="+mn-ea"/>
          <a:cs typeface="+mn-cs"/>
        </a:defRPr>
      </a:lvl2pPr>
      <a:lvl3pPr marL="2838298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966" kern="1200">
          <a:solidFill>
            <a:schemeClr val="tx1"/>
          </a:solidFill>
          <a:latin typeface="+mn-lt"/>
          <a:ea typeface="+mn-ea"/>
          <a:cs typeface="+mn-cs"/>
        </a:defRPr>
      </a:lvl3pPr>
      <a:lvl4pPr marL="3973617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5108936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6244255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7379574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8514893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650212" indent="-567660" algn="l" defTabSz="2270638" rtl="0" eaLnBrk="1" latinLnBrk="0" hangingPunct="1">
        <a:lnSpc>
          <a:spcPct val="90000"/>
        </a:lnSpc>
        <a:spcBef>
          <a:spcPts val="1242"/>
        </a:spcBef>
        <a:buFont typeface="Arial" panose="020B0604020202020204" pitchFamily="34" charset="0"/>
        <a:buChar char="•"/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1pPr>
      <a:lvl2pPr marL="1135319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2pPr>
      <a:lvl3pPr marL="2270638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3pPr>
      <a:lvl4pPr marL="3405957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4pPr>
      <a:lvl5pPr marL="4541276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5pPr>
      <a:lvl6pPr marL="5676595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6pPr>
      <a:lvl7pPr marL="6811914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7pPr>
      <a:lvl8pPr marL="7947233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8pPr>
      <a:lvl9pPr marL="9082552" algn="l" defTabSz="2270638" rtl="0" eaLnBrk="1" latinLnBrk="0" hangingPunct="1">
        <a:defRPr sz="447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4.png"/><Relationship Id="rId21" Type="http://schemas.openxmlformats.org/officeDocument/2006/relationships/image" Target="../media/image19.png"/><Relationship Id="rId34" Type="http://schemas.openxmlformats.org/officeDocument/2006/relationships/image" Target="../media/image30.png"/><Relationship Id="rId42" Type="http://schemas.openxmlformats.org/officeDocument/2006/relationships/image" Target="../media/image41.png"/><Relationship Id="rId47" Type="http://schemas.openxmlformats.org/officeDocument/2006/relationships/image" Target="../media/image46.png"/><Relationship Id="rId50" Type="http://schemas.openxmlformats.org/officeDocument/2006/relationships/image" Target="../media/image49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6" Type="http://schemas.openxmlformats.org/officeDocument/2006/relationships/image" Target="../media/image10.png"/><Relationship Id="rId29" Type="http://schemas.openxmlformats.org/officeDocument/2006/relationships/image" Target="../media/image27.png"/><Relationship Id="rId11" Type="http://schemas.openxmlformats.org/officeDocument/2006/relationships/image" Target="../media/image8.png"/><Relationship Id="rId24" Type="http://schemas.openxmlformats.org/officeDocument/2006/relationships/image" Target="../media/image22.png"/><Relationship Id="rId32" Type="http://schemas.openxmlformats.org/officeDocument/2006/relationships/image" Target="../media/image29.svg"/><Relationship Id="rId37" Type="http://schemas.openxmlformats.org/officeDocument/2006/relationships/image" Target="../media/image33.png"/><Relationship Id="rId40" Type="http://schemas.openxmlformats.org/officeDocument/2006/relationships/image" Target="../media/image39.png"/><Relationship Id="rId45" Type="http://schemas.openxmlformats.org/officeDocument/2006/relationships/image" Target="../media/image44.png"/><Relationship Id="rId53" Type="http://schemas.openxmlformats.org/officeDocument/2006/relationships/image" Target="../media/image38.png"/><Relationship Id="rId5" Type="http://schemas.openxmlformats.org/officeDocument/2006/relationships/image" Target="../media/image3.png"/><Relationship Id="rId10" Type="http://schemas.openxmlformats.org/officeDocument/2006/relationships/image" Target="../media/image9.png"/><Relationship Id="rId19" Type="http://schemas.openxmlformats.org/officeDocument/2006/relationships/image" Target="../media/image15.png"/><Relationship Id="rId31" Type="http://schemas.openxmlformats.org/officeDocument/2006/relationships/image" Target="../media/image28.png"/><Relationship Id="rId44" Type="http://schemas.openxmlformats.org/officeDocument/2006/relationships/image" Target="../media/image43.png"/><Relationship Id="rId52" Type="http://schemas.openxmlformats.org/officeDocument/2006/relationships/image" Target="../media/image37.png"/><Relationship Id="rId4" Type="http://schemas.openxmlformats.org/officeDocument/2006/relationships/image" Target="../media/image2.png"/><Relationship Id="rId9" Type="http://schemas.openxmlformats.org/officeDocument/2006/relationships/image" Target="../media/image4.png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Relationship Id="rId35" Type="http://schemas.openxmlformats.org/officeDocument/2006/relationships/image" Target="../media/image34.png"/><Relationship Id="rId43" Type="http://schemas.openxmlformats.org/officeDocument/2006/relationships/image" Target="../media/image42.png"/><Relationship Id="rId48" Type="http://schemas.openxmlformats.org/officeDocument/2006/relationships/image" Target="../media/image47.png"/><Relationship Id="rId8" Type="http://schemas.openxmlformats.org/officeDocument/2006/relationships/image" Target="../media/image7.png"/><Relationship Id="rId51" Type="http://schemas.openxmlformats.org/officeDocument/2006/relationships/image" Target="../media/image50.png"/><Relationship Id="rId3" Type="http://schemas.openxmlformats.org/officeDocument/2006/relationships/image" Target="../media/image1.jpg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3.png"/><Relationship Id="rId33" Type="http://schemas.openxmlformats.org/officeDocument/2006/relationships/image" Target="../media/image32.png"/><Relationship Id="rId38" Type="http://schemas.openxmlformats.org/officeDocument/2006/relationships/image" Target="../media/image35.png"/><Relationship Id="rId46" Type="http://schemas.openxmlformats.org/officeDocument/2006/relationships/image" Target="../media/image45.png"/><Relationship Id="rId20" Type="http://schemas.openxmlformats.org/officeDocument/2006/relationships/image" Target="../media/image18.png"/><Relationship Id="rId41" Type="http://schemas.openxmlformats.org/officeDocument/2006/relationships/image" Target="../media/image40.png"/><Relationship Id="rId54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5" Type="http://schemas.openxmlformats.org/officeDocument/2006/relationships/image" Target="../media/image14.png"/><Relationship Id="rId23" Type="http://schemas.openxmlformats.org/officeDocument/2006/relationships/image" Target="../media/image20.png"/><Relationship Id="rId28" Type="http://schemas.openxmlformats.org/officeDocument/2006/relationships/image" Target="../media/image25.png"/><Relationship Id="rId36" Type="http://schemas.openxmlformats.org/officeDocument/2006/relationships/image" Target="../media/image31.png"/><Relationship Id="rId49" Type="http://schemas.openxmlformats.org/officeDocument/2006/relationships/image" Target="../media/image4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B1D130C-E2B4-E4AE-D971-1E465A21EA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>
            <a:extLst>
              <a:ext uri="{FF2B5EF4-FFF2-40B4-BE49-F238E27FC236}">
                <a16:creationId xmlns:a16="http://schemas.microsoft.com/office/drawing/2014/main" id="{33D8C4FE-2E92-C749-E960-B176C034811A}"/>
              </a:ext>
            </a:extLst>
          </p:cNvPr>
          <p:cNvSpPr/>
          <p:nvPr/>
        </p:nvSpPr>
        <p:spPr>
          <a:xfrm>
            <a:off x="-2" y="53555"/>
            <a:ext cx="30275211" cy="42750208"/>
          </a:xfrm>
          <a:prstGeom prst="rect">
            <a:avLst/>
          </a:prstGeom>
          <a:solidFill>
            <a:srgbClr val="BEC7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>
            <a:extLst>
              <a:ext uri="{FF2B5EF4-FFF2-40B4-BE49-F238E27FC236}">
                <a16:creationId xmlns:a16="http://schemas.microsoft.com/office/drawing/2014/main" id="{3C9A7DD0-DE63-04BB-62A1-54982DB31006}"/>
              </a:ext>
            </a:extLst>
          </p:cNvPr>
          <p:cNvSpPr/>
          <p:nvPr/>
        </p:nvSpPr>
        <p:spPr>
          <a:xfrm>
            <a:off x="0" y="30629281"/>
            <a:ext cx="30275213" cy="12174481"/>
          </a:xfrm>
          <a:prstGeom prst="rect">
            <a:avLst/>
          </a:prstGeom>
          <a:gradFill>
            <a:gsLst>
              <a:gs pos="1000">
                <a:srgbClr val="BEC7FF"/>
              </a:gs>
              <a:gs pos="55000">
                <a:srgbClr val="5E6DD7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endParaRPr lang="en-US" altLang="zh-CN" sz="3200" dirty="0"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>
              <a:lnSpc>
                <a:spcPct val="105000"/>
              </a:lnSpc>
            </a:pPr>
            <a:r>
              <a:rPr lang="en-US" altLang="zh-CN" sz="3200" b="1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Main References: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[1] A. Deur, S. J. Brodsky and C. D. Roberts, Prog. Part. 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Nucl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Phys. 134 (2024), 104081 doi:10.1016/j.ppnp.2023.104081[arXiv:2303.00723 [hep-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]].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[2] J. E. Kim, Phys. Rev. D 31 (1985), 1733 doi:10.1103/PhysRevD.31.1733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[3] J. Wang, X. R. Wang and S. Matsuzaki, JHEP 08 (2024), 032 doi:10.1007/JHEP08(2024)032 [arXiv:2406.03261 [hep-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]].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[4] H. Ishida, S. Matsuzaki and X. C. Peng, Eur. Phys. J. C 82 (2022) no.2, 107 doi:10.1140/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epjc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/s10052-022-10018-4[arXiv:2103.13644 [hep-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]].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[5] R. Balkin, O. Hen, W. Li, H. Liu, T. Ma, Y. 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Soreq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M. Williams, JHEP 02 (2024), 123 doi:10.1007/JHEP02(2024)123[arXiv:2310.08827 [hep-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]].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[6] F. 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Abudin´en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et al. [Belle-II], Phys. Rev. Lett. 125 (2020) no.16, 161806 doi:10.1103/PhysRevLett.125.161806[arXiv:2007.13071 [hep-ex]].</a:t>
            </a:r>
          </a:p>
          <a:p>
            <a:pPr lvl="2">
              <a:lnSpc>
                <a:spcPct val="105000"/>
              </a:lnSpc>
            </a:pP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[7] R. L. Workman et al. [Particle Data Group], PTEP 2022 (2022), 083C01 doi:10.1093/</a:t>
            </a:r>
            <a:r>
              <a:rPr lang="en-US" altLang="zh-CN" sz="2800" dirty="0" err="1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ptep</a:t>
            </a:r>
            <a:r>
              <a:rPr lang="en-US" altLang="zh-CN" sz="2800" dirty="0"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/ptac097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itle 4">
                <a:extLst>
                  <a:ext uri="{FF2B5EF4-FFF2-40B4-BE49-F238E27FC236}">
                    <a16:creationId xmlns:a16="http://schemas.microsoft.com/office/drawing/2014/main" id="{5F72539A-BB9A-AA9C-1CB0-DCFD64C5A810}"/>
                  </a:ext>
                </a:extLst>
              </p:cNvPr>
              <p:cNvSpPr>
                <a:spLocks noGrp="1"/>
              </p:cNvSpPr>
              <p:nvPr>
                <p:ph type="ctrTitle"/>
              </p:nvPr>
            </p:nvSpPr>
            <p:spPr>
              <a:xfrm>
                <a:off x="-1" y="-22723"/>
                <a:ext cx="30275211" cy="4902619"/>
              </a:xfrm>
              <a:solidFill>
                <a:srgbClr val="5E6DD7"/>
              </a:solidFill>
              <a:ln/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>
                <a:no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altLang="zh-CN" sz="3200" b="0" i="0" dirty="0">
                    <a:solidFill>
                      <a:schemeClr val="bg1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7th International Workshop on "Higgs as a Probe of New Physics 2025 (HPNP2025)"</a:t>
                </a:r>
                <a:b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June 09-14, 2025, Osaka, Japan</a:t>
                </a:r>
                <a:br>
                  <a:rPr lang="en-US" sz="32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6000" b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Dark QCD Perspective Inspired by Strong-CP Problem at QCD Scale</a:t>
                </a:r>
                <a:br>
                  <a:rPr lang="en-US" sz="66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Bin Wang</a:t>
                </a:r>
                <a14:m>
                  <m:oMath xmlns:m="http://schemas.openxmlformats.org/officeDocument/2006/math">
                    <m:r>
                      <a:rPr lang="en-US" altLang="zh-CN" sz="4000" b="0" i="0" baseline="30000" dirty="0" smtClean="0">
                        <a:latin typeface="Cambria Math" panose="02040503050406030204" pitchFamily="18" charset="0"/>
                      </a:rPr>
                      <m:t>∗</m:t>
                    </m:r>
                  </m:oMath>
                </a14:m>
                <a:r>
                  <a:rPr lang="en-US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, Shinya Matsuzaki</a:t>
                </a:r>
                <a14:m>
                  <m:oMath xmlns:m="http://schemas.openxmlformats.org/officeDocument/2006/math">
                    <m:r>
                      <a:rPr lang="en-US" altLang="zh-CN" sz="4000" baseline="30000" dirty="0">
                        <a:latin typeface="Cambria Math" panose="02040503050406030204" pitchFamily="18" charset="0"/>
                      </a:rPr>
                      <m:t>†</m:t>
                    </m:r>
                  </m:oMath>
                </a14:m>
                <a:r>
                  <a:rPr lang="en-US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r>
                  <a:rPr lang="en-US" altLang="zh-CN" sz="4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and Hiroyuki Ishida</a:t>
                </a:r>
                <a:r>
                  <a:rPr lang="en-US" altLang="zh-CN" sz="40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‡</a:t>
                </a:r>
                <a:br>
                  <a:rPr lang="en-US" sz="66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14:m>
                  <m:oMath xmlns:m="http://schemas.openxmlformats.org/officeDocument/2006/math">
                    <m:r>
                      <a:rPr lang="en-US" altLang="zh-CN" sz="3200" baseline="30000" dirty="0">
                        <a:latin typeface="Cambria Math" panose="02040503050406030204" pitchFamily="18" charset="0"/>
                      </a:rPr>
                      <m:t>∗</m:t>
                    </m:r>
                    <m:r>
                      <a:rPr lang="en-US" altLang="zh-CN" sz="3200" b="0" i="0" baseline="30000" dirty="0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altLang="zh-CN" sz="3200" baseline="30000" dirty="0">
                        <a:latin typeface="Cambria Math" panose="02040503050406030204" pitchFamily="18" charset="0"/>
                      </a:rPr>
                      <m:t>†</m:t>
                    </m:r>
                  </m:oMath>
                </a14:m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Center for Theoretical Physics and College of Physics, Jilin University, Changchun 130012, China</a:t>
                </a:r>
                <a:b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</a:br>
                <a:r>
                  <a:rPr lang="en-US" altLang="zh-CN" sz="3200" baseline="300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‡</a:t>
                </a:r>
                <a:r>
                  <a:rPr lang="en-US" altLang="zh-CN" sz="3200" i="1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Center for Liberal Arts and Sciences, Toyama Prefectural University, Toyama 939-0398, Japan</a:t>
                </a:r>
                <a:endParaRPr lang="en-CN" sz="3200" i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" name="Title 4">
                <a:extLst>
                  <a:ext uri="{FF2B5EF4-FFF2-40B4-BE49-F238E27FC236}">
                    <a16:creationId xmlns:a16="http://schemas.microsoft.com/office/drawing/2014/main" id="{5F72539A-BB9A-AA9C-1CB0-DCFD64C5A810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ctrTitle"/>
              </p:nvPr>
            </p:nvSpPr>
            <p:spPr>
              <a:xfrm>
                <a:off x="-1" y="-22723"/>
                <a:ext cx="30275211" cy="4902619"/>
              </a:xfrm>
              <a:blipFill>
                <a:blip r:embed="rId2"/>
                <a:stretch>
                  <a:fillRect/>
                </a:stretch>
              </a:blipFill>
              <a:ln/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矩形: 圆角 15">
            <a:extLst>
              <a:ext uri="{FF2B5EF4-FFF2-40B4-BE49-F238E27FC236}">
                <a16:creationId xmlns:a16="http://schemas.microsoft.com/office/drawing/2014/main" id="{098A573C-77E1-06CF-1AD1-C2CDF80A3282}"/>
              </a:ext>
            </a:extLst>
          </p:cNvPr>
          <p:cNvSpPr/>
          <p:nvPr/>
        </p:nvSpPr>
        <p:spPr>
          <a:xfrm>
            <a:off x="26942902" y="116161"/>
            <a:ext cx="3030603" cy="1395751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id="{4225000C-2F1B-A021-4470-22AD5DABC9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654561" y="264863"/>
            <a:ext cx="1144837" cy="1144837"/>
          </a:xfrm>
          <a:prstGeom prst="rect">
            <a:avLst/>
          </a:prstGeom>
        </p:spPr>
      </p:pic>
      <p:pic>
        <p:nvPicPr>
          <p:cNvPr id="114" name="Picture 113">
            <a:extLst>
              <a:ext uri="{FF2B5EF4-FFF2-40B4-BE49-F238E27FC236}">
                <a16:creationId xmlns:a16="http://schemas.microsoft.com/office/drawing/2014/main" id="{1E191508-2481-1B1F-D01A-0727629508C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7208019" y="264863"/>
            <a:ext cx="1144837" cy="1144837"/>
          </a:xfrm>
          <a:prstGeom prst="rect">
            <a:avLst/>
          </a:prstGeom>
        </p:spPr>
      </p:pic>
      <p:sp>
        <p:nvSpPr>
          <p:cNvPr id="21" name="Rounded Rectangle 7">
            <a:extLst>
              <a:ext uri="{FF2B5EF4-FFF2-40B4-BE49-F238E27FC236}">
                <a16:creationId xmlns:a16="http://schemas.microsoft.com/office/drawing/2014/main" id="{C897E03C-3F88-0512-0E0B-09220C75E675}"/>
              </a:ext>
            </a:extLst>
          </p:cNvPr>
          <p:cNvSpPr/>
          <p:nvPr/>
        </p:nvSpPr>
        <p:spPr>
          <a:xfrm>
            <a:off x="254008" y="12268969"/>
            <a:ext cx="14440862" cy="11672434"/>
          </a:xfrm>
          <a:prstGeom prst="roundRect">
            <a:avLst>
              <a:gd name="adj" fmla="val 4009"/>
            </a:avLst>
          </a:prstGeom>
          <a:solidFill>
            <a:schemeClr val="bg1"/>
          </a:solidFill>
          <a:ln w="101600">
            <a:solidFill>
              <a:srgbClr val="5E6D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Model Setups</a:t>
            </a:r>
          </a:p>
          <a:p>
            <a:r>
              <a:rPr lang="en-US" sz="32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3200" b="1" dirty="0">
                <a:solidFill>
                  <a:srgbClr val="5E6DD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SM QCD</a:t>
            </a:r>
            <a:endParaRPr lang="en-CN" sz="3200" b="1" dirty="0">
              <a:solidFill>
                <a:srgbClr val="5E6DD7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4" name="图片 23">
            <a:extLst>
              <a:ext uri="{FF2B5EF4-FFF2-40B4-BE49-F238E27FC236}">
                <a16:creationId xmlns:a16="http://schemas.microsoft.com/office/drawing/2014/main" id="{575782EC-2700-4C79-02FC-D992A00993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0322" y="116161"/>
            <a:ext cx="4992422" cy="1293539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29" name="Rounded Rectangle 7">
            <a:extLst>
              <a:ext uri="{FF2B5EF4-FFF2-40B4-BE49-F238E27FC236}">
                <a16:creationId xmlns:a16="http://schemas.microsoft.com/office/drawing/2014/main" id="{D95F9978-63DA-12C7-B301-2F1BE2EB27AA}"/>
              </a:ext>
            </a:extLst>
          </p:cNvPr>
          <p:cNvSpPr/>
          <p:nvPr/>
        </p:nvSpPr>
        <p:spPr>
          <a:xfrm>
            <a:off x="260520" y="24240980"/>
            <a:ext cx="14440862" cy="9238647"/>
          </a:xfrm>
          <a:prstGeom prst="roundRect">
            <a:avLst>
              <a:gd name="adj" fmla="val 5239"/>
            </a:avLst>
          </a:prstGeom>
          <a:solidFill>
            <a:schemeClr val="bg1"/>
          </a:solidFill>
          <a:ln w="101600">
            <a:solidFill>
              <a:srgbClr val="5E6D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Hybrid ALP’s relaxation</a:t>
            </a:r>
            <a:endParaRPr lang="en-CN" sz="4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2" name="Rounded Rectangle 7">
                <a:extLst>
                  <a:ext uri="{FF2B5EF4-FFF2-40B4-BE49-F238E27FC236}">
                    <a16:creationId xmlns:a16="http://schemas.microsoft.com/office/drawing/2014/main" id="{3D66A119-2745-805F-8288-4BE09CC316DB}"/>
                  </a:ext>
                </a:extLst>
              </p:cNvPr>
              <p:cNvSpPr/>
              <p:nvPr/>
            </p:nvSpPr>
            <p:spPr>
              <a:xfrm>
                <a:off x="10091310" y="6990026"/>
                <a:ext cx="3600757" cy="1166225"/>
              </a:xfrm>
              <a:prstGeom prst="roundRect">
                <a:avLst>
                  <a:gd name="adj" fmla="val 9052"/>
                </a:avLst>
              </a:prstGeom>
              <a:solidFill>
                <a:schemeClr val="bg1"/>
              </a:solidFill>
              <a:ln w="1016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Sweet spot for DM</a:t>
                </a:r>
                <a14:m>
                  <m:oMath xmlns:m="http://schemas.openxmlformats.org/officeDocument/2006/math">
                    <m:r>
                      <a:rPr lang="en-US" altLang="zh-CN" sz="320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SM </a:t>
                </a:r>
                <a:r>
                  <a:rPr lang="en-US" sz="32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 </a:t>
                </a:r>
                <a:r>
                  <a:rPr 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GeV </a:t>
                </a:r>
                <a:endParaRPr lang="en-US" sz="4000" b="1" dirty="0">
                  <a:solidFill>
                    <a:srgbClr val="5E6DD7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32" name="Rounded Rectangle 7">
                <a:extLst>
                  <a:ext uri="{FF2B5EF4-FFF2-40B4-BE49-F238E27FC236}">
                    <a16:creationId xmlns:a16="http://schemas.microsoft.com/office/drawing/2014/main" id="{3D66A119-2745-805F-8288-4BE09CC316D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091310" y="6990026"/>
                <a:ext cx="3600757" cy="1166225"/>
              </a:xfrm>
              <a:prstGeom prst="roundRect">
                <a:avLst>
                  <a:gd name="adj" fmla="val 9052"/>
                </a:avLst>
              </a:prstGeom>
              <a:blipFill>
                <a:blip r:embed="rId6"/>
                <a:stretch>
                  <a:fillRect l="-1974" t="-481" r="-1809" b="-5769"/>
                </a:stretch>
              </a:blipFill>
              <a:ln w="1016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4" name="Rounded Rectangle 7">
                <a:extLst>
                  <a:ext uri="{FF2B5EF4-FFF2-40B4-BE49-F238E27FC236}">
                    <a16:creationId xmlns:a16="http://schemas.microsoft.com/office/drawing/2014/main" id="{AF77C89D-F434-D6AA-2EE0-9115CC3A6B67}"/>
                  </a:ext>
                </a:extLst>
              </p:cNvPr>
              <p:cNvSpPr/>
              <p:nvPr/>
            </p:nvSpPr>
            <p:spPr>
              <a:xfrm>
                <a:off x="9393946" y="5434431"/>
                <a:ext cx="3996569" cy="1166225"/>
              </a:xfrm>
              <a:prstGeom prst="roundRect">
                <a:avLst>
                  <a:gd name="adj" fmla="val 9052"/>
                </a:avLst>
              </a:prstGeom>
              <a:solidFill>
                <a:schemeClr val="bg1"/>
              </a:solidFill>
              <a:ln w="1016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Nanohertz GWs </a:t>
                </a:r>
                <a14:m>
                  <m:oMath xmlns:m="http://schemas.openxmlformats.org/officeDocument/2006/math">
                    <m:r>
                      <a:rPr lang="en-CN" altLang="zh-CN" sz="32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FOPT @ </a:t>
                </a:r>
                <a:r>
                  <a:rPr 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QCD scale</a:t>
                </a:r>
              </a:p>
            </p:txBody>
          </p:sp>
        </mc:Choice>
        <mc:Fallback xmlns="">
          <p:sp>
            <p:nvSpPr>
              <p:cNvPr id="34" name="Rounded Rectangle 7">
                <a:extLst>
                  <a:ext uri="{FF2B5EF4-FFF2-40B4-BE49-F238E27FC236}">
                    <a16:creationId xmlns:a16="http://schemas.microsoft.com/office/drawing/2014/main" id="{AF77C89D-F434-D6AA-2EE0-9115CC3A6B6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93946" y="5434431"/>
                <a:ext cx="3996569" cy="1166225"/>
              </a:xfrm>
              <a:prstGeom prst="roundRect">
                <a:avLst>
                  <a:gd name="adj" fmla="val 9052"/>
                </a:avLst>
              </a:prstGeom>
              <a:blipFill>
                <a:blip r:embed="rId7"/>
                <a:stretch>
                  <a:fillRect l="-1932" b="-5742"/>
                </a:stretch>
              </a:blipFill>
              <a:ln w="1016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流程图: 顺序访问存储器 11">
            <a:extLst>
              <a:ext uri="{FF2B5EF4-FFF2-40B4-BE49-F238E27FC236}">
                <a16:creationId xmlns:a16="http://schemas.microsoft.com/office/drawing/2014/main" id="{A74B8AFA-B898-0577-E34E-9235B5DC5AC3}"/>
              </a:ext>
            </a:extLst>
          </p:cNvPr>
          <p:cNvSpPr/>
          <p:nvPr/>
        </p:nvSpPr>
        <p:spPr>
          <a:xfrm>
            <a:off x="293289" y="5707960"/>
            <a:ext cx="2432552" cy="1830049"/>
          </a:xfrm>
          <a:prstGeom prst="flowChartMagneticTape">
            <a:avLst/>
          </a:prstGeom>
          <a:solidFill>
            <a:srgbClr val="5E6DD7"/>
          </a:solidFill>
          <a:ln w="1270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Lattice,</a:t>
            </a:r>
          </a:p>
          <a:p>
            <a:pPr algn="ctr"/>
            <a:r>
              <a:rPr lang="en-US" altLang="zh-CN" sz="3200" b="1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colliders,</a:t>
            </a:r>
          </a:p>
          <a:p>
            <a:pPr algn="ctr"/>
            <a:r>
              <a:rPr lang="en-US" altLang="zh-CN" sz="3200" b="1" i="1" dirty="0" err="1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fRG</a:t>
            </a:r>
            <a:r>
              <a:rPr lang="en-US" altLang="zh-CN" sz="3200" b="1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,…</a:t>
            </a:r>
            <a:endParaRPr lang="en-US" altLang="zh-CN" sz="3200" i="1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流程图: 顺序访问存储器 12">
            <a:extLst>
              <a:ext uri="{FF2B5EF4-FFF2-40B4-BE49-F238E27FC236}">
                <a16:creationId xmlns:a16="http://schemas.microsoft.com/office/drawing/2014/main" id="{FAF4DD4E-7517-3B07-EFD5-3D5E23DD7614}"/>
              </a:ext>
            </a:extLst>
          </p:cNvPr>
          <p:cNvSpPr/>
          <p:nvPr/>
        </p:nvSpPr>
        <p:spPr>
          <a:xfrm flipH="1">
            <a:off x="5102744" y="5312830"/>
            <a:ext cx="3023776" cy="1890330"/>
          </a:xfrm>
          <a:prstGeom prst="flowChartMagneticTape">
            <a:avLst/>
          </a:prstGeom>
          <a:solidFill>
            <a:srgbClr val="5E6DD7"/>
          </a:solidFill>
          <a:ln w="127000"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Hadron spectra; Dynamical</a:t>
            </a:r>
          </a:p>
        </p:txBody>
      </p:sp>
      <p:sp>
        <p:nvSpPr>
          <p:cNvPr id="5" name="圆: 空心 4">
            <a:extLst>
              <a:ext uri="{FF2B5EF4-FFF2-40B4-BE49-F238E27FC236}">
                <a16:creationId xmlns:a16="http://schemas.microsoft.com/office/drawing/2014/main" id="{8A81424C-5B15-C1DF-411A-C595AFC7E92C}"/>
              </a:ext>
            </a:extLst>
          </p:cNvPr>
          <p:cNvSpPr/>
          <p:nvPr/>
        </p:nvSpPr>
        <p:spPr>
          <a:xfrm>
            <a:off x="2572220" y="6254184"/>
            <a:ext cx="2733592" cy="2832100"/>
          </a:xfrm>
          <a:prstGeom prst="donut">
            <a:avLst>
              <a:gd name="adj" fmla="val 12855"/>
            </a:avLst>
          </a:prstGeom>
          <a:gradFill flip="none" rotWithShape="1">
            <a:gsLst>
              <a:gs pos="16000">
                <a:srgbClr val="FF0000"/>
              </a:gs>
              <a:gs pos="33000">
                <a:srgbClr val="D167F7"/>
              </a:gs>
              <a:gs pos="85000">
                <a:srgbClr val="5E6DD7"/>
              </a:gs>
            </a:gsLst>
            <a:path path="rect">
              <a:fillToRect l="100000" t="100000"/>
            </a:path>
            <a:tileRect r="-100000" b="-100000"/>
          </a:gradFill>
          <a:ln w="762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dirty="0">
                <a:solidFill>
                  <a:srgbClr val="5E6DD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QCD</a:t>
            </a:r>
          </a:p>
          <a:p>
            <a:pPr algn="ctr"/>
            <a:r>
              <a:rPr lang="en-US" altLang="zh-CN" sz="4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Success @UV</a:t>
            </a:r>
          </a:p>
        </p:txBody>
      </p:sp>
      <p:sp>
        <p:nvSpPr>
          <p:cNvPr id="6" name="泪滴形 5">
            <a:extLst>
              <a:ext uri="{FF2B5EF4-FFF2-40B4-BE49-F238E27FC236}">
                <a16:creationId xmlns:a16="http://schemas.microsoft.com/office/drawing/2014/main" id="{35236E37-17E4-EC47-6B24-F815AF21EB9D}"/>
              </a:ext>
            </a:extLst>
          </p:cNvPr>
          <p:cNvSpPr/>
          <p:nvPr/>
        </p:nvSpPr>
        <p:spPr>
          <a:xfrm>
            <a:off x="510261" y="8256989"/>
            <a:ext cx="2346095" cy="2054813"/>
          </a:xfrm>
          <a:prstGeom prst="teardrop">
            <a:avLst/>
          </a:prstGeom>
          <a:solidFill>
            <a:srgbClr val="5E6DD7"/>
          </a:solidFill>
          <a:ln w="12700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SU(3)</a:t>
            </a:r>
          </a:p>
          <a:p>
            <a:pPr algn="ctr"/>
            <a:r>
              <a:rPr lang="en-US" altLang="zh-CN" sz="3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gauge </a:t>
            </a:r>
            <a:r>
              <a:rPr lang="en-US" altLang="zh-CN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w/</a:t>
            </a:r>
            <a:r>
              <a:rPr lang="en-US" altLang="zh-CN" sz="3200" b="1" i="1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u,d,s</a:t>
            </a:r>
            <a:r>
              <a:rPr lang="en-US" altLang="zh-CN" sz="32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; </a:t>
            </a:r>
            <a:r>
              <a:rPr lang="en-US" altLang="zh-CN" sz="3200" b="1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c,b,t</a:t>
            </a:r>
            <a:endParaRPr lang="en-US" altLang="zh-CN" sz="3200" i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加号 21">
            <a:extLst>
              <a:ext uri="{FF2B5EF4-FFF2-40B4-BE49-F238E27FC236}">
                <a16:creationId xmlns:a16="http://schemas.microsoft.com/office/drawing/2014/main" id="{77E3372B-3CA0-FA47-2037-F24EA8B73E91}"/>
              </a:ext>
            </a:extLst>
          </p:cNvPr>
          <p:cNvSpPr/>
          <p:nvPr/>
        </p:nvSpPr>
        <p:spPr>
          <a:xfrm>
            <a:off x="8795742" y="7280488"/>
            <a:ext cx="1346152" cy="1430386"/>
          </a:xfrm>
          <a:prstGeom prst="mathPlus">
            <a:avLst>
              <a:gd name="adj1" fmla="val 14042"/>
            </a:avLst>
          </a:prstGeom>
          <a:solidFill>
            <a:schemeClr val="accent6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3" name="Rounded Rectangle 7">
                <a:extLst>
                  <a:ext uri="{FF2B5EF4-FFF2-40B4-BE49-F238E27FC236}">
                    <a16:creationId xmlns:a16="http://schemas.microsoft.com/office/drawing/2014/main" id="{BFCE3046-5D58-CE77-7775-34DE933DBCC7}"/>
                  </a:ext>
                </a:extLst>
              </p:cNvPr>
              <p:cNvSpPr/>
              <p:nvPr/>
            </p:nvSpPr>
            <p:spPr>
              <a:xfrm>
                <a:off x="9488390" y="8840306"/>
                <a:ext cx="3948235" cy="1706920"/>
              </a:xfrm>
              <a:prstGeom prst="roundRect">
                <a:avLst>
                  <a:gd name="adj" fmla="val 9052"/>
                </a:avLst>
              </a:prstGeom>
              <a:solidFill>
                <a:schemeClr val="bg1"/>
              </a:solidFill>
              <a:ln w="101600">
                <a:solidFill>
                  <a:srgbClr val="5E6DC4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BSM+QCD</a:t>
                </a:r>
                <a:r>
                  <a:rPr lang="en-CN" altLang="zh-CN" sz="3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CN" altLang="zh-CN" sz="3200" dirty="0" smtClean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⇒</m:t>
                    </m:r>
                  </m:oMath>
                </a14:m>
                <a:r>
                  <a:rPr lang="en-US" sz="3200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New picture of thermal history</a:t>
                </a:r>
                <a:r>
                  <a:rPr lang="en-US" sz="3200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@QCD epoch</a:t>
                </a:r>
              </a:p>
            </p:txBody>
          </p:sp>
        </mc:Choice>
        <mc:Fallback xmlns="">
          <p:sp>
            <p:nvSpPr>
              <p:cNvPr id="23" name="Rounded Rectangle 7">
                <a:extLst>
                  <a:ext uri="{FF2B5EF4-FFF2-40B4-BE49-F238E27FC236}">
                    <a16:creationId xmlns:a16="http://schemas.microsoft.com/office/drawing/2014/main" id="{BFCE3046-5D58-CE77-7775-34DE933DBCC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88390" y="8840306"/>
                <a:ext cx="3948235" cy="1706920"/>
              </a:xfrm>
              <a:prstGeom prst="roundRect">
                <a:avLst>
                  <a:gd name="adj" fmla="val 9052"/>
                </a:avLst>
              </a:prstGeom>
              <a:blipFill>
                <a:blip r:embed="rId8"/>
                <a:stretch>
                  <a:fillRect l="-1504" r="-301" b="-2020"/>
                </a:stretch>
              </a:blipFill>
              <a:ln w="101600">
                <a:solidFill>
                  <a:srgbClr val="5E6DC4"/>
                </a:solidFill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矩形: 圆角 34">
                <a:extLst>
                  <a:ext uri="{FF2B5EF4-FFF2-40B4-BE49-F238E27FC236}">
                    <a16:creationId xmlns:a16="http://schemas.microsoft.com/office/drawing/2014/main" id="{AF32A250-F79E-A695-1ED0-DE60C28EDE13}"/>
                  </a:ext>
                </a:extLst>
              </p:cNvPr>
              <p:cNvSpPr/>
              <p:nvPr/>
            </p:nvSpPr>
            <p:spPr>
              <a:xfrm>
                <a:off x="5791168" y="12480265"/>
                <a:ext cx="8261069" cy="2303725"/>
              </a:xfrm>
              <a:prstGeom prst="roundRect">
                <a:avLst/>
              </a:prstGeom>
              <a:noFill/>
              <a:ln>
                <a:solidFill>
                  <a:srgbClr val="FFFFFF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altLang="zh-CN" sz="3200" b="1" i="1" smtClean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𝝓</m:t>
                    </m:r>
                    <m:r>
                      <a:rPr lang="en-US" altLang="zh-CN" sz="3200" b="1" i="1" smtClean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200" b="1" i="1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𝑺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3200" b="1" i="1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200" b="1" i="1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3200" b="1" i="1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i="1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r>
                          <a:rPr lang="en-US" altLang="zh-CN" sz="3200" b="1" i="1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ⅈ</m:t>
                        </m:r>
                        <m:f>
                          <m:fPr>
                            <m:ctrlPr>
                              <a:rPr lang="en-US" altLang="zh-CN" sz="3200" b="1" i="1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200" b="1" i="1" smtClean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3200" b="1" i="1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200" b="1" i="1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3200" b="1" i="1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r>
                  <a:rPr lang="zh-CN" alt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，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SSB </a:t>
                </a:r>
                <a14:m>
                  <m:oMath xmlns:m="http://schemas.openxmlformats.org/officeDocument/2006/math">
                    <m:r>
                      <a:rPr lang="en-US" altLang="zh-CN" sz="3200" b="1" i="1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⇒</m:t>
                    </m:r>
                    <m:f>
                      <m:f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b>
                          <m:sSubPr>
                            <m:ctrlP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𝝂</m:t>
                            </m:r>
                          </m:e>
                          <m:sub>
                            <m: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𝒔</m:t>
                            </m:r>
                          </m:sub>
                        </m:sSub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𝟐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ⅇ</m:t>
                        </m:r>
                      </m:e>
                      <m:sup>
                        <m:f>
                          <m:fPr>
                            <m:ctrlPr>
                              <a:rPr lang="en-US" altLang="zh-CN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altLang="zh-CN" sz="3200" b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ⅈ</m:t>
                            </m:r>
                            <m:r>
                              <a:rPr lang="en-US" altLang="zh-CN" sz="3200" b="1" i="1" dirty="0" smtClean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num>
                          <m:den>
                            <m:sSub>
                              <m:sSubPr>
                                <m:ctrlPr>
                                  <a:rPr lang="en-US" altLang="zh-CN" sz="3200" b="1" i="1" dirty="0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200" b="1" i="1" dirty="0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  <m:t>𝝂</m:t>
                                </m:r>
                              </m:e>
                              <m:sub>
                                <m:r>
                                  <a:rPr lang="en-US" altLang="zh-CN" sz="3200" b="1" i="1" dirty="0">
                                    <a:solidFill>
                                      <a:srgbClr val="5E6DD7"/>
                                    </a:solidFill>
                                    <a:latin typeface="Cambria Math" panose="02040503050406030204" pitchFamily="18" charset="0"/>
                                  </a:rPr>
                                  <m:t>𝒔</m:t>
                                </m:r>
                              </m:sub>
                            </m:sSub>
                          </m:den>
                        </m:f>
                      </m:sup>
                    </m:sSup>
                  </m:oMath>
                </a14:m>
                <a:r>
                  <a:rPr lang="zh-CN" alt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（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𝝂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𝒔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~</m:t>
                    </m:r>
                    <m:sSup>
                      <m:sSup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𝟏𝟎</m:t>
                        </m:r>
                      </m:e>
                      <m:sup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𝟓</m:t>
                        </m:r>
                      </m:sup>
                    </m:sSup>
                  </m:oMath>
                </a14:m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TeV</a:t>
                </a:r>
                <a:r>
                  <a:rPr lang="zh-CN" altLang="en-US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）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;</a:t>
                </a:r>
                <a:r>
                  <a:rPr lang="en-US" altLang="zh-CN" sz="3200" b="1" i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</a:p>
              <a:p>
                <a:pPr algn="ctr"/>
                <a:r>
                  <a:rPr lang="en-US" altLang="zh-CN" sz="3200" b="1" i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     P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to be ultra-light PQ axion</a:t>
                </a:r>
              </a:p>
            </p:txBody>
          </p:sp>
        </mc:Choice>
        <mc:Fallback>
          <p:sp>
            <p:nvSpPr>
              <p:cNvPr id="35" name="矩形: 圆角 34">
                <a:extLst>
                  <a:ext uri="{FF2B5EF4-FFF2-40B4-BE49-F238E27FC236}">
                    <a16:creationId xmlns:a16="http://schemas.microsoft.com/office/drawing/2014/main" id="{AF32A250-F79E-A695-1ED0-DE60C28EDE1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91168" y="12480265"/>
                <a:ext cx="8261069" cy="2303725"/>
              </a:xfrm>
              <a:prstGeom prst="round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solidFill>
                  <a:srgbClr val="FFFFFF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1" name="文本框 40">
            <a:extLst>
              <a:ext uri="{FF2B5EF4-FFF2-40B4-BE49-F238E27FC236}">
                <a16:creationId xmlns:a16="http://schemas.microsoft.com/office/drawing/2014/main" id="{435C578F-44F4-000A-1878-AFEDE8EB34B4}"/>
              </a:ext>
            </a:extLst>
          </p:cNvPr>
          <p:cNvSpPr txBox="1"/>
          <p:nvPr/>
        </p:nvSpPr>
        <p:spPr>
          <a:xfrm>
            <a:off x="2155969" y="13872695"/>
            <a:ext cx="27214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3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Gluon </a:t>
            </a:r>
            <a:endParaRPr lang="zh-CN" altLang="en-US" sz="32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4" name="フリーフォーム 172">
            <a:extLst>
              <a:ext uri="{FF2B5EF4-FFF2-40B4-BE49-F238E27FC236}">
                <a16:creationId xmlns:a16="http://schemas.microsoft.com/office/drawing/2014/main" id="{49793680-CA74-1DE4-51E9-87F9D77B4E86}"/>
              </a:ext>
            </a:extLst>
          </p:cNvPr>
          <p:cNvSpPr/>
          <p:nvPr/>
        </p:nvSpPr>
        <p:spPr>
          <a:xfrm rot="5400000">
            <a:off x="1196086" y="14185333"/>
            <a:ext cx="1684885" cy="460455"/>
          </a:xfrm>
          <a:custGeom>
            <a:avLst/>
            <a:gdLst>
              <a:gd name="connsiteX0" fmla="*/ 0 w 582125"/>
              <a:gd name="connsiteY0" fmla="*/ 74700 h 154549"/>
              <a:gd name="connsiteX1" fmla="*/ 38636 w 582125"/>
              <a:gd name="connsiteY1" fmla="*/ 2578 h 154549"/>
              <a:gd name="connsiteX2" fmla="*/ 110758 w 582125"/>
              <a:gd name="connsiteY2" fmla="*/ 151973 h 154549"/>
              <a:gd name="connsiteX3" fmla="*/ 182880 w 582125"/>
              <a:gd name="connsiteY3" fmla="*/ 3 h 154549"/>
              <a:gd name="connsiteX4" fmla="*/ 255001 w 582125"/>
              <a:gd name="connsiteY4" fmla="*/ 154549 h 154549"/>
              <a:gd name="connsiteX5" fmla="*/ 327123 w 582125"/>
              <a:gd name="connsiteY5" fmla="*/ 3 h 154549"/>
              <a:gd name="connsiteX6" fmla="*/ 399245 w 582125"/>
              <a:gd name="connsiteY6" fmla="*/ 154549 h 154549"/>
              <a:gd name="connsiteX7" fmla="*/ 471366 w 582125"/>
              <a:gd name="connsiteY7" fmla="*/ 3 h 154549"/>
              <a:gd name="connsiteX8" fmla="*/ 543488 w 582125"/>
              <a:gd name="connsiteY8" fmla="*/ 149398 h 154549"/>
              <a:gd name="connsiteX9" fmla="*/ 582125 w 582125"/>
              <a:gd name="connsiteY9" fmla="*/ 74700 h 154549"/>
              <a:gd name="connsiteX0-1" fmla="*/ 0 w 582125"/>
              <a:gd name="connsiteY0-2" fmla="*/ 78393 h 158243"/>
              <a:gd name="connsiteX1-3" fmla="*/ 38636 w 582125"/>
              <a:gd name="connsiteY1-4" fmla="*/ 6271 h 158243"/>
              <a:gd name="connsiteX2-5" fmla="*/ 110758 w 582125"/>
              <a:gd name="connsiteY2-6" fmla="*/ 155666 h 158243"/>
              <a:gd name="connsiteX3-7" fmla="*/ 182880 w 582125"/>
              <a:gd name="connsiteY3-8" fmla="*/ 3696 h 158243"/>
              <a:gd name="connsiteX4-9" fmla="*/ 255001 w 582125"/>
              <a:gd name="connsiteY4-10" fmla="*/ 158242 h 158243"/>
              <a:gd name="connsiteX5-11" fmla="*/ 327123 w 582125"/>
              <a:gd name="connsiteY5-12" fmla="*/ 3696 h 158243"/>
              <a:gd name="connsiteX6-13" fmla="*/ 399245 w 582125"/>
              <a:gd name="connsiteY6-14" fmla="*/ 158242 h 158243"/>
              <a:gd name="connsiteX7-15" fmla="*/ 554756 w 582125"/>
              <a:gd name="connsiteY7-16" fmla="*/ 3 h 158243"/>
              <a:gd name="connsiteX8-17" fmla="*/ 543488 w 582125"/>
              <a:gd name="connsiteY8-18" fmla="*/ 153091 h 158243"/>
              <a:gd name="connsiteX9-19" fmla="*/ 582125 w 582125"/>
              <a:gd name="connsiteY9-20" fmla="*/ 78393 h 158243"/>
              <a:gd name="connsiteX0-21" fmla="*/ 0 w 582125"/>
              <a:gd name="connsiteY0-22" fmla="*/ 78409 h 158259"/>
              <a:gd name="connsiteX1-23" fmla="*/ 38636 w 582125"/>
              <a:gd name="connsiteY1-24" fmla="*/ 6287 h 158259"/>
              <a:gd name="connsiteX2-25" fmla="*/ 110758 w 582125"/>
              <a:gd name="connsiteY2-26" fmla="*/ 155682 h 158259"/>
              <a:gd name="connsiteX3-27" fmla="*/ 182880 w 582125"/>
              <a:gd name="connsiteY3-28" fmla="*/ 3712 h 158259"/>
              <a:gd name="connsiteX4-29" fmla="*/ 255001 w 582125"/>
              <a:gd name="connsiteY4-30" fmla="*/ 158258 h 158259"/>
              <a:gd name="connsiteX5-31" fmla="*/ 327123 w 582125"/>
              <a:gd name="connsiteY5-32" fmla="*/ 3712 h 158259"/>
              <a:gd name="connsiteX6-33" fmla="*/ 399245 w 582125"/>
              <a:gd name="connsiteY6-34" fmla="*/ 158258 h 158259"/>
              <a:gd name="connsiteX7-35" fmla="*/ 554756 w 582125"/>
              <a:gd name="connsiteY7-36" fmla="*/ 19 h 158259"/>
              <a:gd name="connsiteX8-37" fmla="*/ 502190 w 582125"/>
              <a:gd name="connsiteY8-38" fmla="*/ 146952 h 158259"/>
              <a:gd name="connsiteX9-39" fmla="*/ 582125 w 582125"/>
              <a:gd name="connsiteY9-40" fmla="*/ 78409 h 158259"/>
              <a:gd name="connsiteX0-41" fmla="*/ 0 w 582125"/>
              <a:gd name="connsiteY0-42" fmla="*/ 74698 h 166191"/>
              <a:gd name="connsiteX1-43" fmla="*/ 38636 w 582125"/>
              <a:gd name="connsiteY1-44" fmla="*/ 2576 h 166191"/>
              <a:gd name="connsiteX2-45" fmla="*/ 110758 w 582125"/>
              <a:gd name="connsiteY2-46" fmla="*/ 151971 h 166191"/>
              <a:gd name="connsiteX3-47" fmla="*/ 182880 w 582125"/>
              <a:gd name="connsiteY3-48" fmla="*/ 1 h 166191"/>
              <a:gd name="connsiteX4-49" fmla="*/ 255001 w 582125"/>
              <a:gd name="connsiteY4-50" fmla="*/ 154547 h 166191"/>
              <a:gd name="connsiteX5-51" fmla="*/ 327123 w 582125"/>
              <a:gd name="connsiteY5-52" fmla="*/ 1 h 166191"/>
              <a:gd name="connsiteX6-53" fmla="*/ 399245 w 582125"/>
              <a:gd name="connsiteY6-54" fmla="*/ 154547 h 166191"/>
              <a:gd name="connsiteX7-55" fmla="*/ 569051 w 582125"/>
              <a:gd name="connsiteY7-56" fmla="*/ 153872 h 166191"/>
              <a:gd name="connsiteX8-57" fmla="*/ 502190 w 582125"/>
              <a:gd name="connsiteY8-58" fmla="*/ 143241 h 166191"/>
              <a:gd name="connsiteX9-59" fmla="*/ 582125 w 582125"/>
              <a:gd name="connsiteY9-60" fmla="*/ 74698 h 166191"/>
              <a:gd name="connsiteX0-61" fmla="*/ 0 w 582125"/>
              <a:gd name="connsiteY0-62" fmla="*/ 74698 h 170505"/>
              <a:gd name="connsiteX1-63" fmla="*/ 38636 w 582125"/>
              <a:gd name="connsiteY1-64" fmla="*/ 2576 h 170505"/>
              <a:gd name="connsiteX2-65" fmla="*/ 110758 w 582125"/>
              <a:gd name="connsiteY2-66" fmla="*/ 151971 h 170505"/>
              <a:gd name="connsiteX3-67" fmla="*/ 182880 w 582125"/>
              <a:gd name="connsiteY3-68" fmla="*/ 1 h 170505"/>
              <a:gd name="connsiteX4-69" fmla="*/ 255001 w 582125"/>
              <a:gd name="connsiteY4-70" fmla="*/ 154547 h 170505"/>
              <a:gd name="connsiteX5-71" fmla="*/ 327123 w 582125"/>
              <a:gd name="connsiteY5-72" fmla="*/ 1 h 170505"/>
              <a:gd name="connsiteX6-73" fmla="*/ 399245 w 582125"/>
              <a:gd name="connsiteY6-74" fmla="*/ 154547 h 170505"/>
              <a:gd name="connsiteX7-75" fmla="*/ 569051 w 582125"/>
              <a:gd name="connsiteY7-76" fmla="*/ 153872 h 170505"/>
              <a:gd name="connsiteX8-77" fmla="*/ 508544 w 582125"/>
              <a:gd name="connsiteY8-78" fmla="*/ 50918 h 170505"/>
              <a:gd name="connsiteX9-79" fmla="*/ 582125 w 582125"/>
              <a:gd name="connsiteY9-80" fmla="*/ 74698 h 170505"/>
              <a:gd name="connsiteX0-81" fmla="*/ 0 w 582125"/>
              <a:gd name="connsiteY0-82" fmla="*/ 74698 h 170505"/>
              <a:gd name="connsiteX1-83" fmla="*/ 38636 w 582125"/>
              <a:gd name="connsiteY1-84" fmla="*/ 2576 h 170505"/>
              <a:gd name="connsiteX2-85" fmla="*/ 110758 w 582125"/>
              <a:gd name="connsiteY2-86" fmla="*/ 151971 h 170505"/>
              <a:gd name="connsiteX3-87" fmla="*/ 182880 w 582125"/>
              <a:gd name="connsiteY3-88" fmla="*/ 1 h 170505"/>
              <a:gd name="connsiteX4-89" fmla="*/ 255001 w 582125"/>
              <a:gd name="connsiteY4-90" fmla="*/ 154547 h 170505"/>
              <a:gd name="connsiteX5-91" fmla="*/ 327123 w 582125"/>
              <a:gd name="connsiteY5-92" fmla="*/ 1 h 170505"/>
              <a:gd name="connsiteX6-93" fmla="*/ 399245 w 582125"/>
              <a:gd name="connsiteY6-94" fmla="*/ 154547 h 170505"/>
              <a:gd name="connsiteX7-95" fmla="*/ 569051 w 582125"/>
              <a:gd name="connsiteY7-96" fmla="*/ 153872 h 170505"/>
              <a:gd name="connsiteX8-97" fmla="*/ 508544 w 582125"/>
              <a:gd name="connsiteY8-98" fmla="*/ 50918 h 170505"/>
              <a:gd name="connsiteX9-99" fmla="*/ 582125 w 582125"/>
              <a:gd name="connsiteY9-100" fmla="*/ 74698 h 170505"/>
              <a:gd name="connsiteX0-101" fmla="*/ 0 w 582125"/>
              <a:gd name="connsiteY0-102" fmla="*/ 74698 h 170505"/>
              <a:gd name="connsiteX1-103" fmla="*/ 38636 w 582125"/>
              <a:gd name="connsiteY1-104" fmla="*/ 2576 h 170505"/>
              <a:gd name="connsiteX2-105" fmla="*/ 110758 w 582125"/>
              <a:gd name="connsiteY2-106" fmla="*/ 151971 h 170505"/>
              <a:gd name="connsiteX3-107" fmla="*/ 182880 w 582125"/>
              <a:gd name="connsiteY3-108" fmla="*/ 1 h 170505"/>
              <a:gd name="connsiteX4-109" fmla="*/ 255001 w 582125"/>
              <a:gd name="connsiteY4-110" fmla="*/ 154547 h 170505"/>
              <a:gd name="connsiteX5-111" fmla="*/ 327123 w 582125"/>
              <a:gd name="connsiteY5-112" fmla="*/ 1 h 170505"/>
              <a:gd name="connsiteX6-113" fmla="*/ 399245 w 582125"/>
              <a:gd name="connsiteY6-114" fmla="*/ 154547 h 170505"/>
              <a:gd name="connsiteX7-115" fmla="*/ 569051 w 582125"/>
              <a:gd name="connsiteY7-116" fmla="*/ 153872 h 170505"/>
              <a:gd name="connsiteX8-117" fmla="*/ 508544 w 582125"/>
              <a:gd name="connsiteY8-118" fmla="*/ 50918 h 170505"/>
              <a:gd name="connsiteX9-119" fmla="*/ 582125 w 582125"/>
              <a:gd name="connsiteY9-120" fmla="*/ 74698 h 170505"/>
              <a:gd name="connsiteX0-121" fmla="*/ 0 w 582125"/>
              <a:gd name="connsiteY0-122" fmla="*/ 74698 h 170505"/>
              <a:gd name="connsiteX1-123" fmla="*/ 38636 w 582125"/>
              <a:gd name="connsiteY1-124" fmla="*/ 2576 h 170505"/>
              <a:gd name="connsiteX2-125" fmla="*/ 110758 w 582125"/>
              <a:gd name="connsiteY2-126" fmla="*/ 151971 h 170505"/>
              <a:gd name="connsiteX3-127" fmla="*/ 182880 w 582125"/>
              <a:gd name="connsiteY3-128" fmla="*/ 1 h 170505"/>
              <a:gd name="connsiteX4-129" fmla="*/ 255001 w 582125"/>
              <a:gd name="connsiteY4-130" fmla="*/ 154547 h 170505"/>
              <a:gd name="connsiteX5-131" fmla="*/ 327123 w 582125"/>
              <a:gd name="connsiteY5-132" fmla="*/ 1 h 170505"/>
              <a:gd name="connsiteX6-133" fmla="*/ 399245 w 582125"/>
              <a:gd name="connsiteY6-134" fmla="*/ 154547 h 170505"/>
              <a:gd name="connsiteX7-135" fmla="*/ 569051 w 582125"/>
              <a:gd name="connsiteY7-136" fmla="*/ 153872 h 170505"/>
              <a:gd name="connsiteX8-137" fmla="*/ 508544 w 582125"/>
              <a:gd name="connsiteY8-138" fmla="*/ 50918 h 170505"/>
              <a:gd name="connsiteX9-139" fmla="*/ 582125 w 582125"/>
              <a:gd name="connsiteY9-140" fmla="*/ 74698 h 170505"/>
              <a:gd name="connsiteX0-141" fmla="*/ 0 w 582125"/>
              <a:gd name="connsiteY0-142" fmla="*/ 74698 h 170505"/>
              <a:gd name="connsiteX1-143" fmla="*/ 38636 w 582125"/>
              <a:gd name="connsiteY1-144" fmla="*/ 2576 h 170505"/>
              <a:gd name="connsiteX2-145" fmla="*/ 110758 w 582125"/>
              <a:gd name="connsiteY2-146" fmla="*/ 151971 h 170505"/>
              <a:gd name="connsiteX3-147" fmla="*/ 182880 w 582125"/>
              <a:gd name="connsiteY3-148" fmla="*/ 1 h 170505"/>
              <a:gd name="connsiteX4-149" fmla="*/ 255001 w 582125"/>
              <a:gd name="connsiteY4-150" fmla="*/ 154547 h 170505"/>
              <a:gd name="connsiteX5-151" fmla="*/ 327123 w 582125"/>
              <a:gd name="connsiteY5-152" fmla="*/ 1 h 170505"/>
              <a:gd name="connsiteX6-153" fmla="*/ 399245 w 582125"/>
              <a:gd name="connsiteY6-154" fmla="*/ 154547 h 170505"/>
              <a:gd name="connsiteX7-155" fmla="*/ 569051 w 582125"/>
              <a:gd name="connsiteY7-156" fmla="*/ 153872 h 170505"/>
              <a:gd name="connsiteX8-157" fmla="*/ 508544 w 582125"/>
              <a:gd name="connsiteY8-158" fmla="*/ 50918 h 170505"/>
              <a:gd name="connsiteX9-159" fmla="*/ 582125 w 582125"/>
              <a:gd name="connsiteY9-160" fmla="*/ 74698 h 170505"/>
              <a:gd name="connsiteX0-161" fmla="*/ 0 w 582125"/>
              <a:gd name="connsiteY0-162" fmla="*/ 74698 h 193707"/>
              <a:gd name="connsiteX1-163" fmla="*/ 38636 w 582125"/>
              <a:gd name="connsiteY1-164" fmla="*/ 2576 h 193707"/>
              <a:gd name="connsiteX2-165" fmla="*/ 110758 w 582125"/>
              <a:gd name="connsiteY2-166" fmla="*/ 151971 h 193707"/>
              <a:gd name="connsiteX3-167" fmla="*/ 182880 w 582125"/>
              <a:gd name="connsiteY3-168" fmla="*/ 1 h 193707"/>
              <a:gd name="connsiteX4-169" fmla="*/ 255001 w 582125"/>
              <a:gd name="connsiteY4-170" fmla="*/ 154547 h 193707"/>
              <a:gd name="connsiteX5-171" fmla="*/ 327123 w 582125"/>
              <a:gd name="connsiteY5-172" fmla="*/ 1 h 193707"/>
              <a:gd name="connsiteX6-173" fmla="*/ 399245 w 582125"/>
              <a:gd name="connsiteY6-174" fmla="*/ 154547 h 193707"/>
              <a:gd name="connsiteX7-175" fmla="*/ 505516 w 582125"/>
              <a:gd name="connsiteY7-176" fmla="*/ 187108 h 193707"/>
              <a:gd name="connsiteX8-177" fmla="*/ 508544 w 582125"/>
              <a:gd name="connsiteY8-178" fmla="*/ 50918 h 193707"/>
              <a:gd name="connsiteX9-179" fmla="*/ 582125 w 582125"/>
              <a:gd name="connsiteY9-180" fmla="*/ 74698 h 193707"/>
              <a:gd name="connsiteX0-181" fmla="*/ 0 w 582125"/>
              <a:gd name="connsiteY0-182" fmla="*/ 74698 h 196452"/>
              <a:gd name="connsiteX1-183" fmla="*/ 38636 w 582125"/>
              <a:gd name="connsiteY1-184" fmla="*/ 2576 h 196452"/>
              <a:gd name="connsiteX2-185" fmla="*/ 110758 w 582125"/>
              <a:gd name="connsiteY2-186" fmla="*/ 151971 h 196452"/>
              <a:gd name="connsiteX3-187" fmla="*/ 182880 w 582125"/>
              <a:gd name="connsiteY3-188" fmla="*/ 1 h 196452"/>
              <a:gd name="connsiteX4-189" fmla="*/ 255001 w 582125"/>
              <a:gd name="connsiteY4-190" fmla="*/ 154547 h 196452"/>
              <a:gd name="connsiteX5-191" fmla="*/ 327123 w 582125"/>
              <a:gd name="connsiteY5-192" fmla="*/ 1 h 196452"/>
              <a:gd name="connsiteX6-193" fmla="*/ 399245 w 582125"/>
              <a:gd name="connsiteY6-194" fmla="*/ 154547 h 196452"/>
              <a:gd name="connsiteX7-195" fmla="*/ 505516 w 582125"/>
              <a:gd name="connsiteY7-196" fmla="*/ 187108 h 196452"/>
              <a:gd name="connsiteX8-197" fmla="*/ 518074 w 582125"/>
              <a:gd name="connsiteY8-198" fmla="*/ 12758 h 196452"/>
              <a:gd name="connsiteX9-199" fmla="*/ 582125 w 582125"/>
              <a:gd name="connsiteY9-200" fmla="*/ 74698 h 196452"/>
              <a:gd name="connsiteX0-201" fmla="*/ 0 w 582125"/>
              <a:gd name="connsiteY0-202" fmla="*/ 75420 h 197887"/>
              <a:gd name="connsiteX1-203" fmla="*/ 38636 w 582125"/>
              <a:gd name="connsiteY1-204" fmla="*/ 3298 h 197887"/>
              <a:gd name="connsiteX2-205" fmla="*/ 110758 w 582125"/>
              <a:gd name="connsiteY2-206" fmla="*/ 152693 h 197887"/>
              <a:gd name="connsiteX3-207" fmla="*/ 182880 w 582125"/>
              <a:gd name="connsiteY3-208" fmla="*/ 723 h 197887"/>
              <a:gd name="connsiteX4-209" fmla="*/ 255001 w 582125"/>
              <a:gd name="connsiteY4-210" fmla="*/ 155269 h 197887"/>
              <a:gd name="connsiteX5-211" fmla="*/ 327123 w 582125"/>
              <a:gd name="connsiteY5-212" fmla="*/ 723 h 197887"/>
              <a:gd name="connsiteX6-213" fmla="*/ 399245 w 582125"/>
              <a:gd name="connsiteY6-214" fmla="*/ 155269 h 197887"/>
              <a:gd name="connsiteX7-215" fmla="*/ 505516 w 582125"/>
              <a:gd name="connsiteY7-216" fmla="*/ 187830 h 197887"/>
              <a:gd name="connsiteX8-217" fmla="*/ 538723 w 582125"/>
              <a:gd name="connsiteY8-218" fmla="*/ 3632 h 197887"/>
              <a:gd name="connsiteX9-219" fmla="*/ 582125 w 582125"/>
              <a:gd name="connsiteY9-220" fmla="*/ 75420 h 197887"/>
              <a:gd name="connsiteX0-221" fmla="*/ 0 w 582125"/>
              <a:gd name="connsiteY0-222" fmla="*/ 75420 h 197887"/>
              <a:gd name="connsiteX1-223" fmla="*/ 38636 w 582125"/>
              <a:gd name="connsiteY1-224" fmla="*/ 3298 h 197887"/>
              <a:gd name="connsiteX2-225" fmla="*/ 110758 w 582125"/>
              <a:gd name="connsiteY2-226" fmla="*/ 152693 h 197887"/>
              <a:gd name="connsiteX3-227" fmla="*/ 182880 w 582125"/>
              <a:gd name="connsiteY3-228" fmla="*/ 723 h 197887"/>
              <a:gd name="connsiteX4-229" fmla="*/ 255001 w 582125"/>
              <a:gd name="connsiteY4-230" fmla="*/ 155269 h 197887"/>
              <a:gd name="connsiteX5-231" fmla="*/ 327123 w 582125"/>
              <a:gd name="connsiteY5-232" fmla="*/ 723 h 197887"/>
              <a:gd name="connsiteX6-233" fmla="*/ 399245 w 582125"/>
              <a:gd name="connsiteY6-234" fmla="*/ 155269 h 197887"/>
              <a:gd name="connsiteX7-235" fmla="*/ 505516 w 582125"/>
              <a:gd name="connsiteY7-236" fmla="*/ 187830 h 197887"/>
              <a:gd name="connsiteX8-237" fmla="*/ 538723 w 582125"/>
              <a:gd name="connsiteY8-238" fmla="*/ 3632 h 197887"/>
              <a:gd name="connsiteX9-239" fmla="*/ 582125 w 582125"/>
              <a:gd name="connsiteY9-240" fmla="*/ 75420 h 197887"/>
              <a:gd name="connsiteX0-241" fmla="*/ 0 w 582125"/>
              <a:gd name="connsiteY0-242" fmla="*/ 96071 h 220059"/>
              <a:gd name="connsiteX1-243" fmla="*/ 38636 w 582125"/>
              <a:gd name="connsiteY1-244" fmla="*/ 23949 h 220059"/>
              <a:gd name="connsiteX2-245" fmla="*/ 110758 w 582125"/>
              <a:gd name="connsiteY2-246" fmla="*/ 173344 h 220059"/>
              <a:gd name="connsiteX3-247" fmla="*/ 182880 w 582125"/>
              <a:gd name="connsiteY3-248" fmla="*/ 21374 h 220059"/>
              <a:gd name="connsiteX4-249" fmla="*/ 255001 w 582125"/>
              <a:gd name="connsiteY4-250" fmla="*/ 175920 h 220059"/>
              <a:gd name="connsiteX5-251" fmla="*/ 327123 w 582125"/>
              <a:gd name="connsiteY5-252" fmla="*/ 21374 h 220059"/>
              <a:gd name="connsiteX6-253" fmla="*/ 399245 w 582125"/>
              <a:gd name="connsiteY6-254" fmla="*/ 175920 h 220059"/>
              <a:gd name="connsiteX7-255" fmla="*/ 505516 w 582125"/>
              <a:gd name="connsiteY7-256" fmla="*/ 208481 h 220059"/>
              <a:gd name="connsiteX8-257" fmla="*/ 533958 w 582125"/>
              <a:gd name="connsiteY8-258" fmla="*/ 3357 h 220059"/>
              <a:gd name="connsiteX9-259" fmla="*/ 582125 w 582125"/>
              <a:gd name="connsiteY9-260" fmla="*/ 96071 h 220059"/>
              <a:gd name="connsiteX0-261" fmla="*/ 0 w 582125"/>
              <a:gd name="connsiteY0-262" fmla="*/ 92743 h 216731"/>
              <a:gd name="connsiteX1-263" fmla="*/ 38636 w 582125"/>
              <a:gd name="connsiteY1-264" fmla="*/ 20621 h 216731"/>
              <a:gd name="connsiteX2-265" fmla="*/ 110758 w 582125"/>
              <a:gd name="connsiteY2-266" fmla="*/ 170016 h 216731"/>
              <a:gd name="connsiteX3-267" fmla="*/ 182880 w 582125"/>
              <a:gd name="connsiteY3-268" fmla="*/ 18046 h 216731"/>
              <a:gd name="connsiteX4-269" fmla="*/ 255001 w 582125"/>
              <a:gd name="connsiteY4-270" fmla="*/ 172592 h 216731"/>
              <a:gd name="connsiteX5-271" fmla="*/ 327123 w 582125"/>
              <a:gd name="connsiteY5-272" fmla="*/ 18046 h 216731"/>
              <a:gd name="connsiteX6-273" fmla="*/ 399245 w 582125"/>
              <a:gd name="connsiteY6-274" fmla="*/ 172592 h 216731"/>
              <a:gd name="connsiteX7-275" fmla="*/ 505516 w 582125"/>
              <a:gd name="connsiteY7-276" fmla="*/ 205153 h 216731"/>
              <a:gd name="connsiteX8-277" fmla="*/ 533958 w 582125"/>
              <a:gd name="connsiteY8-278" fmla="*/ 29 h 216731"/>
              <a:gd name="connsiteX9-279" fmla="*/ 582125 w 582125"/>
              <a:gd name="connsiteY9-280" fmla="*/ 92743 h 216731"/>
              <a:gd name="connsiteX0-281" fmla="*/ 0 w 582125"/>
              <a:gd name="connsiteY0-282" fmla="*/ 92743 h 216731"/>
              <a:gd name="connsiteX1-283" fmla="*/ 38636 w 582125"/>
              <a:gd name="connsiteY1-284" fmla="*/ 20621 h 216731"/>
              <a:gd name="connsiteX2-285" fmla="*/ 110758 w 582125"/>
              <a:gd name="connsiteY2-286" fmla="*/ 170016 h 216731"/>
              <a:gd name="connsiteX3-287" fmla="*/ 182880 w 582125"/>
              <a:gd name="connsiteY3-288" fmla="*/ 18046 h 216731"/>
              <a:gd name="connsiteX4-289" fmla="*/ 255001 w 582125"/>
              <a:gd name="connsiteY4-290" fmla="*/ 172592 h 216731"/>
              <a:gd name="connsiteX5-291" fmla="*/ 327123 w 582125"/>
              <a:gd name="connsiteY5-292" fmla="*/ 18046 h 216731"/>
              <a:gd name="connsiteX6-293" fmla="*/ 399245 w 582125"/>
              <a:gd name="connsiteY6-294" fmla="*/ 172592 h 216731"/>
              <a:gd name="connsiteX7-295" fmla="*/ 505516 w 582125"/>
              <a:gd name="connsiteY7-296" fmla="*/ 205153 h 216731"/>
              <a:gd name="connsiteX8-297" fmla="*/ 533958 w 582125"/>
              <a:gd name="connsiteY8-298" fmla="*/ 29 h 216731"/>
              <a:gd name="connsiteX9-299" fmla="*/ 582125 w 582125"/>
              <a:gd name="connsiteY9-300" fmla="*/ 92743 h 216731"/>
              <a:gd name="connsiteX0-301" fmla="*/ 0 w 582125"/>
              <a:gd name="connsiteY0-302" fmla="*/ 101358 h 225973"/>
              <a:gd name="connsiteX1-303" fmla="*/ 38636 w 582125"/>
              <a:gd name="connsiteY1-304" fmla="*/ 29236 h 225973"/>
              <a:gd name="connsiteX2-305" fmla="*/ 110758 w 582125"/>
              <a:gd name="connsiteY2-306" fmla="*/ 178631 h 225973"/>
              <a:gd name="connsiteX3-307" fmla="*/ 182880 w 582125"/>
              <a:gd name="connsiteY3-308" fmla="*/ 26661 h 225973"/>
              <a:gd name="connsiteX4-309" fmla="*/ 255001 w 582125"/>
              <a:gd name="connsiteY4-310" fmla="*/ 181207 h 225973"/>
              <a:gd name="connsiteX5-311" fmla="*/ 327123 w 582125"/>
              <a:gd name="connsiteY5-312" fmla="*/ 26661 h 225973"/>
              <a:gd name="connsiteX6-313" fmla="*/ 399245 w 582125"/>
              <a:gd name="connsiteY6-314" fmla="*/ 181207 h 225973"/>
              <a:gd name="connsiteX7-315" fmla="*/ 505516 w 582125"/>
              <a:gd name="connsiteY7-316" fmla="*/ 213768 h 225973"/>
              <a:gd name="connsiteX8-317" fmla="*/ 540312 w 582125"/>
              <a:gd name="connsiteY8-318" fmla="*/ 27 h 225973"/>
              <a:gd name="connsiteX9-319" fmla="*/ 582125 w 582125"/>
              <a:gd name="connsiteY9-320" fmla="*/ 101358 h 225973"/>
              <a:gd name="connsiteX0-321" fmla="*/ 0 w 582125"/>
              <a:gd name="connsiteY0-322" fmla="*/ 108743 h 233897"/>
              <a:gd name="connsiteX1-323" fmla="*/ 38636 w 582125"/>
              <a:gd name="connsiteY1-324" fmla="*/ 36621 h 233897"/>
              <a:gd name="connsiteX2-325" fmla="*/ 110758 w 582125"/>
              <a:gd name="connsiteY2-326" fmla="*/ 186016 h 233897"/>
              <a:gd name="connsiteX3-327" fmla="*/ 182880 w 582125"/>
              <a:gd name="connsiteY3-328" fmla="*/ 34046 h 233897"/>
              <a:gd name="connsiteX4-329" fmla="*/ 255001 w 582125"/>
              <a:gd name="connsiteY4-330" fmla="*/ 188592 h 233897"/>
              <a:gd name="connsiteX5-331" fmla="*/ 327123 w 582125"/>
              <a:gd name="connsiteY5-332" fmla="*/ 34046 h 233897"/>
              <a:gd name="connsiteX6-333" fmla="*/ 399245 w 582125"/>
              <a:gd name="connsiteY6-334" fmla="*/ 188592 h 233897"/>
              <a:gd name="connsiteX7-335" fmla="*/ 505516 w 582125"/>
              <a:gd name="connsiteY7-336" fmla="*/ 221153 h 233897"/>
              <a:gd name="connsiteX8-337" fmla="*/ 536341 w 582125"/>
              <a:gd name="connsiteY8-338" fmla="*/ 26 h 233897"/>
              <a:gd name="connsiteX9-339" fmla="*/ 582125 w 582125"/>
              <a:gd name="connsiteY9-340" fmla="*/ 108743 h 233897"/>
              <a:gd name="connsiteX0-341" fmla="*/ 0 w 582125"/>
              <a:gd name="connsiteY0-342" fmla="*/ 119820 h 245782"/>
              <a:gd name="connsiteX1-343" fmla="*/ 38636 w 582125"/>
              <a:gd name="connsiteY1-344" fmla="*/ 47698 h 245782"/>
              <a:gd name="connsiteX2-345" fmla="*/ 110758 w 582125"/>
              <a:gd name="connsiteY2-346" fmla="*/ 197093 h 245782"/>
              <a:gd name="connsiteX3-347" fmla="*/ 182880 w 582125"/>
              <a:gd name="connsiteY3-348" fmla="*/ 45123 h 245782"/>
              <a:gd name="connsiteX4-349" fmla="*/ 255001 w 582125"/>
              <a:gd name="connsiteY4-350" fmla="*/ 199669 h 245782"/>
              <a:gd name="connsiteX5-351" fmla="*/ 327123 w 582125"/>
              <a:gd name="connsiteY5-352" fmla="*/ 45123 h 245782"/>
              <a:gd name="connsiteX6-353" fmla="*/ 399245 w 582125"/>
              <a:gd name="connsiteY6-354" fmla="*/ 199669 h 245782"/>
              <a:gd name="connsiteX7-355" fmla="*/ 505516 w 582125"/>
              <a:gd name="connsiteY7-356" fmla="*/ 232230 h 245782"/>
              <a:gd name="connsiteX8-357" fmla="*/ 544283 w 582125"/>
              <a:gd name="connsiteY8-358" fmla="*/ 24 h 245782"/>
              <a:gd name="connsiteX9-359" fmla="*/ 582125 w 582125"/>
              <a:gd name="connsiteY9-360" fmla="*/ 119820 h 245782"/>
              <a:gd name="connsiteX0-361" fmla="*/ 0 w 582125"/>
              <a:gd name="connsiteY0-362" fmla="*/ 119796 h 245758"/>
              <a:gd name="connsiteX1-363" fmla="*/ 38636 w 582125"/>
              <a:gd name="connsiteY1-364" fmla="*/ 47674 h 245758"/>
              <a:gd name="connsiteX2-365" fmla="*/ 110758 w 582125"/>
              <a:gd name="connsiteY2-366" fmla="*/ 197069 h 245758"/>
              <a:gd name="connsiteX3-367" fmla="*/ 182880 w 582125"/>
              <a:gd name="connsiteY3-368" fmla="*/ 45099 h 245758"/>
              <a:gd name="connsiteX4-369" fmla="*/ 255001 w 582125"/>
              <a:gd name="connsiteY4-370" fmla="*/ 199645 h 245758"/>
              <a:gd name="connsiteX5-371" fmla="*/ 327123 w 582125"/>
              <a:gd name="connsiteY5-372" fmla="*/ 45099 h 245758"/>
              <a:gd name="connsiteX6-373" fmla="*/ 399245 w 582125"/>
              <a:gd name="connsiteY6-374" fmla="*/ 199645 h 245758"/>
              <a:gd name="connsiteX7-375" fmla="*/ 505516 w 582125"/>
              <a:gd name="connsiteY7-376" fmla="*/ 232206 h 245758"/>
              <a:gd name="connsiteX8-377" fmla="*/ 544283 w 582125"/>
              <a:gd name="connsiteY8-378" fmla="*/ 0 h 245758"/>
              <a:gd name="connsiteX9-379" fmla="*/ 582125 w 582125"/>
              <a:gd name="connsiteY9-380" fmla="*/ 119796 h 245758"/>
              <a:gd name="connsiteX0-381" fmla="*/ 0 w 582125"/>
              <a:gd name="connsiteY0-382" fmla="*/ 119801 h 245763"/>
              <a:gd name="connsiteX1-383" fmla="*/ 38636 w 582125"/>
              <a:gd name="connsiteY1-384" fmla="*/ 47679 h 245763"/>
              <a:gd name="connsiteX2-385" fmla="*/ 110758 w 582125"/>
              <a:gd name="connsiteY2-386" fmla="*/ 197074 h 245763"/>
              <a:gd name="connsiteX3-387" fmla="*/ 182880 w 582125"/>
              <a:gd name="connsiteY3-388" fmla="*/ 45104 h 245763"/>
              <a:gd name="connsiteX4-389" fmla="*/ 255001 w 582125"/>
              <a:gd name="connsiteY4-390" fmla="*/ 199650 h 245763"/>
              <a:gd name="connsiteX5-391" fmla="*/ 327123 w 582125"/>
              <a:gd name="connsiteY5-392" fmla="*/ 45104 h 245763"/>
              <a:gd name="connsiteX6-393" fmla="*/ 399245 w 582125"/>
              <a:gd name="connsiteY6-394" fmla="*/ 199650 h 245763"/>
              <a:gd name="connsiteX7-395" fmla="*/ 505516 w 582125"/>
              <a:gd name="connsiteY7-396" fmla="*/ 232211 h 245763"/>
              <a:gd name="connsiteX8-397" fmla="*/ 544283 w 582125"/>
              <a:gd name="connsiteY8-398" fmla="*/ 5 h 245763"/>
              <a:gd name="connsiteX9-399" fmla="*/ 582125 w 582125"/>
              <a:gd name="connsiteY9-400" fmla="*/ 119801 h 245763"/>
              <a:gd name="connsiteX0-401" fmla="*/ 0 w 582125"/>
              <a:gd name="connsiteY0-402" fmla="*/ 119801 h 201799"/>
              <a:gd name="connsiteX1-403" fmla="*/ 38636 w 582125"/>
              <a:gd name="connsiteY1-404" fmla="*/ 47679 h 201799"/>
              <a:gd name="connsiteX2-405" fmla="*/ 110758 w 582125"/>
              <a:gd name="connsiteY2-406" fmla="*/ 197074 h 201799"/>
              <a:gd name="connsiteX3-407" fmla="*/ 182880 w 582125"/>
              <a:gd name="connsiteY3-408" fmla="*/ 45104 h 201799"/>
              <a:gd name="connsiteX4-409" fmla="*/ 255001 w 582125"/>
              <a:gd name="connsiteY4-410" fmla="*/ 199650 h 201799"/>
              <a:gd name="connsiteX5-411" fmla="*/ 327123 w 582125"/>
              <a:gd name="connsiteY5-412" fmla="*/ 45104 h 201799"/>
              <a:gd name="connsiteX6-413" fmla="*/ 399245 w 582125"/>
              <a:gd name="connsiteY6-414" fmla="*/ 199650 h 201799"/>
              <a:gd name="connsiteX7-415" fmla="*/ 483279 w 582125"/>
              <a:gd name="connsiteY7-416" fmla="*/ 126347 h 201799"/>
              <a:gd name="connsiteX8-417" fmla="*/ 544283 w 582125"/>
              <a:gd name="connsiteY8-418" fmla="*/ 5 h 201799"/>
              <a:gd name="connsiteX9-419" fmla="*/ 582125 w 582125"/>
              <a:gd name="connsiteY9-420" fmla="*/ 119801 h 201799"/>
              <a:gd name="connsiteX0-421" fmla="*/ 0 w 582125"/>
              <a:gd name="connsiteY0-422" fmla="*/ 119801 h 201159"/>
              <a:gd name="connsiteX1-423" fmla="*/ 38636 w 582125"/>
              <a:gd name="connsiteY1-424" fmla="*/ 47679 h 201159"/>
              <a:gd name="connsiteX2-425" fmla="*/ 110758 w 582125"/>
              <a:gd name="connsiteY2-426" fmla="*/ 197074 h 201159"/>
              <a:gd name="connsiteX3-427" fmla="*/ 182880 w 582125"/>
              <a:gd name="connsiteY3-428" fmla="*/ 45104 h 201159"/>
              <a:gd name="connsiteX4-429" fmla="*/ 255001 w 582125"/>
              <a:gd name="connsiteY4-430" fmla="*/ 199650 h 201159"/>
              <a:gd name="connsiteX5-431" fmla="*/ 327123 w 582125"/>
              <a:gd name="connsiteY5-432" fmla="*/ 45104 h 201159"/>
              <a:gd name="connsiteX6-433" fmla="*/ 399245 w 582125"/>
              <a:gd name="connsiteY6-434" fmla="*/ 199650 h 201159"/>
              <a:gd name="connsiteX7-435" fmla="*/ 483279 w 582125"/>
              <a:gd name="connsiteY7-436" fmla="*/ 126347 h 201159"/>
              <a:gd name="connsiteX8-437" fmla="*/ 544283 w 582125"/>
              <a:gd name="connsiteY8-438" fmla="*/ 5 h 201159"/>
              <a:gd name="connsiteX9-439" fmla="*/ 582125 w 582125"/>
              <a:gd name="connsiteY9-440" fmla="*/ 119801 h 201159"/>
              <a:gd name="connsiteX0-441" fmla="*/ 0 w 582125"/>
              <a:gd name="connsiteY0-442" fmla="*/ 123303 h 203152"/>
              <a:gd name="connsiteX1-443" fmla="*/ 38636 w 582125"/>
              <a:gd name="connsiteY1-444" fmla="*/ 51181 h 203152"/>
              <a:gd name="connsiteX2-445" fmla="*/ 110758 w 582125"/>
              <a:gd name="connsiteY2-446" fmla="*/ 200576 h 203152"/>
              <a:gd name="connsiteX3-447" fmla="*/ 182880 w 582125"/>
              <a:gd name="connsiteY3-448" fmla="*/ 48606 h 203152"/>
              <a:gd name="connsiteX4-449" fmla="*/ 255001 w 582125"/>
              <a:gd name="connsiteY4-450" fmla="*/ 203152 h 203152"/>
              <a:gd name="connsiteX5-451" fmla="*/ 327123 w 582125"/>
              <a:gd name="connsiteY5-452" fmla="*/ 48606 h 203152"/>
              <a:gd name="connsiteX6-453" fmla="*/ 423071 w 582125"/>
              <a:gd name="connsiteY6-454" fmla="*/ 3735 h 203152"/>
              <a:gd name="connsiteX7-455" fmla="*/ 483279 w 582125"/>
              <a:gd name="connsiteY7-456" fmla="*/ 129849 h 203152"/>
              <a:gd name="connsiteX8-457" fmla="*/ 544283 w 582125"/>
              <a:gd name="connsiteY8-458" fmla="*/ 3507 h 203152"/>
              <a:gd name="connsiteX9-459" fmla="*/ 582125 w 582125"/>
              <a:gd name="connsiteY9-460" fmla="*/ 123303 h 203152"/>
              <a:gd name="connsiteX0-461" fmla="*/ 0 w 582125"/>
              <a:gd name="connsiteY0-462" fmla="*/ 127938 h 207787"/>
              <a:gd name="connsiteX1-463" fmla="*/ 38636 w 582125"/>
              <a:gd name="connsiteY1-464" fmla="*/ 55816 h 207787"/>
              <a:gd name="connsiteX2-465" fmla="*/ 110758 w 582125"/>
              <a:gd name="connsiteY2-466" fmla="*/ 205211 h 207787"/>
              <a:gd name="connsiteX3-467" fmla="*/ 182880 w 582125"/>
              <a:gd name="connsiteY3-468" fmla="*/ 53241 h 207787"/>
              <a:gd name="connsiteX4-469" fmla="*/ 255001 w 582125"/>
              <a:gd name="connsiteY4-470" fmla="*/ 207787 h 207787"/>
              <a:gd name="connsiteX5-471" fmla="*/ 327123 w 582125"/>
              <a:gd name="connsiteY5-472" fmla="*/ 53241 h 207787"/>
              <a:gd name="connsiteX6-473" fmla="*/ 423071 w 582125"/>
              <a:gd name="connsiteY6-474" fmla="*/ 8370 h 207787"/>
              <a:gd name="connsiteX7-475" fmla="*/ 483279 w 582125"/>
              <a:gd name="connsiteY7-476" fmla="*/ 134484 h 207787"/>
              <a:gd name="connsiteX8-477" fmla="*/ 544283 w 582125"/>
              <a:gd name="connsiteY8-478" fmla="*/ 8142 h 207787"/>
              <a:gd name="connsiteX9-479" fmla="*/ 582125 w 582125"/>
              <a:gd name="connsiteY9-480" fmla="*/ 127938 h 207787"/>
              <a:gd name="connsiteX0-481" fmla="*/ 0 w 582125"/>
              <a:gd name="connsiteY0-482" fmla="*/ 130317 h 210166"/>
              <a:gd name="connsiteX1-483" fmla="*/ 38636 w 582125"/>
              <a:gd name="connsiteY1-484" fmla="*/ 58195 h 210166"/>
              <a:gd name="connsiteX2-485" fmla="*/ 110758 w 582125"/>
              <a:gd name="connsiteY2-486" fmla="*/ 207590 h 210166"/>
              <a:gd name="connsiteX3-487" fmla="*/ 182880 w 582125"/>
              <a:gd name="connsiteY3-488" fmla="*/ 55620 h 210166"/>
              <a:gd name="connsiteX4-489" fmla="*/ 255001 w 582125"/>
              <a:gd name="connsiteY4-490" fmla="*/ 210166 h 210166"/>
              <a:gd name="connsiteX5-491" fmla="*/ 327123 w 582125"/>
              <a:gd name="connsiteY5-492" fmla="*/ 55620 h 210166"/>
              <a:gd name="connsiteX6-493" fmla="*/ 425454 w 582125"/>
              <a:gd name="connsiteY6-494" fmla="*/ 8287 h 210166"/>
              <a:gd name="connsiteX7-495" fmla="*/ 483279 w 582125"/>
              <a:gd name="connsiteY7-496" fmla="*/ 136863 h 210166"/>
              <a:gd name="connsiteX8-497" fmla="*/ 544283 w 582125"/>
              <a:gd name="connsiteY8-498" fmla="*/ 10521 h 210166"/>
              <a:gd name="connsiteX9-499" fmla="*/ 582125 w 582125"/>
              <a:gd name="connsiteY9-500" fmla="*/ 130317 h 210166"/>
              <a:gd name="connsiteX0-501" fmla="*/ 0 w 582125"/>
              <a:gd name="connsiteY0-502" fmla="*/ 130317 h 210166"/>
              <a:gd name="connsiteX1-503" fmla="*/ 38636 w 582125"/>
              <a:gd name="connsiteY1-504" fmla="*/ 58195 h 210166"/>
              <a:gd name="connsiteX2-505" fmla="*/ 110758 w 582125"/>
              <a:gd name="connsiteY2-506" fmla="*/ 207590 h 210166"/>
              <a:gd name="connsiteX3-507" fmla="*/ 182880 w 582125"/>
              <a:gd name="connsiteY3-508" fmla="*/ 55620 h 210166"/>
              <a:gd name="connsiteX4-509" fmla="*/ 255001 w 582125"/>
              <a:gd name="connsiteY4-510" fmla="*/ 210166 h 210166"/>
              <a:gd name="connsiteX5-511" fmla="*/ 327123 w 582125"/>
              <a:gd name="connsiteY5-512" fmla="*/ 55620 h 210166"/>
              <a:gd name="connsiteX6-513" fmla="*/ 425454 w 582125"/>
              <a:gd name="connsiteY6-514" fmla="*/ 8287 h 210166"/>
              <a:gd name="connsiteX7-515" fmla="*/ 483279 w 582125"/>
              <a:gd name="connsiteY7-516" fmla="*/ 136863 h 210166"/>
              <a:gd name="connsiteX8-517" fmla="*/ 544283 w 582125"/>
              <a:gd name="connsiteY8-518" fmla="*/ 10521 h 210166"/>
              <a:gd name="connsiteX9-519" fmla="*/ 582125 w 582125"/>
              <a:gd name="connsiteY9-520" fmla="*/ 130317 h 210166"/>
              <a:gd name="connsiteX0-521" fmla="*/ 0 w 582125"/>
              <a:gd name="connsiteY0-522" fmla="*/ 130317 h 210166"/>
              <a:gd name="connsiteX1-523" fmla="*/ 38636 w 582125"/>
              <a:gd name="connsiteY1-524" fmla="*/ 58195 h 210166"/>
              <a:gd name="connsiteX2-525" fmla="*/ 110758 w 582125"/>
              <a:gd name="connsiteY2-526" fmla="*/ 207590 h 210166"/>
              <a:gd name="connsiteX3-527" fmla="*/ 182880 w 582125"/>
              <a:gd name="connsiteY3-528" fmla="*/ 55620 h 210166"/>
              <a:gd name="connsiteX4-529" fmla="*/ 255001 w 582125"/>
              <a:gd name="connsiteY4-530" fmla="*/ 210166 h 210166"/>
              <a:gd name="connsiteX5-531" fmla="*/ 327123 w 582125"/>
              <a:gd name="connsiteY5-532" fmla="*/ 55620 h 210166"/>
              <a:gd name="connsiteX6-533" fmla="*/ 425454 w 582125"/>
              <a:gd name="connsiteY6-534" fmla="*/ 8287 h 210166"/>
              <a:gd name="connsiteX7-535" fmla="*/ 483279 w 582125"/>
              <a:gd name="connsiteY7-536" fmla="*/ 136863 h 210166"/>
              <a:gd name="connsiteX8-537" fmla="*/ 544283 w 582125"/>
              <a:gd name="connsiteY8-538" fmla="*/ 10521 h 210166"/>
              <a:gd name="connsiteX9-539" fmla="*/ 582125 w 582125"/>
              <a:gd name="connsiteY9-540" fmla="*/ 130317 h 210166"/>
              <a:gd name="connsiteX0-541" fmla="*/ 0 w 582125"/>
              <a:gd name="connsiteY0-542" fmla="*/ 130317 h 210166"/>
              <a:gd name="connsiteX1-543" fmla="*/ 38636 w 582125"/>
              <a:gd name="connsiteY1-544" fmla="*/ 58195 h 210166"/>
              <a:gd name="connsiteX2-545" fmla="*/ 110758 w 582125"/>
              <a:gd name="connsiteY2-546" fmla="*/ 207590 h 210166"/>
              <a:gd name="connsiteX3-547" fmla="*/ 182880 w 582125"/>
              <a:gd name="connsiteY3-548" fmla="*/ 55620 h 210166"/>
              <a:gd name="connsiteX4-549" fmla="*/ 255001 w 582125"/>
              <a:gd name="connsiteY4-550" fmla="*/ 210166 h 210166"/>
              <a:gd name="connsiteX5-551" fmla="*/ 327123 w 582125"/>
              <a:gd name="connsiteY5-552" fmla="*/ 55620 h 210166"/>
              <a:gd name="connsiteX6-553" fmla="*/ 425454 w 582125"/>
              <a:gd name="connsiteY6-554" fmla="*/ 8287 h 210166"/>
              <a:gd name="connsiteX7-555" fmla="*/ 483279 w 582125"/>
              <a:gd name="connsiteY7-556" fmla="*/ 136863 h 210166"/>
              <a:gd name="connsiteX8-557" fmla="*/ 538724 w 582125"/>
              <a:gd name="connsiteY8-558" fmla="*/ 10521 h 210166"/>
              <a:gd name="connsiteX9-559" fmla="*/ 582125 w 582125"/>
              <a:gd name="connsiteY9-560" fmla="*/ 130317 h 210166"/>
              <a:gd name="connsiteX0-561" fmla="*/ 0 w 582125"/>
              <a:gd name="connsiteY0-562" fmla="*/ 130325 h 210174"/>
              <a:gd name="connsiteX1-563" fmla="*/ 38636 w 582125"/>
              <a:gd name="connsiteY1-564" fmla="*/ 58203 h 210174"/>
              <a:gd name="connsiteX2-565" fmla="*/ 110758 w 582125"/>
              <a:gd name="connsiteY2-566" fmla="*/ 207598 h 210174"/>
              <a:gd name="connsiteX3-567" fmla="*/ 182880 w 582125"/>
              <a:gd name="connsiteY3-568" fmla="*/ 55628 h 210174"/>
              <a:gd name="connsiteX4-569" fmla="*/ 255001 w 582125"/>
              <a:gd name="connsiteY4-570" fmla="*/ 210174 h 210174"/>
              <a:gd name="connsiteX5-571" fmla="*/ 327123 w 582125"/>
              <a:gd name="connsiteY5-572" fmla="*/ 55628 h 210174"/>
              <a:gd name="connsiteX6-573" fmla="*/ 425454 w 582125"/>
              <a:gd name="connsiteY6-574" fmla="*/ 8295 h 210174"/>
              <a:gd name="connsiteX7-575" fmla="*/ 483279 w 582125"/>
              <a:gd name="connsiteY7-576" fmla="*/ 136871 h 210174"/>
              <a:gd name="connsiteX8-577" fmla="*/ 545078 w 582125"/>
              <a:gd name="connsiteY8-578" fmla="*/ 11760 h 210174"/>
              <a:gd name="connsiteX9-579" fmla="*/ 582125 w 582125"/>
              <a:gd name="connsiteY9-580" fmla="*/ 130325 h 210174"/>
              <a:gd name="connsiteX0-581" fmla="*/ 0 w 582125"/>
              <a:gd name="connsiteY0-582" fmla="*/ 130325 h 210174"/>
              <a:gd name="connsiteX1-583" fmla="*/ 38636 w 582125"/>
              <a:gd name="connsiteY1-584" fmla="*/ 58203 h 210174"/>
              <a:gd name="connsiteX2-585" fmla="*/ 110758 w 582125"/>
              <a:gd name="connsiteY2-586" fmla="*/ 207598 h 210174"/>
              <a:gd name="connsiteX3-587" fmla="*/ 182880 w 582125"/>
              <a:gd name="connsiteY3-588" fmla="*/ 55628 h 210174"/>
              <a:gd name="connsiteX4-589" fmla="*/ 255001 w 582125"/>
              <a:gd name="connsiteY4-590" fmla="*/ 210174 h 210174"/>
              <a:gd name="connsiteX5-591" fmla="*/ 327123 w 582125"/>
              <a:gd name="connsiteY5-592" fmla="*/ 55628 h 210174"/>
              <a:gd name="connsiteX6-593" fmla="*/ 425454 w 582125"/>
              <a:gd name="connsiteY6-594" fmla="*/ 8295 h 210174"/>
              <a:gd name="connsiteX7-595" fmla="*/ 483279 w 582125"/>
              <a:gd name="connsiteY7-596" fmla="*/ 136871 h 210174"/>
              <a:gd name="connsiteX8-597" fmla="*/ 545078 w 582125"/>
              <a:gd name="connsiteY8-598" fmla="*/ 11760 h 210174"/>
              <a:gd name="connsiteX9-599" fmla="*/ 582125 w 582125"/>
              <a:gd name="connsiteY9-600" fmla="*/ 130325 h 210174"/>
              <a:gd name="connsiteX0-601" fmla="*/ 0 w 582125"/>
              <a:gd name="connsiteY0-602" fmla="*/ 125285 h 205134"/>
              <a:gd name="connsiteX1-603" fmla="*/ 38636 w 582125"/>
              <a:gd name="connsiteY1-604" fmla="*/ 53163 h 205134"/>
              <a:gd name="connsiteX2-605" fmla="*/ 110758 w 582125"/>
              <a:gd name="connsiteY2-606" fmla="*/ 202558 h 205134"/>
              <a:gd name="connsiteX3-607" fmla="*/ 182880 w 582125"/>
              <a:gd name="connsiteY3-608" fmla="*/ 50588 h 205134"/>
              <a:gd name="connsiteX4-609" fmla="*/ 255001 w 582125"/>
              <a:gd name="connsiteY4-610" fmla="*/ 205134 h 205134"/>
              <a:gd name="connsiteX5-611" fmla="*/ 327123 w 582125"/>
              <a:gd name="connsiteY5-612" fmla="*/ 50588 h 205134"/>
              <a:gd name="connsiteX6-613" fmla="*/ 425454 w 582125"/>
              <a:gd name="connsiteY6-614" fmla="*/ 3255 h 205134"/>
              <a:gd name="connsiteX7-615" fmla="*/ 483279 w 582125"/>
              <a:gd name="connsiteY7-616" fmla="*/ 126907 h 205134"/>
              <a:gd name="connsiteX8-617" fmla="*/ 545078 w 582125"/>
              <a:gd name="connsiteY8-618" fmla="*/ 6720 h 205134"/>
              <a:gd name="connsiteX9-619" fmla="*/ 582125 w 582125"/>
              <a:gd name="connsiteY9-620" fmla="*/ 125285 h 205134"/>
              <a:gd name="connsiteX0-621" fmla="*/ 0 w 582125"/>
              <a:gd name="connsiteY0-622" fmla="*/ 125879 h 205728"/>
              <a:gd name="connsiteX1-623" fmla="*/ 38636 w 582125"/>
              <a:gd name="connsiteY1-624" fmla="*/ 53757 h 205728"/>
              <a:gd name="connsiteX2-625" fmla="*/ 110758 w 582125"/>
              <a:gd name="connsiteY2-626" fmla="*/ 203152 h 205728"/>
              <a:gd name="connsiteX3-627" fmla="*/ 182880 w 582125"/>
              <a:gd name="connsiteY3-628" fmla="*/ 51182 h 205728"/>
              <a:gd name="connsiteX4-629" fmla="*/ 255001 w 582125"/>
              <a:gd name="connsiteY4-630" fmla="*/ 205728 h 205728"/>
              <a:gd name="connsiteX5-631" fmla="*/ 327123 w 582125"/>
              <a:gd name="connsiteY5-632" fmla="*/ 51182 h 205728"/>
              <a:gd name="connsiteX6-633" fmla="*/ 425454 w 582125"/>
              <a:gd name="connsiteY6-634" fmla="*/ 3849 h 205728"/>
              <a:gd name="connsiteX7-635" fmla="*/ 502339 w 582125"/>
              <a:gd name="connsiteY7-636" fmla="*/ 137349 h 205728"/>
              <a:gd name="connsiteX8-637" fmla="*/ 545078 w 582125"/>
              <a:gd name="connsiteY8-638" fmla="*/ 7314 h 205728"/>
              <a:gd name="connsiteX9-639" fmla="*/ 582125 w 582125"/>
              <a:gd name="connsiteY9-640" fmla="*/ 125879 h 205728"/>
              <a:gd name="connsiteX0-641" fmla="*/ 0 w 582125"/>
              <a:gd name="connsiteY0-642" fmla="*/ 126412 h 206261"/>
              <a:gd name="connsiteX1-643" fmla="*/ 38636 w 582125"/>
              <a:gd name="connsiteY1-644" fmla="*/ 54290 h 206261"/>
              <a:gd name="connsiteX2-645" fmla="*/ 110758 w 582125"/>
              <a:gd name="connsiteY2-646" fmla="*/ 203685 h 206261"/>
              <a:gd name="connsiteX3-647" fmla="*/ 182880 w 582125"/>
              <a:gd name="connsiteY3-648" fmla="*/ 51715 h 206261"/>
              <a:gd name="connsiteX4-649" fmla="*/ 255001 w 582125"/>
              <a:gd name="connsiteY4-650" fmla="*/ 206261 h 206261"/>
              <a:gd name="connsiteX5-651" fmla="*/ 327123 w 582125"/>
              <a:gd name="connsiteY5-652" fmla="*/ 51715 h 206261"/>
              <a:gd name="connsiteX6-653" fmla="*/ 425454 w 582125"/>
              <a:gd name="connsiteY6-654" fmla="*/ 4382 h 206261"/>
              <a:gd name="connsiteX7-655" fmla="*/ 504722 w 582125"/>
              <a:gd name="connsiteY7-656" fmla="*/ 146499 h 206261"/>
              <a:gd name="connsiteX8-657" fmla="*/ 545078 w 582125"/>
              <a:gd name="connsiteY8-658" fmla="*/ 7847 h 206261"/>
              <a:gd name="connsiteX9-659" fmla="*/ 582125 w 582125"/>
              <a:gd name="connsiteY9-660" fmla="*/ 126412 h 206261"/>
              <a:gd name="connsiteX0-661" fmla="*/ 0 w 582125"/>
              <a:gd name="connsiteY0-662" fmla="*/ 128484 h 208333"/>
              <a:gd name="connsiteX1-663" fmla="*/ 38636 w 582125"/>
              <a:gd name="connsiteY1-664" fmla="*/ 56362 h 208333"/>
              <a:gd name="connsiteX2-665" fmla="*/ 110758 w 582125"/>
              <a:gd name="connsiteY2-666" fmla="*/ 205757 h 208333"/>
              <a:gd name="connsiteX3-667" fmla="*/ 182880 w 582125"/>
              <a:gd name="connsiteY3-668" fmla="*/ 53787 h 208333"/>
              <a:gd name="connsiteX4-669" fmla="*/ 255001 w 582125"/>
              <a:gd name="connsiteY4-670" fmla="*/ 208333 h 208333"/>
              <a:gd name="connsiteX5-671" fmla="*/ 327123 w 582125"/>
              <a:gd name="connsiteY5-672" fmla="*/ 53787 h 208333"/>
              <a:gd name="connsiteX6-673" fmla="*/ 425454 w 582125"/>
              <a:gd name="connsiteY6-674" fmla="*/ 6454 h 208333"/>
              <a:gd name="connsiteX7-675" fmla="*/ 504722 w 582125"/>
              <a:gd name="connsiteY7-676" fmla="*/ 148571 h 208333"/>
              <a:gd name="connsiteX8-677" fmla="*/ 543490 w 582125"/>
              <a:gd name="connsiteY8-678" fmla="*/ 71 h 208333"/>
              <a:gd name="connsiteX9-679" fmla="*/ 582125 w 582125"/>
              <a:gd name="connsiteY9-680" fmla="*/ 128484 h 208333"/>
              <a:gd name="connsiteX0-681" fmla="*/ 0 w 582125"/>
              <a:gd name="connsiteY0-682" fmla="*/ 128419 h 208268"/>
              <a:gd name="connsiteX1-683" fmla="*/ 38636 w 582125"/>
              <a:gd name="connsiteY1-684" fmla="*/ 56297 h 208268"/>
              <a:gd name="connsiteX2-685" fmla="*/ 110758 w 582125"/>
              <a:gd name="connsiteY2-686" fmla="*/ 205692 h 208268"/>
              <a:gd name="connsiteX3-687" fmla="*/ 182880 w 582125"/>
              <a:gd name="connsiteY3-688" fmla="*/ 53722 h 208268"/>
              <a:gd name="connsiteX4-689" fmla="*/ 255001 w 582125"/>
              <a:gd name="connsiteY4-690" fmla="*/ 208268 h 208268"/>
              <a:gd name="connsiteX5-691" fmla="*/ 327123 w 582125"/>
              <a:gd name="connsiteY5-692" fmla="*/ 53722 h 208268"/>
              <a:gd name="connsiteX6-693" fmla="*/ 425454 w 582125"/>
              <a:gd name="connsiteY6-694" fmla="*/ 6389 h 208268"/>
              <a:gd name="connsiteX7-695" fmla="*/ 504722 w 582125"/>
              <a:gd name="connsiteY7-696" fmla="*/ 148506 h 208268"/>
              <a:gd name="connsiteX8-697" fmla="*/ 543490 w 582125"/>
              <a:gd name="connsiteY8-698" fmla="*/ 6 h 208268"/>
              <a:gd name="connsiteX9-699" fmla="*/ 582125 w 582125"/>
              <a:gd name="connsiteY9-700" fmla="*/ 128419 h 208268"/>
              <a:gd name="connsiteX0-701" fmla="*/ 0 w 582125"/>
              <a:gd name="connsiteY0-702" fmla="*/ 128419 h 208268"/>
              <a:gd name="connsiteX1-703" fmla="*/ 38636 w 582125"/>
              <a:gd name="connsiteY1-704" fmla="*/ 56297 h 208268"/>
              <a:gd name="connsiteX2-705" fmla="*/ 110758 w 582125"/>
              <a:gd name="connsiteY2-706" fmla="*/ 205692 h 208268"/>
              <a:gd name="connsiteX3-707" fmla="*/ 182880 w 582125"/>
              <a:gd name="connsiteY3-708" fmla="*/ 53722 h 208268"/>
              <a:gd name="connsiteX4-709" fmla="*/ 255001 w 582125"/>
              <a:gd name="connsiteY4-710" fmla="*/ 208268 h 208268"/>
              <a:gd name="connsiteX5-711" fmla="*/ 327123 w 582125"/>
              <a:gd name="connsiteY5-712" fmla="*/ 53722 h 208268"/>
              <a:gd name="connsiteX6-713" fmla="*/ 425454 w 582125"/>
              <a:gd name="connsiteY6-714" fmla="*/ 6389 h 208268"/>
              <a:gd name="connsiteX7-715" fmla="*/ 503928 w 582125"/>
              <a:gd name="connsiteY7-716" fmla="*/ 141121 h 208268"/>
              <a:gd name="connsiteX8-717" fmla="*/ 543490 w 582125"/>
              <a:gd name="connsiteY8-718" fmla="*/ 6 h 208268"/>
              <a:gd name="connsiteX9-719" fmla="*/ 582125 w 582125"/>
              <a:gd name="connsiteY9-720" fmla="*/ 128419 h 208268"/>
              <a:gd name="connsiteX0-721" fmla="*/ 0 w 582125"/>
              <a:gd name="connsiteY0-722" fmla="*/ 128419 h 208268"/>
              <a:gd name="connsiteX1-723" fmla="*/ 38636 w 582125"/>
              <a:gd name="connsiteY1-724" fmla="*/ 56297 h 208268"/>
              <a:gd name="connsiteX2-725" fmla="*/ 110758 w 582125"/>
              <a:gd name="connsiteY2-726" fmla="*/ 205692 h 208268"/>
              <a:gd name="connsiteX3-727" fmla="*/ 182880 w 582125"/>
              <a:gd name="connsiteY3-728" fmla="*/ 53722 h 208268"/>
              <a:gd name="connsiteX4-729" fmla="*/ 255001 w 582125"/>
              <a:gd name="connsiteY4-730" fmla="*/ 208268 h 208268"/>
              <a:gd name="connsiteX5-731" fmla="*/ 327123 w 582125"/>
              <a:gd name="connsiteY5-732" fmla="*/ 53722 h 208268"/>
              <a:gd name="connsiteX6-733" fmla="*/ 425454 w 582125"/>
              <a:gd name="connsiteY6-734" fmla="*/ 6389 h 208268"/>
              <a:gd name="connsiteX7-735" fmla="*/ 503928 w 582125"/>
              <a:gd name="connsiteY7-736" fmla="*/ 131273 h 208268"/>
              <a:gd name="connsiteX8-737" fmla="*/ 543490 w 582125"/>
              <a:gd name="connsiteY8-738" fmla="*/ 6 h 208268"/>
              <a:gd name="connsiteX9-739" fmla="*/ 582125 w 582125"/>
              <a:gd name="connsiteY9-740" fmla="*/ 128419 h 208268"/>
              <a:gd name="connsiteX0-741" fmla="*/ 0 w 582125"/>
              <a:gd name="connsiteY0-742" fmla="*/ 128419 h 208268"/>
              <a:gd name="connsiteX1-743" fmla="*/ 38636 w 582125"/>
              <a:gd name="connsiteY1-744" fmla="*/ 56297 h 208268"/>
              <a:gd name="connsiteX2-745" fmla="*/ 110758 w 582125"/>
              <a:gd name="connsiteY2-746" fmla="*/ 205692 h 208268"/>
              <a:gd name="connsiteX3-747" fmla="*/ 182880 w 582125"/>
              <a:gd name="connsiteY3-748" fmla="*/ 53722 h 208268"/>
              <a:gd name="connsiteX4-749" fmla="*/ 255001 w 582125"/>
              <a:gd name="connsiteY4-750" fmla="*/ 208268 h 208268"/>
              <a:gd name="connsiteX5-751" fmla="*/ 327123 w 582125"/>
              <a:gd name="connsiteY5-752" fmla="*/ 53722 h 208268"/>
              <a:gd name="connsiteX6-753" fmla="*/ 427836 w 582125"/>
              <a:gd name="connsiteY6-754" fmla="*/ 3927 h 208268"/>
              <a:gd name="connsiteX7-755" fmla="*/ 503928 w 582125"/>
              <a:gd name="connsiteY7-756" fmla="*/ 131273 h 208268"/>
              <a:gd name="connsiteX8-757" fmla="*/ 543490 w 582125"/>
              <a:gd name="connsiteY8-758" fmla="*/ 6 h 208268"/>
              <a:gd name="connsiteX9-759" fmla="*/ 582125 w 582125"/>
              <a:gd name="connsiteY9-760" fmla="*/ 128419 h 208268"/>
              <a:gd name="connsiteX0-761" fmla="*/ 0 w 582125"/>
              <a:gd name="connsiteY0-762" fmla="*/ 128419 h 208268"/>
              <a:gd name="connsiteX1-763" fmla="*/ 38636 w 582125"/>
              <a:gd name="connsiteY1-764" fmla="*/ 56297 h 208268"/>
              <a:gd name="connsiteX2-765" fmla="*/ 110758 w 582125"/>
              <a:gd name="connsiteY2-766" fmla="*/ 205692 h 208268"/>
              <a:gd name="connsiteX3-767" fmla="*/ 182880 w 582125"/>
              <a:gd name="connsiteY3-768" fmla="*/ 53722 h 208268"/>
              <a:gd name="connsiteX4-769" fmla="*/ 255001 w 582125"/>
              <a:gd name="connsiteY4-770" fmla="*/ 208268 h 208268"/>
              <a:gd name="connsiteX5-771" fmla="*/ 327123 w 582125"/>
              <a:gd name="connsiteY5-772" fmla="*/ 53722 h 208268"/>
              <a:gd name="connsiteX6-773" fmla="*/ 427836 w 582125"/>
              <a:gd name="connsiteY6-774" fmla="*/ 3927 h 208268"/>
              <a:gd name="connsiteX7-775" fmla="*/ 503928 w 582125"/>
              <a:gd name="connsiteY7-776" fmla="*/ 131273 h 208268"/>
              <a:gd name="connsiteX8-777" fmla="*/ 543490 w 582125"/>
              <a:gd name="connsiteY8-778" fmla="*/ 6 h 208268"/>
              <a:gd name="connsiteX9-779" fmla="*/ 582125 w 582125"/>
              <a:gd name="connsiteY9-780" fmla="*/ 128419 h 208268"/>
              <a:gd name="connsiteX0-781" fmla="*/ 0 w 582125"/>
              <a:gd name="connsiteY0-782" fmla="*/ 128419 h 210638"/>
              <a:gd name="connsiteX1-783" fmla="*/ 38636 w 582125"/>
              <a:gd name="connsiteY1-784" fmla="*/ 56297 h 210638"/>
              <a:gd name="connsiteX2-785" fmla="*/ 110758 w 582125"/>
              <a:gd name="connsiteY2-786" fmla="*/ 205692 h 210638"/>
              <a:gd name="connsiteX3-787" fmla="*/ 182880 w 582125"/>
              <a:gd name="connsiteY3-788" fmla="*/ 53722 h 210638"/>
              <a:gd name="connsiteX4-789" fmla="*/ 255001 w 582125"/>
              <a:gd name="connsiteY4-790" fmla="*/ 208268 h 210638"/>
              <a:gd name="connsiteX5-791" fmla="*/ 377951 w 582125"/>
              <a:gd name="connsiteY5-792" fmla="*/ 137428 h 210638"/>
              <a:gd name="connsiteX6-793" fmla="*/ 427836 w 582125"/>
              <a:gd name="connsiteY6-794" fmla="*/ 3927 h 210638"/>
              <a:gd name="connsiteX7-795" fmla="*/ 503928 w 582125"/>
              <a:gd name="connsiteY7-796" fmla="*/ 131273 h 210638"/>
              <a:gd name="connsiteX8-797" fmla="*/ 543490 w 582125"/>
              <a:gd name="connsiteY8-798" fmla="*/ 6 h 210638"/>
              <a:gd name="connsiteX9-799" fmla="*/ 582125 w 582125"/>
              <a:gd name="connsiteY9-800" fmla="*/ 128419 h 210638"/>
              <a:gd name="connsiteX0-801" fmla="*/ 0 w 582125"/>
              <a:gd name="connsiteY0-802" fmla="*/ 128419 h 210653"/>
              <a:gd name="connsiteX1-803" fmla="*/ 38636 w 582125"/>
              <a:gd name="connsiteY1-804" fmla="*/ 56297 h 210653"/>
              <a:gd name="connsiteX2-805" fmla="*/ 110758 w 582125"/>
              <a:gd name="connsiteY2-806" fmla="*/ 205692 h 210653"/>
              <a:gd name="connsiteX3-807" fmla="*/ 182880 w 582125"/>
              <a:gd name="connsiteY3-808" fmla="*/ 53722 h 210653"/>
              <a:gd name="connsiteX4-809" fmla="*/ 255001 w 582125"/>
              <a:gd name="connsiteY4-810" fmla="*/ 208268 h 210653"/>
              <a:gd name="connsiteX5-811" fmla="*/ 377951 w 582125"/>
              <a:gd name="connsiteY5-812" fmla="*/ 137428 h 210653"/>
              <a:gd name="connsiteX6-813" fmla="*/ 425454 w 582125"/>
              <a:gd name="connsiteY6-814" fmla="*/ 1466 h 210653"/>
              <a:gd name="connsiteX7-815" fmla="*/ 503928 w 582125"/>
              <a:gd name="connsiteY7-816" fmla="*/ 131273 h 210653"/>
              <a:gd name="connsiteX8-817" fmla="*/ 543490 w 582125"/>
              <a:gd name="connsiteY8-818" fmla="*/ 6 h 210653"/>
              <a:gd name="connsiteX9-819" fmla="*/ 582125 w 582125"/>
              <a:gd name="connsiteY9-820" fmla="*/ 128419 h 210653"/>
              <a:gd name="connsiteX0-821" fmla="*/ 0 w 582125"/>
              <a:gd name="connsiteY0-822" fmla="*/ 128419 h 210183"/>
              <a:gd name="connsiteX1-823" fmla="*/ 38636 w 582125"/>
              <a:gd name="connsiteY1-824" fmla="*/ 56297 h 210183"/>
              <a:gd name="connsiteX2-825" fmla="*/ 110758 w 582125"/>
              <a:gd name="connsiteY2-826" fmla="*/ 205692 h 210183"/>
              <a:gd name="connsiteX3-827" fmla="*/ 182880 w 582125"/>
              <a:gd name="connsiteY3-828" fmla="*/ 53722 h 210183"/>
              <a:gd name="connsiteX4-829" fmla="*/ 255001 w 582125"/>
              <a:gd name="connsiteY4-830" fmla="*/ 208268 h 210183"/>
              <a:gd name="connsiteX5-831" fmla="*/ 422425 w 582125"/>
              <a:gd name="connsiteY5-832" fmla="*/ 131273 h 210183"/>
              <a:gd name="connsiteX6-833" fmla="*/ 425454 w 582125"/>
              <a:gd name="connsiteY6-834" fmla="*/ 1466 h 210183"/>
              <a:gd name="connsiteX7-835" fmla="*/ 503928 w 582125"/>
              <a:gd name="connsiteY7-836" fmla="*/ 131273 h 210183"/>
              <a:gd name="connsiteX8-837" fmla="*/ 543490 w 582125"/>
              <a:gd name="connsiteY8-838" fmla="*/ 6 h 210183"/>
              <a:gd name="connsiteX9-839" fmla="*/ 582125 w 582125"/>
              <a:gd name="connsiteY9-840" fmla="*/ 128419 h 210183"/>
              <a:gd name="connsiteX0-841" fmla="*/ 0 w 582125"/>
              <a:gd name="connsiteY0-842" fmla="*/ 128419 h 210166"/>
              <a:gd name="connsiteX1-843" fmla="*/ 38636 w 582125"/>
              <a:gd name="connsiteY1-844" fmla="*/ 56297 h 210166"/>
              <a:gd name="connsiteX2-845" fmla="*/ 110758 w 582125"/>
              <a:gd name="connsiteY2-846" fmla="*/ 205692 h 210166"/>
              <a:gd name="connsiteX3-847" fmla="*/ 182880 w 582125"/>
              <a:gd name="connsiteY3-848" fmla="*/ 53722 h 210166"/>
              <a:gd name="connsiteX4-849" fmla="*/ 255001 w 582125"/>
              <a:gd name="connsiteY4-850" fmla="*/ 208268 h 210166"/>
              <a:gd name="connsiteX5-851" fmla="*/ 422425 w 582125"/>
              <a:gd name="connsiteY5-852" fmla="*/ 131273 h 210166"/>
              <a:gd name="connsiteX6-853" fmla="*/ 459604 w 582125"/>
              <a:gd name="connsiteY6-854" fmla="*/ 5159 h 210166"/>
              <a:gd name="connsiteX7-855" fmla="*/ 503928 w 582125"/>
              <a:gd name="connsiteY7-856" fmla="*/ 131273 h 210166"/>
              <a:gd name="connsiteX8-857" fmla="*/ 543490 w 582125"/>
              <a:gd name="connsiteY8-858" fmla="*/ 6 h 210166"/>
              <a:gd name="connsiteX9-859" fmla="*/ 582125 w 582125"/>
              <a:gd name="connsiteY9-860" fmla="*/ 128419 h 210166"/>
              <a:gd name="connsiteX0-861" fmla="*/ 0 w 582125"/>
              <a:gd name="connsiteY0-862" fmla="*/ 128419 h 210166"/>
              <a:gd name="connsiteX1-863" fmla="*/ 38636 w 582125"/>
              <a:gd name="connsiteY1-864" fmla="*/ 56297 h 210166"/>
              <a:gd name="connsiteX2-865" fmla="*/ 110758 w 582125"/>
              <a:gd name="connsiteY2-866" fmla="*/ 205692 h 210166"/>
              <a:gd name="connsiteX3-867" fmla="*/ 182880 w 582125"/>
              <a:gd name="connsiteY3-868" fmla="*/ 53722 h 210166"/>
              <a:gd name="connsiteX4-869" fmla="*/ 255001 w 582125"/>
              <a:gd name="connsiteY4-870" fmla="*/ 208268 h 210166"/>
              <a:gd name="connsiteX5-871" fmla="*/ 422425 w 582125"/>
              <a:gd name="connsiteY5-872" fmla="*/ 131273 h 210166"/>
              <a:gd name="connsiteX6-873" fmla="*/ 459604 w 582125"/>
              <a:gd name="connsiteY6-874" fmla="*/ 5159 h 210166"/>
              <a:gd name="connsiteX7-875" fmla="*/ 503928 w 582125"/>
              <a:gd name="connsiteY7-876" fmla="*/ 131273 h 210166"/>
              <a:gd name="connsiteX8-877" fmla="*/ 543490 w 582125"/>
              <a:gd name="connsiteY8-878" fmla="*/ 6 h 210166"/>
              <a:gd name="connsiteX9-879" fmla="*/ 582125 w 582125"/>
              <a:gd name="connsiteY9-880" fmla="*/ 128419 h 210166"/>
              <a:gd name="connsiteX0-881" fmla="*/ 0 w 582125"/>
              <a:gd name="connsiteY0-882" fmla="*/ 129459 h 211235"/>
              <a:gd name="connsiteX1-883" fmla="*/ 38636 w 582125"/>
              <a:gd name="connsiteY1-884" fmla="*/ 57337 h 211235"/>
              <a:gd name="connsiteX2-885" fmla="*/ 110758 w 582125"/>
              <a:gd name="connsiteY2-886" fmla="*/ 206732 h 211235"/>
              <a:gd name="connsiteX3-887" fmla="*/ 182880 w 582125"/>
              <a:gd name="connsiteY3-888" fmla="*/ 54762 h 211235"/>
              <a:gd name="connsiteX4-889" fmla="*/ 255001 w 582125"/>
              <a:gd name="connsiteY4-890" fmla="*/ 209308 h 211235"/>
              <a:gd name="connsiteX5-891" fmla="*/ 422425 w 582125"/>
              <a:gd name="connsiteY5-892" fmla="*/ 132313 h 211235"/>
              <a:gd name="connsiteX6-893" fmla="*/ 460398 w 582125"/>
              <a:gd name="connsiteY6-894" fmla="*/ 44 h 211235"/>
              <a:gd name="connsiteX7-895" fmla="*/ 503928 w 582125"/>
              <a:gd name="connsiteY7-896" fmla="*/ 132313 h 211235"/>
              <a:gd name="connsiteX8-897" fmla="*/ 543490 w 582125"/>
              <a:gd name="connsiteY8-898" fmla="*/ 1046 h 211235"/>
              <a:gd name="connsiteX9-899" fmla="*/ 582125 w 582125"/>
              <a:gd name="connsiteY9-900" fmla="*/ 129459 h 211235"/>
              <a:gd name="connsiteX0-901" fmla="*/ 0 w 582125"/>
              <a:gd name="connsiteY0-902" fmla="*/ 129459 h 211235"/>
              <a:gd name="connsiteX1-903" fmla="*/ 38636 w 582125"/>
              <a:gd name="connsiteY1-904" fmla="*/ 57337 h 211235"/>
              <a:gd name="connsiteX2-905" fmla="*/ 110758 w 582125"/>
              <a:gd name="connsiteY2-906" fmla="*/ 206732 h 211235"/>
              <a:gd name="connsiteX3-907" fmla="*/ 182880 w 582125"/>
              <a:gd name="connsiteY3-908" fmla="*/ 54762 h 211235"/>
              <a:gd name="connsiteX4-909" fmla="*/ 255001 w 582125"/>
              <a:gd name="connsiteY4-910" fmla="*/ 209308 h 211235"/>
              <a:gd name="connsiteX5-911" fmla="*/ 422425 w 582125"/>
              <a:gd name="connsiteY5-912" fmla="*/ 132313 h 211235"/>
              <a:gd name="connsiteX6-913" fmla="*/ 460398 w 582125"/>
              <a:gd name="connsiteY6-914" fmla="*/ 44 h 211235"/>
              <a:gd name="connsiteX7-915" fmla="*/ 503928 w 582125"/>
              <a:gd name="connsiteY7-916" fmla="*/ 132313 h 211235"/>
              <a:gd name="connsiteX8-917" fmla="*/ 543490 w 582125"/>
              <a:gd name="connsiteY8-918" fmla="*/ 1046 h 211235"/>
              <a:gd name="connsiteX9-919" fmla="*/ 582125 w 582125"/>
              <a:gd name="connsiteY9-920" fmla="*/ 129459 h 211235"/>
              <a:gd name="connsiteX0-921" fmla="*/ 0 w 582125"/>
              <a:gd name="connsiteY0-922" fmla="*/ 129459 h 211235"/>
              <a:gd name="connsiteX1-923" fmla="*/ 38636 w 582125"/>
              <a:gd name="connsiteY1-924" fmla="*/ 57337 h 211235"/>
              <a:gd name="connsiteX2-925" fmla="*/ 110758 w 582125"/>
              <a:gd name="connsiteY2-926" fmla="*/ 206732 h 211235"/>
              <a:gd name="connsiteX3-927" fmla="*/ 182880 w 582125"/>
              <a:gd name="connsiteY3-928" fmla="*/ 54762 h 211235"/>
              <a:gd name="connsiteX4-929" fmla="*/ 255001 w 582125"/>
              <a:gd name="connsiteY4-930" fmla="*/ 209308 h 211235"/>
              <a:gd name="connsiteX5-931" fmla="*/ 422425 w 582125"/>
              <a:gd name="connsiteY5-932" fmla="*/ 132313 h 211235"/>
              <a:gd name="connsiteX6-933" fmla="*/ 460398 w 582125"/>
              <a:gd name="connsiteY6-934" fmla="*/ 44 h 211235"/>
              <a:gd name="connsiteX7-935" fmla="*/ 503928 w 582125"/>
              <a:gd name="connsiteY7-936" fmla="*/ 132313 h 211235"/>
              <a:gd name="connsiteX8-937" fmla="*/ 543490 w 582125"/>
              <a:gd name="connsiteY8-938" fmla="*/ 1046 h 211235"/>
              <a:gd name="connsiteX9-939" fmla="*/ 582125 w 582125"/>
              <a:gd name="connsiteY9-940" fmla="*/ 129459 h 211235"/>
              <a:gd name="connsiteX0-941" fmla="*/ 0 w 582125"/>
              <a:gd name="connsiteY0-942" fmla="*/ 129415 h 211191"/>
              <a:gd name="connsiteX1-943" fmla="*/ 38636 w 582125"/>
              <a:gd name="connsiteY1-944" fmla="*/ 57293 h 211191"/>
              <a:gd name="connsiteX2-945" fmla="*/ 110758 w 582125"/>
              <a:gd name="connsiteY2-946" fmla="*/ 206688 h 211191"/>
              <a:gd name="connsiteX3-947" fmla="*/ 182880 w 582125"/>
              <a:gd name="connsiteY3-948" fmla="*/ 54718 h 211191"/>
              <a:gd name="connsiteX4-949" fmla="*/ 255001 w 582125"/>
              <a:gd name="connsiteY4-950" fmla="*/ 209264 h 211191"/>
              <a:gd name="connsiteX5-951" fmla="*/ 422425 w 582125"/>
              <a:gd name="connsiteY5-952" fmla="*/ 132269 h 211191"/>
              <a:gd name="connsiteX6-953" fmla="*/ 460398 w 582125"/>
              <a:gd name="connsiteY6-954" fmla="*/ 0 h 211191"/>
              <a:gd name="connsiteX7-955" fmla="*/ 498369 w 582125"/>
              <a:gd name="connsiteY7-956" fmla="*/ 132269 h 211191"/>
              <a:gd name="connsiteX8-957" fmla="*/ 543490 w 582125"/>
              <a:gd name="connsiteY8-958" fmla="*/ 1002 h 211191"/>
              <a:gd name="connsiteX9-959" fmla="*/ 582125 w 582125"/>
              <a:gd name="connsiteY9-960" fmla="*/ 129415 h 211191"/>
              <a:gd name="connsiteX0-961" fmla="*/ 0 w 582125"/>
              <a:gd name="connsiteY0-962" fmla="*/ 129415 h 211191"/>
              <a:gd name="connsiteX1-963" fmla="*/ 38636 w 582125"/>
              <a:gd name="connsiteY1-964" fmla="*/ 57293 h 211191"/>
              <a:gd name="connsiteX2-965" fmla="*/ 110758 w 582125"/>
              <a:gd name="connsiteY2-966" fmla="*/ 206688 h 211191"/>
              <a:gd name="connsiteX3-967" fmla="*/ 182880 w 582125"/>
              <a:gd name="connsiteY3-968" fmla="*/ 54718 h 211191"/>
              <a:gd name="connsiteX4-969" fmla="*/ 255001 w 582125"/>
              <a:gd name="connsiteY4-970" fmla="*/ 209264 h 211191"/>
              <a:gd name="connsiteX5-971" fmla="*/ 422425 w 582125"/>
              <a:gd name="connsiteY5-972" fmla="*/ 132269 h 211191"/>
              <a:gd name="connsiteX6-973" fmla="*/ 460398 w 582125"/>
              <a:gd name="connsiteY6-974" fmla="*/ 0 h 211191"/>
              <a:gd name="connsiteX7-975" fmla="*/ 498369 w 582125"/>
              <a:gd name="connsiteY7-976" fmla="*/ 132269 h 211191"/>
              <a:gd name="connsiteX8-977" fmla="*/ 543490 w 582125"/>
              <a:gd name="connsiteY8-978" fmla="*/ 1002 h 211191"/>
              <a:gd name="connsiteX9-979" fmla="*/ 582125 w 582125"/>
              <a:gd name="connsiteY9-980" fmla="*/ 129415 h 211191"/>
              <a:gd name="connsiteX0-981" fmla="*/ 0 w 582125"/>
              <a:gd name="connsiteY0-982" fmla="*/ 129426 h 211202"/>
              <a:gd name="connsiteX1-983" fmla="*/ 38636 w 582125"/>
              <a:gd name="connsiteY1-984" fmla="*/ 57304 h 211202"/>
              <a:gd name="connsiteX2-985" fmla="*/ 110758 w 582125"/>
              <a:gd name="connsiteY2-986" fmla="*/ 206699 h 211202"/>
              <a:gd name="connsiteX3-987" fmla="*/ 182880 w 582125"/>
              <a:gd name="connsiteY3-988" fmla="*/ 54729 h 211202"/>
              <a:gd name="connsiteX4-989" fmla="*/ 255001 w 582125"/>
              <a:gd name="connsiteY4-990" fmla="*/ 209275 h 211202"/>
              <a:gd name="connsiteX5-991" fmla="*/ 422425 w 582125"/>
              <a:gd name="connsiteY5-992" fmla="*/ 132280 h 211202"/>
              <a:gd name="connsiteX6-993" fmla="*/ 460398 w 582125"/>
              <a:gd name="connsiteY6-994" fmla="*/ 11 h 211202"/>
              <a:gd name="connsiteX7-995" fmla="*/ 498369 w 582125"/>
              <a:gd name="connsiteY7-996" fmla="*/ 132280 h 211202"/>
              <a:gd name="connsiteX8-997" fmla="*/ 543490 w 582125"/>
              <a:gd name="connsiteY8-998" fmla="*/ 1013 h 211202"/>
              <a:gd name="connsiteX9-999" fmla="*/ 582125 w 582125"/>
              <a:gd name="connsiteY9-1000" fmla="*/ 129426 h 211202"/>
              <a:gd name="connsiteX0-1001" fmla="*/ 0 w 582125"/>
              <a:gd name="connsiteY0-1002" fmla="*/ 129415 h 211191"/>
              <a:gd name="connsiteX1-1003" fmla="*/ 38636 w 582125"/>
              <a:gd name="connsiteY1-1004" fmla="*/ 57293 h 211191"/>
              <a:gd name="connsiteX2-1005" fmla="*/ 110758 w 582125"/>
              <a:gd name="connsiteY2-1006" fmla="*/ 206688 h 211191"/>
              <a:gd name="connsiteX3-1007" fmla="*/ 182880 w 582125"/>
              <a:gd name="connsiteY3-1008" fmla="*/ 54718 h 211191"/>
              <a:gd name="connsiteX4-1009" fmla="*/ 255001 w 582125"/>
              <a:gd name="connsiteY4-1010" fmla="*/ 209264 h 211191"/>
              <a:gd name="connsiteX5-1011" fmla="*/ 422425 w 582125"/>
              <a:gd name="connsiteY5-1012" fmla="*/ 132269 h 211191"/>
              <a:gd name="connsiteX6-1013" fmla="*/ 460398 w 582125"/>
              <a:gd name="connsiteY6-1014" fmla="*/ 0 h 211191"/>
              <a:gd name="connsiteX7-1015" fmla="*/ 498369 w 582125"/>
              <a:gd name="connsiteY7-1016" fmla="*/ 132269 h 211191"/>
              <a:gd name="connsiteX8-1017" fmla="*/ 543490 w 582125"/>
              <a:gd name="connsiteY8-1018" fmla="*/ 1002 h 211191"/>
              <a:gd name="connsiteX9-1019" fmla="*/ 582125 w 582125"/>
              <a:gd name="connsiteY9-1020" fmla="*/ 129415 h 211191"/>
              <a:gd name="connsiteX0-1021" fmla="*/ 0 w 582125"/>
              <a:gd name="connsiteY0-1022" fmla="*/ 129426 h 211202"/>
              <a:gd name="connsiteX1-1023" fmla="*/ 38636 w 582125"/>
              <a:gd name="connsiteY1-1024" fmla="*/ 57304 h 211202"/>
              <a:gd name="connsiteX2-1025" fmla="*/ 110758 w 582125"/>
              <a:gd name="connsiteY2-1026" fmla="*/ 206699 h 211202"/>
              <a:gd name="connsiteX3-1027" fmla="*/ 182880 w 582125"/>
              <a:gd name="connsiteY3-1028" fmla="*/ 54729 h 211202"/>
              <a:gd name="connsiteX4-1029" fmla="*/ 255001 w 582125"/>
              <a:gd name="connsiteY4-1030" fmla="*/ 209275 h 211202"/>
              <a:gd name="connsiteX5-1031" fmla="*/ 422425 w 582125"/>
              <a:gd name="connsiteY5-1032" fmla="*/ 132280 h 211202"/>
              <a:gd name="connsiteX6-1033" fmla="*/ 460398 w 582125"/>
              <a:gd name="connsiteY6-1034" fmla="*/ 11 h 211202"/>
              <a:gd name="connsiteX7-1035" fmla="*/ 498369 w 582125"/>
              <a:gd name="connsiteY7-1036" fmla="*/ 132280 h 211202"/>
              <a:gd name="connsiteX8-1037" fmla="*/ 543490 w 582125"/>
              <a:gd name="connsiteY8-1038" fmla="*/ 1013 h 211202"/>
              <a:gd name="connsiteX9-1039" fmla="*/ 582125 w 582125"/>
              <a:gd name="connsiteY9-1040" fmla="*/ 129426 h 211202"/>
              <a:gd name="connsiteX0-1041" fmla="*/ 0 w 582125"/>
              <a:gd name="connsiteY0-1042" fmla="*/ 129543 h 211319"/>
              <a:gd name="connsiteX1-1043" fmla="*/ 38636 w 582125"/>
              <a:gd name="connsiteY1-1044" fmla="*/ 57421 h 211319"/>
              <a:gd name="connsiteX2-1045" fmla="*/ 110758 w 582125"/>
              <a:gd name="connsiteY2-1046" fmla="*/ 206816 h 211319"/>
              <a:gd name="connsiteX3-1047" fmla="*/ 182880 w 582125"/>
              <a:gd name="connsiteY3-1048" fmla="*/ 54846 h 211319"/>
              <a:gd name="connsiteX4-1049" fmla="*/ 255001 w 582125"/>
              <a:gd name="connsiteY4-1050" fmla="*/ 209392 h 211319"/>
              <a:gd name="connsiteX5-1051" fmla="*/ 422425 w 582125"/>
              <a:gd name="connsiteY5-1052" fmla="*/ 132397 h 211319"/>
              <a:gd name="connsiteX6-1053" fmla="*/ 460398 w 582125"/>
              <a:gd name="connsiteY6-1054" fmla="*/ 128 h 211319"/>
              <a:gd name="connsiteX7-1055" fmla="*/ 498369 w 582125"/>
              <a:gd name="connsiteY7-1056" fmla="*/ 132397 h 211319"/>
              <a:gd name="connsiteX8-1057" fmla="*/ 543490 w 582125"/>
              <a:gd name="connsiteY8-1058" fmla="*/ 1130 h 211319"/>
              <a:gd name="connsiteX9-1059" fmla="*/ 582125 w 582125"/>
              <a:gd name="connsiteY9-1060" fmla="*/ 129543 h 211319"/>
              <a:gd name="connsiteX0-1061" fmla="*/ 0 w 582125"/>
              <a:gd name="connsiteY0-1062" fmla="*/ 129544 h 211320"/>
              <a:gd name="connsiteX1-1063" fmla="*/ 38636 w 582125"/>
              <a:gd name="connsiteY1-1064" fmla="*/ 57422 h 211320"/>
              <a:gd name="connsiteX2-1065" fmla="*/ 110758 w 582125"/>
              <a:gd name="connsiteY2-1066" fmla="*/ 206817 h 211320"/>
              <a:gd name="connsiteX3-1067" fmla="*/ 182880 w 582125"/>
              <a:gd name="connsiteY3-1068" fmla="*/ 54847 h 211320"/>
              <a:gd name="connsiteX4-1069" fmla="*/ 255001 w 582125"/>
              <a:gd name="connsiteY4-1070" fmla="*/ 209393 h 211320"/>
              <a:gd name="connsiteX5-1071" fmla="*/ 422425 w 582125"/>
              <a:gd name="connsiteY5-1072" fmla="*/ 132398 h 211320"/>
              <a:gd name="connsiteX6-1073" fmla="*/ 463575 w 582125"/>
              <a:gd name="connsiteY6-1074" fmla="*/ 129 h 211320"/>
              <a:gd name="connsiteX7-1075" fmla="*/ 498369 w 582125"/>
              <a:gd name="connsiteY7-1076" fmla="*/ 132398 h 211320"/>
              <a:gd name="connsiteX8-1077" fmla="*/ 543490 w 582125"/>
              <a:gd name="connsiteY8-1078" fmla="*/ 1131 h 211320"/>
              <a:gd name="connsiteX9-1079" fmla="*/ 582125 w 582125"/>
              <a:gd name="connsiteY9-1080" fmla="*/ 129544 h 211320"/>
              <a:gd name="connsiteX0-1081" fmla="*/ 0 w 582125"/>
              <a:gd name="connsiteY0-1082" fmla="*/ 129544 h 211320"/>
              <a:gd name="connsiteX1-1083" fmla="*/ 38636 w 582125"/>
              <a:gd name="connsiteY1-1084" fmla="*/ 57422 h 211320"/>
              <a:gd name="connsiteX2-1085" fmla="*/ 110758 w 582125"/>
              <a:gd name="connsiteY2-1086" fmla="*/ 206817 h 211320"/>
              <a:gd name="connsiteX3-1087" fmla="*/ 182880 w 582125"/>
              <a:gd name="connsiteY3-1088" fmla="*/ 54847 h 211320"/>
              <a:gd name="connsiteX4-1089" fmla="*/ 255001 w 582125"/>
              <a:gd name="connsiteY4-1090" fmla="*/ 209393 h 211320"/>
              <a:gd name="connsiteX5-1091" fmla="*/ 422425 w 582125"/>
              <a:gd name="connsiteY5-1092" fmla="*/ 132398 h 211320"/>
              <a:gd name="connsiteX6-1093" fmla="*/ 460398 w 582125"/>
              <a:gd name="connsiteY6-1094" fmla="*/ 129 h 211320"/>
              <a:gd name="connsiteX7-1095" fmla="*/ 498369 w 582125"/>
              <a:gd name="connsiteY7-1096" fmla="*/ 132398 h 211320"/>
              <a:gd name="connsiteX8-1097" fmla="*/ 543490 w 582125"/>
              <a:gd name="connsiteY8-1098" fmla="*/ 1131 h 211320"/>
              <a:gd name="connsiteX9-1099" fmla="*/ 582125 w 582125"/>
              <a:gd name="connsiteY9-1100" fmla="*/ 129544 h 211320"/>
              <a:gd name="connsiteX0-1101" fmla="*/ 0 w 582125"/>
              <a:gd name="connsiteY0-1102" fmla="*/ 129424 h 211200"/>
              <a:gd name="connsiteX1-1103" fmla="*/ 38636 w 582125"/>
              <a:gd name="connsiteY1-1104" fmla="*/ 57302 h 211200"/>
              <a:gd name="connsiteX2-1105" fmla="*/ 110758 w 582125"/>
              <a:gd name="connsiteY2-1106" fmla="*/ 206697 h 211200"/>
              <a:gd name="connsiteX3-1107" fmla="*/ 182880 w 582125"/>
              <a:gd name="connsiteY3-1108" fmla="*/ 54727 h 211200"/>
              <a:gd name="connsiteX4-1109" fmla="*/ 255001 w 582125"/>
              <a:gd name="connsiteY4-1110" fmla="*/ 209273 h 211200"/>
              <a:gd name="connsiteX5-1111" fmla="*/ 422425 w 582125"/>
              <a:gd name="connsiteY5-1112" fmla="*/ 132278 h 211200"/>
              <a:gd name="connsiteX6-1113" fmla="*/ 460398 w 582125"/>
              <a:gd name="connsiteY6-1114" fmla="*/ 9 h 211200"/>
              <a:gd name="connsiteX7-1115" fmla="*/ 498369 w 582125"/>
              <a:gd name="connsiteY7-1116" fmla="*/ 132278 h 211200"/>
              <a:gd name="connsiteX8-1117" fmla="*/ 543490 w 582125"/>
              <a:gd name="connsiteY8-1118" fmla="*/ 1011 h 211200"/>
              <a:gd name="connsiteX9-1119" fmla="*/ 582125 w 582125"/>
              <a:gd name="connsiteY9-1120" fmla="*/ 129424 h 211200"/>
              <a:gd name="connsiteX0-1121" fmla="*/ 0 w 582125"/>
              <a:gd name="connsiteY0-1122" fmla="*/ 129426 h 211202"/>
              <a:gd name="connsiteX1-1123" fmla="*/ 38636 w 582125"/>
              <a:gd name="connsiteY1-1124" fmla="*/ 57304 h 211202"/>
              <a:gd name="connsiteX2-1125" fmla="*/ 110758 w 582125"/>
              <a:gd name="connsiteY2-1126" fmla="*/ 206699 h 211202"/>
              <a:gd name="connsiteX3-1127" fmla="*/ 182880 w 582125"/>
              <a:gd name="connsiteY3-1128" fmla="*/ 54729 h 211202"/>
              <a:gd name="connsiteX4-1129" fmla="*/ 255001 w 582125"/>
              <a:gd name="connsiteY4-1130" fmla="*/ 209275 h 211202"/>
              <a:gd name="connsiteX5-1131" fmla="*/ 422425 w 582125"/>
              <a:gd name="connsiteY5-1132" fmla="*/ 132280 h 211202"/>
              <a:gd name="connsiteX6-1133" fmla="*/ 460398 w 582125"/>
              <a:gd name="connsiteY6-1134" fmla="*/ 11 h 211202"/>
              <a:gd name="connsiteX7-1135" fmla="*/ 498369 w 582125"/>
              <a:gd name="connsiteY7-1136" fmla="*/ 132280 h 211202"/>
              <a:gd name="connsiteX8-1137" fmla="*/ 543490 w 582125"/>
              <a:gd name="connsiteY8-1138" fmla="*/ 1013 h 211202"/>
              <a:gd name="connsiteX9-1139" fmla="*/ 582125 w 582125"/>
              <a:gd name="connsiteY9-1140" fmla="*/ 129426 h 211202"/>
              <a:gd name="connsiteX0-1141" fmla="*/ 0 w 582125"/>
              <a:gd name="connsiteY0-1142" fmla="*/ 129426 h 211202"/>
              <a:gd name="connsiteX1-1143" fmla="*/ 38636 w 582125"/>
              <a:gd name="connsiteY1-1144" fmla="*/ 57304 h 211202"/>
              <a:gd name="connsiteX2-1145" fmla="*/ 110758 w 582125"/>
              <a:gd name="connsiteY2-1146" fmla="*/ 206699 h 211202"/>
              <a:gd name="connsiteX3-1147" fmla="*/ 182880 w 582125"/>
              <a:gd name="connsiteY3-1148" fmla="*/ 54729 h 211202"/>
              <a:gd name="connsiteX4-1149" fmla="*/ 255001 w 582125"/>
              <a:gd name="connsiteY4-1150" fmla="*/ 209275 h 211202"/>
              <a:gd name="connsiteX5-1151" fmla="*/ 422425 w 582125"/>
              <a:gd name="connsiteY5-1152" fmla="*/ 132280 h 211202"/>
              <a:gd name="connsiteX6-1153" fmla="*/ 460398 w 582125"/>
              <a:gd name="connsiteY6-1154" fmla="*/ 11 h 211202"/>
              <a:gd name="connsiteX7-1155" fmla="*/ 498369 w 582125"/>
              <a:gd name="connsiteY7-1156" fmla="*/ 132280 h 211202"/>
              <a:gd name="connsiteX8-1157" fmla="*/ 543490 w 582125"/>
              <a:gd name="connsiteY8-1158" fmla="*/ 1013 h 211202"/>
              <a:gd name="connsiteX9-1159" fmla="*/ 582125 w 582125"/>
              <a:gd name="connsiteY9-1160" fmla="*/ 129426 h 211202"/>
              <a:gd name="connsiteX0-1161" fmla="*/ 0 w 582125"/>
              <a:gd name="connsiteY0-1162" fmla="*/ 129426 h 211202"/>
              <a:gd name="connsiteX1-1163" fmla="*/ 38636 w 582125"/>
              <a:gd name="connsiteY1-1164" fmla="*/ 57304 h 211202"/>
              <a:gd name="connsiteX2-1165" fmla="*/ 110758 w 582125"/>
              <a:gd name="connsiteY2-1166" fmla="*/ 206699 h 211202"/>
              <a:gd name="connsiteX3-1167" fmla="*/ 182880 w 582125"/>
              <a:gd name="connsiteY3-1168" fmla="*/ 54729 h 211202"/>
              <a:gd name="connsiteX4-1169" fmla="*/ 255001 w 582125"/>
              <a:gd name="connsiteY4-1170" fmla="*/ 209275 h 211202"/>
              <a:gd name="connsiteX5-1171" fmla="*/ 422425 w 582125"/>
              <a:gd name="connsiteY5-1172" fmla="*/ 132280 h 211202"/>
              <a:gd name="connsiteX6-1173" fmla="*/ 460398 w 582125"/>
              <a:gd name="connsiteY6-1174" fmla="*/ 11 h 211202"/>
              <a:gd name="connsiteX7-1175" fmla="*/ 498369 w 582125"/>
              <a:gd name="connsiteY7-1176" fmla="*/ 132280 h 211202"/>
              <a:gd name="connsiteX8-1177" fmla="*/ 543490 w 582125"/>
              <a:gd name="connsiteY8-1178" fmla="*/ 1013 h 211202"/>
              <a:gd name="connsiteX9-1179" fmla="*/ 582125 w 582125"/>
              <a:gd name="connsiteY9-1180" fmla="*/ 129426 h 211202"/>
              <a:gd name="connsiteX0-1181" fmla="*/ 0 w 582125"/>
              <a:gd name="connsiteY0-1182" fmla="*/ 129426 h 211202"/>
              <a:gd name="connsiteX1-1183" fmla="*/ 38636 w 582125"/>
              <a:gd name="connsiteY1-1184" fmla="*/ 57304 h 211202"/>
              <a:gd name="connsiteX2-1185" fmla="*/ 110758 w 582125"/>
              <a:gd name="connsiteY2-1186" fmla="*/ 206699 h 211202"/>
              <a:gd name="connsiteX3-1187" fmla="*/ 182880 w 582125"/>
              <a:gd name="connsiteY3-1188" fmla="*/ 54729 h 211202"/>
              <a:gd name="connsiteX4-1189" fmla="*/ 255001 w 582125"/>
              <a:gd name="connsiteY4-1190" fmla="*/ 209275 h 211202"/>
              <a:gd name="connsiteX5-1191" fmla="*/ 422425 w 582125"/>
              <a:gd name="connsiteY5-1192" fmla="*/ 132280 h 211202"/>
              <a:gd name="connsiteX6-1193" fmla="*/ 460398 w 582125"/>
              <a:gd name="connsiteY6-1194" fmla="*/ 11 h 211202"/>
              <a:gd name="connsiteX7-1195" fmla="*/ 498369 w 582125"/>
              <a:gd name="connsiteY7-1196" fmla="*/ 132280 h 211202"/>
              <a:gd name="connsiteX8-1197" fmla="*/ 543490 w 582125"/>
              <a:gd name="connsiteY8-1198" fmla="*/ 1013 h 211202"/>
              <a:gd name="connsiteX9-1199" fmla="*/ 582125 w 582125"/>
              <a:gd name="connsiteY9-1200" fmla="*/ 129426 h 211202"/>
              <a:gd name="connsiteX0-1201" fmla="*/ 0 w 582125"/>
              <a:gd name="connsiteY0-1202" fmla="*/ 129426 h 211202"/>
              <a:gd name="connsiteX1-1203" fmla="*/ 38636 w 582125"/>
              <a:gd name="connsiteY1-1204" fmla="*/ 57304 h 211202"/>
              <a:gd name="connsiteX2-1205" fmla="*/ 110758 w 582125"/>
              <a:gd name="connsiteY2-1206" fmla="*/ 206699 h 211202"/>
              <a:gd name="connsiteX3-1207" fmla="*/ 182880 w 582125"/>
              <a:gd name="connsiteY3-1208" fmla="*/ 54729 h 211202"/>
              <a:gd name="connsiteX4-1209" fmla="*/ 255001 w 582125"/>
              <a:gd name="connsiteY4-1210" fmla="*/ 209275 h 211202"/>
              <a:gd name="connsiteX5-1211" fmla="*/ 422425 w 582125"/>
              <a:gd name="connsiteY5-1212" fmla="*/ 132280 h 211202"/>
              <a:gd name="connsiteX6-1213" fmla="*/ 460398 w 582125"/>
              <a:gd name="connsiteY6-1214" fmla="*/ 11 h 211202"/>
              <a:gd name="connsiteX7-1215" fmla="*/ 498369 w 582125"/>
              <a:gd name="connsiteY7-1216" fmla="*/ 132280 h 211202"/>
              <a:gd name="connsiteX8-1217" fmla="*/ 543490 w 582125"/>
              <a:gd name="connsiteY8-1218" fmla="*/ 1013 h 211202"/>
              <a:gd name="connsiteX9-1219" fmla="*/ 582125 w 582125"/>
              <a:gd name="connsiteY9-1220" fmla="*/ 129426 h 211202"/>
              <a:gd name="connsiteX0-1221" fmla="*/ 0 w 582125"/>
              <a:gd name="connsiteY0-1222" fmla="*/ 129426 h 211202"/>
              <a:gd name="connsiteX1-1223" fmla="*/ 38636 w 582125"/>
              <a:gd name="connsiteY1-1224" fmla="*/ 57304 h 211202"/>
              <a:gd name="connsiteX2-1225" fmla="*/ 110758 w 582125"/>
              <a:gd name="connsiteY2-1226" fmla="*/ 206699 h 211202"/>
              <a:gd name="connsiteX3-1227" fmla="*/ 182880 w 582125"/>
              <a:gd name="connsiteY3-1228" fmla="*/ 54729 h 211202"/>
              <a:gd name="connsiteX4-1229" fmla="*/ 255001 w 582125"/>
              <a:gd name="connsiteY4-1230" fmla="*/ 209275 h 211202"/>
              <a:gd name="connsiteX5-1231" fmla="*/ 422425 w 582125"/>
              <a:gd name="connsiteY5-1232" fmla="*/ 132280 h 211202"/>
              <a:gd name="connsiteX6-1233" fmla="*/ 460398 w 582125"/>
              <a:gd name="connsiteY6-1234" fmla="*/ 11 h 211202"/>
              <a:gd name="connsiteX7-1235" fmla="*/ 498369 w 582125"/>
              <a:gd name="connsiteY7-1236" fmla="*/ 132280 h 211202"/>
              <a:gd name="connsiteX8-1237" fmla="*/ 543490 w 582125"/>
              <a:gd name="connsiteY8-1238" fmla="*/ 1013 h 211202"/>
              <a:gd name="connsiteX9-1239" fmla="*/ 582125 w 582125"/>
              <a:gd name="connsiteY9-1240" fmla="*/ 129426 h 211202"/>
              <a:gd name="connsiteX0-1241" fmla="*/ 0 w 582125"/>
              <a:gd name="connsiteY0-1242" fmla="*/ 134349 h 216148"/>
              <a:gd name="connsiteX1-1243" fmla="*/ 38636 w 582125"/>
              <a:gd name="connsiteY1-1244" fmla="*/ 62227 h 216148"/>
              <a:gd name="connsiteX2-1245" fmla="*/ 110758 w 582125"/>
              <a:gd name="connsiteY2-1246" fmla="*/ 211622 h 216148"/>
              <a:gd name="connsiteX3-1247" fmla="*/ 182880 w 582125"/>
              <a:gd name="connsiteY3-1248" fmla="*/ 59652 h 216148"/>
              <a:gd name="connsiteX4-1249" fmla="*/ 255001 w 582125"/>
              <a:gd name="connsiteY4-1250" fmla="*/ 214198 h 216148"/>
              <a:gd name="connsiteX5-1251" fmla="*/ 422425 w 582125"/>
              <a:gd name="connsiteY5-1252" fmla="*/ 137203 h 216148"/>
              <a:gd name="connsiteX6-1253" fmla="*/ 460398 w 582125"/>
              <a:gd name="connsiteY6-1254" fmla="*/ 10 h 216148"/>
              <a:gd name="connsiteX7-1255" fmla="*/ 498369 w 582125"/>
              <a:gd name="connsiteY7-1256" fmla="*/ 137203 h 216148"/>
              <a:gd name="connsiteX8-1257" fmla="*/ 543490 w 582125"/>
              <a:gd name="connsiteY8-1258" fmla="*/ 5936 h 216148"/>
              <a:gd name="connsiteX9-1259" fmla="*/ 582125 w 582125"/>
              <a:gd name="connsiteY9-1260" fmla="*/ 134349 h 216148"/>
              <a:gd name="connsiteX0-1261" fmla="*/ 0 w 582125"/>
              <a:gd name="connsiteY0-1262" fmla="*/ 128419 h 210172"/>
              <a:gd name="connsiteX1-1263" fmla="*/ 38636 w 582125"/>
              <a:gd name="connsiteY1-1264" fmla="*/ 56297 h 210172"/>
              <a:gd name="connsiteX2-1265" fmla="*/ 110758 w 582125"/>
              <a:gd name="connsiteY2-1266" fmla="*/ 205692 h 210172"/>
              <a:gd name="connsiteX3-1267" fmla="*/ 182880 w 582125"/>
              <a:gd name="connsiteY3-1268" fmla="*/ 53722 h 210172"/>
              <a:gd name="connsiteX4-1269" fmla="*/ 255001 w 582125"/>
              <a:gd name="connsiteY4-1270" fmla="*/ 208268 h 210172"/>
              <a:gd name="connsiteX5-1271" fmla="*/ 422425 w 582125"/>
              <a:gd name="connsiteY5-1272" fmla="*/ 131273 h 210172"/>
              <a:gd name="connsiteX6-1273" fmla="*/ 459604 w 582125"/>
              <a:gd name="connsiteY6-1274" fmla="*/ 3928 h 210172"/>
              <a:gd name="connsiteX7-1275" fmla="*/ 498369 w 582125"/>
              <a:gd name="connsiteY7-1276" fmla="*/ 131273 h 210172"/>
              <a:gd name="connsiteX8-1277" fmla="*/ 543490 w 582125"/>
              <a:gd name="connsiteY8-1278" fmla="*/ 6 h 210172"/>
              <a:gd name="connsiteX9-1279" fmla="*/ 582125 w 582125"/>
              <a:gd name="connsiteY9-1280" fmla="*/ 128419 h 210172"/>
              <a:gd name="connsiteX0-1281" fmla="*/ 0 w 582125"/>
              <a:gd name="connsiteY0-1282" fmla="*/ 128419 h 210189"/>
              <a:gd name="connsiteX1-1283" fmla="*/ 38636 w 582125"/>
              <a:gd name="connsiteY1-1284" fmla="*/ 56297 h 210189"/>
              <a:gd name="connsiteX2-1285" fmla="*/ 110758 w 582125"/>
              <a:gd name="connsiteY2-1286" fmla="*/ 205692 h 210189"/>
              <a:gd name="connsiteX3-1287" fmla="*/ 182880 w 582125"/>
              <a:gd name="connsiteY3-1288" fmla="*/ 53722 h 210189"/>
              <a:gd name="connsiteX4-1289" fmla="*/ 255001 w 582125"/>
              <a:gd name="connsiteY4-1290" fmla="*/ 208268 h 210189"/>
              <a:gd name="connsiteX5-1291" fmla="*/ 422425 w 582125"/>
              <a:gd name="connsiteY5-1292" fmla="*/ 131273 h 210189"/>
              <a:gd name="connsiteX6-1293" fmla="*/ 459604 w 582125"/>
              <a:gd name="connsiteY6-1294" fmla="*/ 235 h 210189"/>
              <a:gd name="connsiteX7-1295" fmla="*/ 498369 w 582125"/>
              <a:gd name="connsiteY7-1296" fmla="*/ 131273 h 210189"/>
              <a:gd name="connsiteX8-1297" fmla="*/ 543490 w 582125"/>
              <a:gd name="connsiteY8-1298" fmla="*/ 6 h 210189"/>
              <a:gd name="connsiteX9-1299" fmla="*/ 582125 w 582125"/>
              <a:gd name="connsiteY9-1300" fmla="*/ 128419 h 210189"/>
              <a:gd name="connsiteX0-1301" fmla="*/ 0 w 582125"/>
              <a:gd name="connsiteY0-1302" fmla="*/ 128419 h 210189"/>
              <a:gd name="connsiteX1-1303" fmla="*/ 38636 w 582125"/>
              <a:gd name="connsiteY1-1304" fmla="*/ 56297 h 210189"/>
              <a:gd name="connsiteX2-1305" fmla="*/ 110758 w 582125"/>
              <a:gd name="connsiteY2-1306" fmla="*/ 205692 h 210189"/>
              <a:gd name="connsiteX3-1307" fmla="*/ 182880 w 582125"/>
              <a:gd name="connsiteY3-1308" fmla="*/ 53722 h 210189"/>
              <a:gd name="connsiteX4-1309" fmla="*/ 255001 w 582125"/>
              <a:gd name="connsiteY4-1310" fmla="*/ 208268 h 210189"/>
              <a:gd name="connsiteX5-1311" fmla="*/ 422425 w 582125"/>
              <a:gd name="connsiteY5-1312" fmla="*/ 131273 h 210189"/>
              <a:gd name="connsiteX6-1313" fmla="*/ 459604 w 582125"/>
              <a:gd name="connsiteY6-1314" fmla="*/ 235 h 210189"/>
              <a:gd name="connsiteX7-1315" fmla="*/ 498369 w 582125"/>
              <a:gd name="connsiteY7-1316" fmla="*/ 131273 h 210189"/>
              <a:gd name="connsiteX8-1317" fmla="*/ 543490 w 582125"/>
              <a:gd name="connsiteY8-1318" fmla="*/ 6 h 210189"/>
              <a:gd name="connsiteX9-1319" fmla="*/ 582125 w 582125"/>
              <a:gd name="connsiteY9-1320" fmla="*/ 128419 h 210189"/>
              <a:gd name="connsiteX0-1321" fmla="*/ 0 w 582125"/>
              <a:gd name="connsiteY0-1322" fmla="*/ 133119 h 214912"/>
              <a:gd name="connsiteX1-1323" fmla="*/ 38636 w 582125"/>
              <a:gd name="connsiteY1-1324" fmla="*/ 60997 h 214912"/>
              <a:gd name="connsiteX2-1325" fmla="*/ 110758 w 582125"/>
              <a:gd name="connsiteY2-1326" fmla="*/ 210392 h 214912"/>
              <a:gd name="connsiteX3-1327" fmla="*/ 182880 w 582125"/>
              <a:gd name="connsiteY3-1328" fmla="*/ 58422 h 214912"/>
              <a:gd name="connsiteX4-1329" fmla="*/ 255001 w 582125"/>
              <a:gd name="connsiteY4-1330" fmla="*/ 212968 h 214912"/>
              <a:gd name="connsiteX5-1331" fmla="*/ 422425 w 582125"/>
              <a:gd name="connsiteY5-1332" fmla="*/ 135973 h 214912"/>
              <a:gd name="connsiteX6-1333" fmla="*/ 458810 w 582125"/>
              <a:gd name="connsiteY6-1334" fmla="*/ 11 h 214912"/>
              <a:gd name="connsiteX7-1335" fmla="*/ 498369 w 582125"/>
              <a:gd name="connsiteY7-1336" fmla="*/ 135973 h 214912"/>
              <a:gd name="connsiteX8-1337" fmla="*/ 543490 w 582125"/>
              <a:gd name="connsiteY8-1338" fmla="*/ 4706 h 214912"/>
              <a:gd name="connsiteX9-1339" fmla="*/ 582125 w 582125"/>
              <a:gd name="connsiteY9-1340" fmla="*/ 133119 h 214912"/>
              <a:gd name="connsiteX0-1341" fmla="*/ 0 w 582125"/>
              <a:gd name="connsiteY0-1342" fmla="*/ 129428 h 211204"/>
              <a:gd name="connsiteX1-1343" fmla="*/ 38636 w 582125"/>
              <a:gd name="connsiteY1-1344" fmla="*/ 57306 h 211204"/>
              <a:gd name="connsiteX2-1345" fmla="*/ 110758 w 582125"/>
              <a:gd name="connsiteY2-1346" fmla="*/ 206701 h 211204"/>
              <a:gd name="connsiteX3-1347" fmla="*/ 182880 w 582125"/>
              <a:gd name="connsiteY3-1348" fmla="*/ 54731 h 211204"/>
              <a:gd name="connsiteX4-1349" fmla="*/ 255001 w 582125"/>
              <a:gd name="connsiteY4-1350" fmla="*/ 209277 h 211204"/>
              <a:gd name="connsiteX5-1351" fmla="*/ 422425 w 582125"/>
              <a:gd name="connsiteY5-1352" fmla="*/ 132282 h 211204"/>
              <a:gd name="connsiteX6-1353" fmla="*/ 458810 w 582125"/>
              <a:gd name="connsiteY6-1354" fmla="*/ 12 h 211204"/>
              <a:gd name="connsiteX7-1355" fmla="*/ 498369 w 582125"/>
              <a:gd name="connsiteY7-1356" fmla="*/ 132282 h 211204"/>
              <a:gd name="connsiteX8-1357" fmla="*/ 543490 w 582125"/>
              <a:gd name="connsiteY8-1358" fmla="*/ 1015 h 211204"/>
              <a:gd name="connsiteX9-1359" fmla="*/ 582125 w 582125"/>
              <a:gd name="connsiteY9-1360" fmla="*/ 129428 h 211204"/>
              <a:gd name="connsiteX0-1361" fmla="*/ 0 w 582125"/>
              <a:gd name="connsiteY0-1362" fmla="*/ 129428 h 211204"/>
              <a:gd name="connsiteX1-1363" fmla="*/ 38636 w 582125"/>
              <a:gd name="connsiteY1-1364" fmla="*/ 57306 h 211204"/>
              <a:gd name="connsiteX2-1365" fmla="*/ 110758 w 582125"/>
              <a:gd name="connsiteY2-1366" fmla="*/ 206701 h 211204"/>
              <a:gd name="connsiteX3-1367" fmla="*/ 182880 w 582125"/>
              <a:gd name="connsiteY3-1368" fmla="*/ 54731 h 211204"/>
              <a:gd name="connsiteX4-1369" fmla="*/ 255001 w 582125"/>
              <a:gd name="connsiteY4-1370" fmla="*/ 209277 h 211204"/>
              <a:gd name="connsiteX5-1371" fmla="*/ 422425 w 582125"/>
              <a:gd name="connsiteY5-1372" fmla="*/ 132282 h 211204"/>
              <a:gd name="connsiteX6-1373" fmla="*/ 458810 w 582125"/>
              <a:gd name="connsiteY6-1374" fmla="*/ 12 h 211204"/>
              <a:gd name="connsiteX7-1375" fmla="*/ 498369 w 582125"/>
              <a:gd name="connsiteY7-1376" fmla="*/ 132282 h 211204"/>
              <a:gd name="connsiteX8-1377" fmla="*/ 543490 w 582125"/>
              <a:gd name="connsiteY8-1378" fmla="*/ 1015 h 211204"/>
              <a:gd name="connsiteX9-1379" fmla="*/ 582125 w 582125"/>
              <a:gd name="connsiteY9-1380" fmla="*/ 129428 h 211204"/>
              <a:gd name="connsiteX0-1381" fmla="*/ 0 w 582125"/>
              <a:gd name="connsiteY0-1382" fmla="*/ 129428 h 211204"/>
              <a:gd name="connsiteX1-1383" fmla="*/ 38636 w 582125"/>
              <a:gd name="connsiteY1-1384" fmla="*/ 57306 h 211204"/>
              <a:gd name="connsiteX2-1385" fmla="*/ 110758 w 582125"/>
              <a:gd name="connsiteY2-1386" fmla="*/ 206701 h 211204"/>
              <a:gd name="connsiteX3-1387" fmla="*/ 182880 w 582125"/>
              <a:gd name="connsiteY3-1388" fmla="*/ 54731 h 211204"/>
              <a:gd name="connsiteX4-1389" fmla="*/ 255001 w 582125"/>
              <a:gd name="connsiteY4-1390" fmla="*/ 209277 h 211204"/>
              <a:gd name="connsiteX5-1391" fmla="*/ 422425 w 582125"/>
              <a:gd name="connsiteY5-1392" fmla="*/ 132282 h 211204"/>
              <a:gd name="connsiteX6-1393" fmla="*/ 458810 w 582125"/>
              <a:gd name="connsiteY6-1394" fmla="*/ 12 h 211204"/>
              <a:gd name="connsiteX7-1395" fmla="*/ 498369 w 582125"/>
              <a:gd name="connsiteY7-1396" fmla="*/ 132282 h 211204"/>
              <a:gd name="connsiteX8-1397" fmla="*/ 543490 w 582125"/>
              <a:gd name="connsiteY8-1398" fmla="*/ 1015 h 211204"/>
              <a:gd name="connsiteX9-1399" fmla="*/ 582125 w 582125"/>
              <a:gd name="connsiteY9-1400" fmla="*/ 129428 h 211204"/>
              <a:gd name="connsiteX0-1401" fmla="*/ 0 w 582125"/>
              <a:gd name="connsiteY0-1402" fmla="*/ 133120 h 214913"/>
              <a:gd name="connsiteX1-1403" fmla="*/ 38636 w 582125"/>
              <a:gd name="connsiteY1-1404" fmla="*/ 60998 h 214913"/>
              <a:gd name="connsiteX2-1405" fmla="*/ 110758 w 582125"/>
              <a:gd name="connsiteY2-1406" fmla="*/ 210393 h 214913"/>
              <a:gd name="connsiteX3-1407" fmla="*/ 182880 w 582125"/>
              <a:gd name="connsiteY3-1408" fmla="*/ 58423 h 214913"/>
              <a:gd name="connsiteX4-1409" fmla="*/ 255001 w 582125"/>
              <a:gd name="connsiteY4-1410" fmla="*/ 212969 h 214913"/>
              <a:gd name="connsiteX5-1411" fmla="*/ 422425 w 582125"/>
              <a:gd name="connsiteY5-1412" fmla="*/ 135974 h 214913"/>
              <a:gd name="connsiteX6-1413" fmla="*/ 458810 w 582125"/>
              <a:gd name="connsiteY6-1414" fmla="*/ 11 h 214913"/>
              <a:gd name="connsiteX7-1415" fmla="*/ 498369 w 582125"/>
              <a:gd name="connsiteY7-1416" fmla="*/ 135974 h 214913"/>
              <a:gd name="connsiteX8-1417" fmla="*/ 543490 w 582125"/>
              <a:gd name="connsiteY8-1418" fmla="*/ 4707 h 214913"/>
              <a:gd name="connsiteX9-1419" fmla="*/ 582125 w 582125"/>
              <a:gd name="connsiteY9-1420" fmla="*/ 133120 h 214913"/>
              <a:gd name="connsiteX0-1421" fmla="*/ 0 w 582125"/>
              <a:gd name="connsiteY0-1422" fmla="*/ 129429 h 211205"/>
              <a:gd name="connsiteX1-1423" fmla="*/ 38636 w 582125"/>
              <a:gd name="connsiteY1-1424" fmla="*/ 57307 h 211205"/>
              <a:gd name="connsiteX2-1425" fmla="*/ 110758 w 582125"/>
              <a:gd name="connsiteY2-1426" fmla="*/ 206702 h 211205"/>
              <a:gd name="connsiteX3-1427" fmla="*/ 182880 w 582125"/>
              <a:gd name="connsiteY3-1428" fmla="*/ 54732 h 211205"/>
              <a:gd name="connsiteX4-1429" fmla="*/ 255001 w 582125"/>
              <a:gd name="connsiteY4-1430" fmla="*/ 209278 h 211205"/>
              <a:gd name="connsiteX5-1431" fmla="*/ 422425 w 582125"/>
              <a:gd name="connsiteY5-1432" fmla="*/ 132283 h 211205"/>
              <a:gd name="connsiteX6-1433" fmla="*/ 457222 w 582125"/>
              <a:gd name="connsiteY6-1434" fmla="*/ 12 h 211205"/>
              <a:gd name="connsiteX7-1435" fmla="*/ 498369 w 582125"/>
              <a:gd name="connsiteY7-1436" fmla="*/ 132283 h 211205"/>
              <a:gd name="connsiteX8-1437" fmla="*/ 543490 w 582125"/>
              <a:gd name="connsiteY8-1438" fmla="*/ 1016 h 211205"/>
              <a:gd name="connsiteX9-1439" fmla="*/ 582125 w 582125"/>
              <a:gd name="connsiteY9-1440" fmla="*/ 129429 h 211205"/>
              <a:gd name="connsiteX0-1441" fmla="*/ 0 w 582125"/>
              <a:gd name="connsiteY0-1442" fmla="*/ 129429 h 211205"/>
              <a:gd name="connsiteX1-1443" fmla="*/ 38636 w 582125"/>
              <a:gd name="connsiteY1-1444" fmla="*/ 57307 h 211205"/>
              <a:gd name="connsiteX2-1445" fmla="*/ 110758 w 582125"/>
              <a:gd name="connsiteY2-1446" fmla="*/ 206702 h 211205"/>
              <a:gd name="connsiteX3-1447" fmla="*/ 182880 w 582125"/>
              <a:gd name="connsiteY3-1448" fmla="*/ 54732 h 211205"/>
              <a:gd name="connsiteX4-1449" fmla="*/ 255001 w 582125"/>
              <a:gd name="connsiteY4-1450" fmla="*/ 209278 h 211205"/>
              <a:gd name="connsiteX5-1451" fmla="*/ 422425 w 582125"/>
              <a:gd name="connsiteY5-1452" fmla="*/ 132283 h 211205"/>
              <a:gd name="connsiteX6-1453" fmla="*/ 457222 w 582125"/>
              <a:gd name="connsiteY6-1454" fmla="*/ 12 h 211205"/>
              <a:gd name="connsiteX7-1455" fmla="*/ 498369 w 582125"/>
              <a:gd name="connsiteY7-1456" fmla="*/ 132283 h 211205"/>
              <a:gd name="connsiteX8-1457" fmla="*/ 543490 w 582125"/>
              <a:gd name="connsiteY8-1458" fmla="*/ 1016 h 211205"/>
              <a:gd name="connsiteX9-1459" fmla="*/ 582125 w 582125"/>
              <a:gd name="connsiteY9-1460" fmla="*/ 129429 h 211205"/>
              <a:gd name="connsiteX0-1461" fmla="*/ 0 w 582125"/>
              <a:gd name="connsiteY0-1462" fmla="*/ 131106 h 208380"/>
              <a:gd name="connsiteX1-1463" fmla="*/ 38636 w 582125"/>
              <a:gd name="connsiteY1-1464" fmla="*/ 58984 h 208380"/>
              <a:gd name="connsiteX2-1465" fmla="*/ 110758 w 582125"/>
              <a:gd name="connsiteY2-1466" fmla="*/ 208379 h 208380"/>
              <a:gd name="connsiteX3-1467" fmla="*/ 182880 w 582125"/>
              <a:gd name="connsiteY3-1468" fmla="*/ 56409 h 208380"/>
              <a:gd name="connsiteX4-1469" fmla="*/ 360628 w 582125"/>
              <a:gd name="connsiteY4-1470" fmla="*/ 2920 h 208380"/>
              <a:gd name="connsiteX5-1471" fmla="*/ 422425 w 582125"/>
              <a:gd name="connsiteY5-1472" fmla="*/ 133960 h 208380"/>
              <a:gd name="connsiteX6-1473" fmla="*/ 457222 w 582125"/>
              <a:gd name="connsiteY6-1474" fmla="*/ 1689 h 208380"/>
              <a:gd name="connsiteX7-1475" fmla="*/ 498369 w 582125"/>
              <a:gd name="connsiteY7-1476" fmla="*/ 133960 h 208380"/>
              <a:gd name="connsiteX8-1477" fmla="*/ 543490 w 582125"/>
              <a:gd name="connsiteY8-1478" fmla="*/ 2693 h 208380"/>
              <a:gd name="connsiteX9-1479" fmla="*/ 582125 w 582125"/>
              <a:gd name="connsiteY9-1480" fmla="*/ 131106 h 208380"/>
              <a:gd name="connsiteX0-1481" fmla="*/ 0 w 582125"/>
              <a:gd name="connsiteY0-1482" fmla="*/ 129670 h 206944"/>
              <a:gd name="connsiteX1-1483" fmla="*/ 38636 w 582125"/>
              <a:gd name="connsiteY1-1484" fmla="*/ 57548 h 206944"/>
              <a:gd name="connsiteX2-1485" fmla="*/ 110758 w 582125"/>
              <a:gd name="connsiteY2-1486" fmla="*/ 206943 h 206944"/>
              <a:gd name="connsiteX3-1487" fmla="*/ 182880 w 582125"/>
              <a:gd name="connsiteY3-1488" fmla="*/ 54973 h 206944"/>
              <a:gd name="connsiteX4-1489" fmla="*/ 360628 w 582125"/>
              <a:gd name="connsiteY4-1490" fmla="*/ 1484 h 206944"/>
              <a:gd name="connsiteX5-1491" fmla="*/ 422425 w 582125"/>
              <a:gd name="connsiteY5-1492" fmla="*/ 132524 h 206944"/>
              <a:gd name="connsiteX6-1493" fmla="*/ 457222 w 582125"/>
              <a:gd name="connsiteY6-1494" fmla="*/ 253 h 206944"/>
              <a:gd name="connsiteX7-1495" fmla="*/ 498369 w 582125"/>
              <a:gd name="connsiteY7-1496" fmla="*/ 132524 h 206944"/>
              <a:gd name="connsiteX8-1497" fmla="*/ 543490 w 582125"/>
              <a:gd name="connsiteY8-1498" fmla="*/ 1257 h 206944"/>
              <a:gd name="connsiteX9-1499" fmla="*/ 582125 w 582125"/>
              <a:gd name="connsiteY9-1500" fmla="*/ 129670 h 206944"/>
              <a:gd name="connsiteX0-1501" fmla="*/ 0 w 582125"/>
              <a:gd name="connsiteY0-1502" fmla="*/ 129426 h 208758"/>
              <a:gd name="connsiteX1-1503" fmla="*/ 38636 w 582125"/>
              <a:gd name="connsiteY1-1504" fmla="*/ 57304 h 208758"/>
              <a:gd name="connsiteX2-1505" fmla="*/ 110758 w 582125"/>
              <a:gd name="connsiteY2-1506" fmla="*/ 206699 h 208758"/>
              <a:gd name="connsiteX3-1507" fmla="*/ 317892 w 582125"/>
              <a:gd name="connsiteY3-1508" fmla="*/ 134742 h 208758"/>
              <a:gd name="connsiteX4-1509" fmla="*/ 360628 w 582125"/>
              <a:gd name="connsiteY4-1510" fmla="*/ 1240 h 208758"/>
              <a:gd name="connsiteX5-1511" fmla="*/ 422425 w 582125"/>
              <a:gd name="connsiteY5-1512" fmla="*/ 132280 h 208758"/>
              <a:gd name="connsiteX6-1513" fmla="*/ 457222 w 582125"/>
              <a:gd name="connsiteY6-1514" fmla="*/ 9 h 208758"/>
              <a:gd name="connsiteX7-1515" fmla="*/ 498369 w 582125"/>
              <a:gd name="connsiteY7-1516" fmla="*/ 132280 h 208758"/>
              <a:gd name="connsiteX8-1517" fmla="*/ 543490 w 582125"/>
              <a:gd name="connsiteY8-1518" fmla="*/ 1013 h 208758"/>
              <a:gd name="connsiteX9-1519" fmla="*/ 582125 w 582125"/>
              <a:gd name="connsiteY9-1520" fmla="*/ 129426 h 208758"/>
              <a:gd name="connsiteX0-1521" fmla="*/ 0 w 582125"/>
              <a:gd name="connsiteY0-1522" fmla="*/ 136803 h 216182"/>
              <a:gd name="connsiteX1-1523" fmla="*/ 38636 w 582125"/>
              <a:gd name="connsiteY1-1524" fmla="*/ 64681 h 216182"/>
              <a:gd name="connsiteX2-1525" fmla="*/ 110758 w 582125"/>
              <a:gd name="connsiteY2-1526" fmla="*/ 214076 h 216182"/>
              <a:gd name="connsiteX3-1527" fmla="*/ 317892 w 582125"/>
              <a:gd name="connsiteY3-1528" fmla="*/ 142119 h 216182"/>
              <a:gd name="connsiteX4-1529" fmla="*/ 361422 w 582125"/>
              <a:gd name="connsiteY4-1530" fmla="*/ 0 h 216182"/>
              <a:gd name="connsiteX5-1531" fmla="*/ 422425 w 582125"/>
              <a:gd name="connsiteY5-1532" fmla="*/ 139657 h 216182"/>
              <a:gd name="connsiteX6-1533" fmla="*/ 457222 w 582125"/>
              <a:gd name="connsiteY6-1534" fmla="*/ 7386 h 216182"/>
              <a:gd name="connsiteX7-1535" fmla="*/ 498369 w 582125"/>
              <a:gd name="connsiteY7-1536" fmla="*/ 139657 h 216182"/>
              <a:gd name="connsiteX8-1537" fmla="*/ 543490 w 582125"/>
              <a:gd name="connsiteY8-1538" fmla="*/ 8390 h 216182"/>
              <a:gd name="connsiteX9-1539" fmla="*/ 582125 w 582125"/>
              <a:gd name="connsiteY9-1540" fmla="*/ 136803 h 216182"/>
              <a:gd name="connsiteX0-1541" fmla="*/ 0 w 582125"/>
              <a:gd name="connsiteY0-1542" fmla="*/ 137103 h 216482"/>
              <a:gd name="connsiteX1-1543" fmla="*/ 38636 w 582125"/>
              <a:gd name="connsiteY1-1544" fmla="*/ 64981 h 216482"/>
              <a:gd name="connsiteX2-1545" fmla="*/ 110758 w 582125"/>
              <a:gd name="connsiteY2-1546" fmla="*/ 214376 h 216482"/>
              <a:gd name="connsiteX3-1547" fmla="*/ 317892 w 582125"/>
              <a:gd name="connsiteY3-1548" fmla="*/ 142419 h 216482"/>
              <a:gd name="connsiteX4-1549" fmla="*/ 361422 w 582125"/>
              <a:gd name="connsiteY4-1550" fmla="*/ 300 h 216482"/>
              <a:gd name="connsiteX5-1551" fmla="*/ 422425 w 582125"/>
              <a:gd name="connsiteY5-1552" fmla="*/ 139957 h 216482"/>
              <a:gd name="connsiteX6-1553" fmla="*/ 457222 w 582125"/>
              <a:gd name="connsiteY6-1554" fmla="*/ 7686 h 216482"/>
              <a:gd name="connsiteX7-1555" fmla="*/ 498369 w 582125"/>
              <a:gd name="connsiteY7-1556" fmla="*/ 139957 h 216482"/>
              <a:gd name="connsiteX8-1557" fmla="*/ 543490 w 582125"/>
              <a:gd name="connsiteY8-1558" fmla="*/ 8690 h 216482"/>
              <a:gd name="connsiteX9-1559" fmla="*/ 582125 w 582125"/>
              <a:gd name="connsiteY9-1560" fmla="*/ 137103 h 216482"/>
              <a:gd name="connsiteX0-1561" fmla="*/ 0 w 582125"/>
              <a:gd name="connsiteY0-1562" fmla="*/ 136808 h 216187"/>
              <a:gd name="connsiteX1-1563" fmla="*/ 38636 w 582125"/>
              <a:gd name="connsiteY1-1564" fmla="*/ 64686 h 216187"/>
              <a:gd name="connsiteX2-1565" fmla="*/ 110758 w 582125"/>
              <a:gd name="connsiteY2-1566" fmla="*/ 214081 h 216187"/>
              <a:gd name="connsiteX3-1567" fmla="*/ 317892 w 582125"/>
              <a:gd name="connsiteY3-1568" fmla="*/ 142124 h 216187"/>
              <a:gd name="connsiteX4-1569" fmla="*/ 361422 w 582125"/>
              <a:gd name="connsiteY4-1570" fmla="*/ 5 h 216187"/>
              <a:gd name="connsiteX5-1571" fmla="*/ 422425 w 582125"/>
              <a:gd name="connsiteY5-1572" fmla="*/ 139662 h 216187"/>
              <a:gd name="connsiteX6-1573" fmla="*/ 457222 w 582125"/>
              <a:gd name="connsiteY6-1574" fmla="*/ 7391 h 216187"/>
              <a:gd name="connsiteX7-1575" fmla="*/ 498369 w 582125"/>
              <a:gd name="connsiteY7-1576" fmla="*/ 139662 h 216187"/>
              <a:gd name="connsiteX8-1577" fmla="*/ 543490 w 582125"/>
              <a:gd name="connsiteY8-1578" fmla="*/ 8395 h 216187"/>
              <a:gd name="connsiteX9-1579" fmla="*/ 582125 w 582125"/>
              <a:gd name="connsiteY9-1580" fmla="*/ 136808 h 216187"/>
              <a:gd name="connsiteX0-1581" fmla="*/ 0 w 582125"/>
              <a:gd name="connsiteY0-1582" fmla="*/ 134346 h 213711"/>
              <a:gd name="connsiteX1-1583" fmla="*/ 38636 w 582125"/>
              <a:gd name="connsiteY1-1584" fmla="*/ 62224 h 213711"/>
              <a:gd name="connsiteX2-1585" fmla="*/ 110758 w 582125"/>
              <a:gd name="connsiteY2-1586" fmla="*/ 211619 h 213711"/>
              <a:gd name="connsiteX3-1587" fmla="*/ 317892 w 582125"/>
              <a:gd name="connsiteY3-1588" fmla="*/ 139662 h 213711"/>
              <a:gd name="connsiteX4-1589" fmla="*/ 379688 w 582125"/>
              <a:gd name="connsiteY4-1590" fmla="*/ 5 h 213711"/>
              <a:gd name="connsiteX5-1591" fmla="*/ 422425 w 582125"/>
              <a:gd name="connsiteY5-1592" fmla="*/ 137200 h 213711"/>
              <a:gd name="connsiteX6-1593" fmla="*/ 457222 w 582125"/>
              <a:gd name="connsiteY6-1594" fmla="*/ 4929 h 213711"/>
              <a:gd name="connsiteX7-1595" fmla="*/ 498369 w 582125"/>
              <a:gd name="connsiteY7-1596" fmla="*/ 137200 h 213711"/>
              <a:gd name="connsiteX8-1597" fmla="*/ 543490 w 582125"/>
              <a:gd name="connsiteY8-1598" fmla="*/ 5933 h 213711"/>
              <a:gd name="connsiteX9-1599" fmla="*/ 582125 w 582125"/>
              <a:gd name="connsiteY9-1600" fmla="*/ 134346 h 213711"/>
              <a:gd name="connsiteX0-1601" fmla="*/ 0 w 582125"/>
              <a:gd name="connsiteY0-1602" fmla="*/ 134344 h 213273"/>
              <a:gd name="connsiteX1-1603" fmla="*/ 38636 w 582125"/>
              <a:gd name="connsiteY1-1604" fmla="*/ 62222 h 213273"/>
              <a:gd name="connsiteX2-1605" fmla="*/ 110758 w 582125"/>
              <a:gd name="connsiteY2-1606" fmla="*/ 211617 h 213273"/>
              <a:gd name="connsiteX3-1607" fmla="*/ 330599 w 582125"/>
              <a:gd name="connsiteY3-1608" fmla="*/ 133505 h 213273"/>
              <a:gd name="connsiteX4-1609" fmla="*/ 379688 w 582125"/>
              <a:gd name="connsiteY4-1610" fmla="*/ 3 h 213273"/>
              <a:gd name="connsiteX5-1611" fmla="*/ 422425 w 582125"/>
              <a:gd name="connsiteY5-1612" fmla="*/ 137198 h 213273"/>
              <a:gd name="connsiteX6-1613" fmla="*/ 457222 w 582125"/>
              <a:gd name="connsiteY6-1614" fmla="*/ 4927 h 213273"/>
              <a:gd name="connsiteX7-1615" fmla="*/ 498369 w 582125"/>
              <a:gd name="connsiteY7-1616" fmla="*/ 137198 h 213273"/>
              <a:gd name="connsiteX8-1617" fmla="*/ 543490 w 582125"/>
              <a:gd name="connsiteY8-1618" fmla="*/ 5931 h 213273"/>
              <a:gd name="connsiteX9-1619" fmla="*/ 582125 w 582125"/>
              <a:gd name="connsiteY9-1620" fmla="*/ 134344 h 213273"/>
              <a:gd name="connsiteX0-1621" fmla="*/ 0 w 582125"/>
              <a:gd name="connsiteY0-1622" fmla="*/ 134344 h 212089"/>
              <a:gd name="connsiteX1-1623" fmla="*/ 38636 w 582125"/>
              <a:gd name="connsiteY1-1624" fmla="*/ 62222 h 212089"/>
              <a:gd name="connsiteX2-1625" fmla="*/ 110758 w 582125"/>
              <a:gd name="connsiteY2-1626" fmla="*/ 211617 h 212089"/>
              <a:gd name="connsiteX3-1627" fmla="*/ 273726 w 582125"/>
              <a:gd name="connsiteY3-1628" fmla="*/ 3305 h 212089"/>
              <a:gd name="connsiteX4-1629" fmla="*/ 330599 w 582125"/>
              <a:gd name="connsiteY4-1630" fmla="*/ 133505 h 212089"/>
              <a:gd name="connsiteX5-1631" fmla="*/ 379688 w 582125"/>
              <a:gd name="connsiteY5-1632" fmla="*/ 3 h 212089"/>
              <a:gd name="connsiteX6-1633" fmla="*/ 422425 w 582125"/>
              <a:gd name="connsiteY6-1634" fmla="*/ 137198 h 212089"/>
              <a:gd name="connsiteX7-1635" fmla="*/ 457222 w 582125"/>
              <a:gd name="connsiteY7-1636" fmla="*/ 4927 h 212089"/>
              <a:gd name="connsiteX8-1637" fmla="*/ 498369 w 582125"/>
              <a:gd name="connsiteY8-1638" fmla="*/ 137198 h 212089"/>
              <a:gd name="connsiteX9-1639" fmla="*/ 543490 w 582125"/>
              <a:gd name="connsiteY9-1640" fmla="*/ 5931 h 212089"/>
              <a:gd name="connsiteX10" fmla="*/ 582125 w 582125"/>
              <a:gd name="connsiteY10" fmla="*/ 134344 h 212089"/>
              <a:gd name="connsiteX0-1641" fmla="*/ 0 w 582125"/>
              <a:gd name="connsiteY0-1642" fmla="*/ 134342 h 212087"/>
              <a:gd name="connsiteX1-1643" fmla="*/ 38636 w 582125"/>
              <a:gd name="connsiteY1-1644" fmla="*/ 62220 h 212087"/>
              <a:gd name="connsiteX2-1645" fmla="*/ 110758 w 582125"/>
              <a:gd name="connsiteY2-1646" fmla="*/ 211615 h 212087"/>
              <a:gd name="connsiteX3-1647" fmla="*/ 273726 w 582125"/>
              <a:gd name="connsiteY3-1648" fmla="*/ 3303 h 212087"/>
              <a:gd name="connsiteX4-1649" fmla="*/ 336952 w 582125"/>
              <a:gd name="connsiteY4-1650" fmla="*/ 134734 h 212087"/>
              <a:gd name="connsiteX5-1651" fmla="*/ 379688 w 582125"/>
              <a:gd name="connsiteY5-1652" fmla="*/ 1 h 212087"/>
              <a:gd name="connsiteX6-1653" fmla="*/ 422425 w 582125"/>
              <a:gd name="connsiteY6-1654" fmla="*/ 137196 h 212087"/>
              <a:gd name="connsiteX7-1655" fmla="*/ 457222 w 582125"/>
              <a:gd name="connsiteY7-1656" fmla="*/ 4925 h 212087"/>
              <a:gd name="connsiteX8-1657" fmla="*/ 498369 w 582125"/>
              <a:gd name="connsiteY8-1658" fmla="*/ 137196 h 212087"/>
              <a:gd name="connsiteX9-1659" fmla="*/ 543490 w 582125"/>
              <a:gd name="connsiteY9-1660" fmla="*/ 5929 h 212087"/>
              <a:gd name="connsiteX10-1661" fmla="*/ 582125 w 582125"/>
              <a:gd name="connsiteY10-1662" fmla="*/ 134342 h 212087"/>
              <a:gd name="connsiteX0-1663" fmla="*/ 0 w 582125"/>
              <a:gd name="connsiteY0-1664" fmla="*/ 134342 h 212087"/>
              <a:gd name="connsiteX1-1665" fmla="*/ 38636 w 582125"/>
              <a:gd name="connsiteY1-1666" fmla="*/ 62220 h 212087"/>
              <a:gd name="connsiteX2-1667" fmla="*/ 110758 w 582125"/>
              <a:gd name="connsiteY2-1668" fmla="*/ 211615 h 212087"/>
              <a:gd name="connsiteX3-1669" fmla="*/ 273726 w 582125"/>
              <a:gd name="connsiteY3-1670" fmla="*/ 3303 h 212087"/>
              <a:gd name="connsiteX4-1671" fmla="*/ 336952 w 582125"/>
              <a:gd name="connsiteY4-1672" fmla="*/ 134734 h 212087"/>
              <a:gd name="connsiteX5-1673" fmla="*/ 379688 w 582125"/>
              <a:gd name="connsiteY5-1674" fmla="*/ 1 h 212087"/>
              <a:gd name="connsiteX6-1675" fmla="*/ 415278 w 582125"/>
              <a:gd name="connsiteY6-1676" fmla="*/ 137196 h 212087"/>
              <a:gd name="connsiteX7-1677" fmla="*/ 457222 w 582125"/>
              <a:gd name="connsiteY7-1678" fmla="*/ 4925 h 212087"/>
              <a:gd name="connsiteX8-1679" fmla="*/ 498369 w 582125"/>
              <a:gd name="connsiteY8-1680" fmla="*/ 137196 h 212087"/>
              <a:gd name="connsiteX9-1681" fmla="*/ 543490 w 582125"/>
              <a:gd name="connsiteY9-1682" fmla="*/ 5929 h 212087"/>
              <a:gd name="connsiteX10-1683" fmla="*/ 582125 w 582125"/>
              <a:gd name="connsiteY10-1684" fmla="*/ 134342 h 212087"/>
              <a:gd name="connsiteX0-1685" fmla="*/ 0 w 582125"/>
              <a:gd name="connsiteY0-1686" fmla="*/ 134342 h 212087"/>
              <a:gd name="connsiteX1-1687" fmla="*/ 38636 w 582125"/>
              <a:gd name="connsiteY1-1688" fmla="*/ 62220 h 212087"/>
              <a:gd name="connsiteX2-1689" fmla="*/ 110758 w 582125"/>
              <a:gd name="connsiteY2-1690" fmla="*/ 211615 h 212087"/>
              <a:gd name="connsiteX3-1691" fmla="*/ 273726 w 582125"/>
              <a:gd name="connsiteY3-1692" fmla="*/ 3303 h 212087"/>
              <a:gd name="connsiteX4-1693" fmla="*/ 336952 w 582125"/>
              <a:gd name="connsiteY4-1694" fmla="*/ 134734 h 212087"/>
              <a:gd name="connsiteX5-1695" fmla="*/ 379688 w 582125"/>
              <a:gd name="connsiteY5-1696" fmla="*/ 1 h 212087"/>
              <a:gd name="connsiteX6-1697" fmla="*/ 415278 w 582125"/>
              <a:gd name="connsiteY6-1698" fmla="*/ 137196 h 212087"/>
              <a:gd name="connsiteX7-1699" fmla="*/ 457222 w 582125"/>
              <a:gd name="connsiteY7-1700" fmla="*/ 4925 h 212087"/>
              <a:gd name="connsiteX8-1701" fmla="*/ 498369 w 582125"/>
              <a:gd name="connsiteY8-1702" fmla="*/ 137196 h 212087"/>
              <a:gd name="connsiteX9-1703" fmla="*/ 543490 w 582125"/>
              <a:gd name="connsiteY9-1704" fmla="*/ 5929 h 212087"/>
              <a:gd name="connsiteX10-1705" fmla="*/ 582125 w 582125"/>
              <a:gd name="connsiteY10-1706" fmla="*/ 134342 h 212087"/>
              <a:gd name="connsiteX0-1707" fmla="*/ 0 w 582125"/>
              <a:gd name="connsiteY0-1708" fmla="*/ 134342 h 212087"/>
              <a:gd name="connsiteX1-1709" fmla="*/ 38636 w 582125"/>
              <a:gd name="connsiteY1-1710" fmla="*/ 62220 h 212087"/>
              <a:gd name="connsiteX2-1711" fmla="*/ 110758 w 582125"/>
              <a:gd name="connsiteY2-1712" fmla="*/ 211615 h 212087"/>
              <a:gd name="connsiteX3-1713" fmla="*/ 273726 w 582125"/>
              <a:gd name="connsiteY3-1714" fmla="*/ 3303 h 212087"/>
              <a:gd name="connsiteX4-1715" fmla="*/ 336952 w 582125"/>
              <a:gd name="connsiteY4-1716" fmla="*/ 134734 h 212087"/>
              <a:gd name="connsiteX5-1717" fmla="*/ 379688 w 582125"/>
              <a:gd name="connsiteY5-1718" fmla="*/ 1 h 212087"/>
              <a:gd name="connsiteX6-1719" fmla="*/ 415278 w 582125"/>
              <a:gd name="connsiteY6-1720" fmla="*/ 137196 h 212087"/>
              <a:gd name="connsiteX7-1721" fmla="*/ 457222 w 582125"/>
              <a:gd name="connsiteY7-1722" fmla="*/ 4925 h 212087"/>
              <a:gd name="connsiteX8-1723" fmla="*/ 498369 w 582125"/>
              <a:gd name="connsiteY8-1724" fmla="*/ 137196 h 212087"/>
              <a:gd name="connsiteX9-1725" fmla="*/ 543490 w 582125"/>
              <a:gd name="connsiteY9-1726" fmla="*/ 5929 h 212087"/>
              <a:gd name="connsiteX10-1727" fmla="*/ 582125 w 582125"/>
              <a:gd name="connsiteY10-1728" fmla="*/ 134342 h 212087"/>
              <a:gd name="connsiteX0-1729" fmla="*/ 0 w 582125"/>
              <a:gd name="connsiteY0-1730" fmla="*/ 135580 h 213325"/>
              <a:gd name="connsiteX1-1731" fmla="*/ 38636 w 582125"/>
              <a:gd name="connsiteY1-1732" fmla="*/ 63458 h 213325"/>
              <a:gd name="connsiteX2-1733" fmla="*/ 110758 w 582125"/>
              <a:gd name="connsiteY2-1734" fmla="*/ 212853 h 213325"/>
              <a:gd name="connsiteX3-1735" fmla="*/ 273726 w 582125"/>
              <a:gd name="connsiteY3-1736" fmla="*/ 4541 h 213325"/>
              <a:gd name="connsiteX4-1737" fmla="*/ 336952 w 582125"/>
              <a:gd name="connsiteY4-1738" fmla="*/ 135972 h 213325"/>
              <a:gd name="connsiteX5-1739" fmla="*/ 379688 w 582125"/>
              <a:gd name="connsiteY5-1740" fmla="*/ 1239 h 213325"/>
              <a:gd name="connsiteX6-1741" fmla="*/ 415278 w 582125"/>
              <a:gd name="connsiteY6-1742" fmla="*/ 138434 h 213325"/>
              <a:gd name="connsiteX7-1743" fmla="*/ 457222 w 582125"/>
              <a:gd name="connsiteY7-1744" fmla="*/ 8 h 213325"/>
              <a:gd name="connsiteX8-1745" fmla="*/ 498369 w 582125"/>
              <a:gd name="connsiteY8-1746" fmla="*/ 138434 h 213325"/>
              <a:gd name="connsiteX9-1747" fmla="*/ 543490 w 582125"/>
              <a:gd name="connsiteY9-1748" fmla="*/ 7167 h 213325"/>
              <a:gd name="connsiteX10-1749" fmla="*/ 582125 w 582125"/>
              <a:gd name="connsiteY10-1750" fmla="*/ 135580 h 213325"/>
              <a:gd name="connsiteX0-1751" fmla="*/ 0 w 582125"/>
              <a:gd name="connsiteY0-1752" fmla="*/ 134342 h 212087"/>
              <a:gd name="connsiteX1-1753" fmla="*/ 38636 w 582125"/>
              <a:gd name="connsiteY1-1754" fmla="*/ 62220 h 212087"/>
              <a:gd name="connsiteX2-1755" fmla="*/ 110758 w 582125"/>
              <a:gd name="connsiteY2-1756" fmla="*/ 211615 h 212087"/>
              <a:gd name="connsiteX3-1757" fmla="*/ 273726 w 582125"/>
              <a:gd name="connsiteY3-1758" fmla="*/ 3303 h 212087"/>
              <a:gd name="connsiteX4-1759" fmla="*/ 336952 w 582125"/>
              <a:gd name="connsiteY4-1760" fmla="*/ 134734 h 212087"/>
              <a:gd name="connsiteX5-1761" fmla="*/ 379688 w 582125"/>
              <a:gd name="connsiteY5-1762" fmla="*/ 1 h 212087"/>
              <a:gd name="connsiteX6-1763" fmla="*/ 415278 w 582125"/>
              <a:gd name="connsiteY6-1764" fmla="*/ 137196 h 212087"/>
              <a:gd name="connsiteX7-1765" fmla="*/ 456427 w 582125"/>
              <a:gd name="connsiteY7-1766" fmla="*/ 8618 h 212087"/>
              <a:gd name="connsiteX8-1767" fmla="*/ 498369 w 582125"/>
              <a:gd name="connsiteY8-1768" fmla="*/ 137196 h 212087"/>
              <a:gd name="connsiteX9-1769" fmla="*/ 543490 w 582125"/>
              <a:gd name="connsiteY9-1770" fmla="*/ 5929 h 212087"/>
              <a:gd name="connsiteX10-1771" fmla="*/ 582125 w 582125"/>
              <a:gd name="connsiteY10-1772" fmla="*/ 134342 h 212087"/>
              <a:gd name="connsiteX0-1773" fmla="*/ 0 w 582125"/>
              <a:gd name="connsiteY0-1774" fmla="*/ 134342 h 212087"/>
              <a:gd name="connsiteX1-1775" fmla="*/ 38636 w 582125"/>
              <a:gd name="connsiteY1-1776" fmla="*/ 62220 h 212087"/>
              <a:gd name="connsiteX2-1777" fmla="*/ 110758 w 582125"/>
              <a:gd name="connsiteY2-1778" fmla="*/ 211615 h 212087"/>
              <a:gd name="connsiteX3-1779" fmla="*/ 273726 w 582125"/>
              <a:gd name="connsiteY3-1780" fmla="*/ 3303 h 212087"/>
              <a:gd name="connsiteX4-1781" fmla="*/ 336952 w 582125"/>
              <a:gd name="connsiteY4-1782" fmla="*/ 134734 h 212087"/>
              <a:gd name="connsiteX5-1783" fmla="*/ 379688 w 582125"/>
              <a:gd name="connsiteY5-1784" fmla="*/ 1 h 212087"/>
              <a:gd name="connsiteX6-1785" fmla="*/ 415278 w 582125"/>
              <a:gd name="connsiteY6-1786" fmla="*/ 137196 h 212087"/>
              <a:gd name="connsiteX7-1787" fmla="*/ 456427 w 582125"/>
              <a:gd name="connsiteY7-1788" fmla="*/ 4925 h 212087"/>
              <a:gd name="connsiteX8-1789" fmla="*/ 498369 w 582125"/>
              <a:gd name="connsiteY8-1790" fmla="*/ 137196 h 212087"/>
              <a:gd name="connsiteX9-1791" fmla="*/ 543490 w 582125"/>
              <a:gd name="connsiteY9-1792" fmla="*/ 5929 h 212087"/>
              <a:gd name="connsiteX10-1793" fmla="*/ 582125 w 582125"/>
              <a:gd name="connsiteY10-1794" fmla="*/ 134342 h 212087"/>
              <a:gd name="connsiteX0-1795" fmla="*/ 0 w 582125"/>
              <a:gd name="connsiteY0-1796" fmla="*/ 134363 h 212108"/>
              <a:gd name="connsiteX1-1797" fmla="*/ 38636 w 582125"/>
              <a:gd name="connsiteY1-1798" fmla="*/ 62241 h 212108"/>
              <a:gd name="connsiteX2-1799" fmla="*/ 110758 w 582125"/>
              <a:gd name="connsiteY2-1800" fmla="*/ 211636 h 212108"/>
              <a:gd name="connsiteX3-1801" fmla="*/ 273726 w 582125"/>
              <a:gd name="connsiteY3-1802" fmla="*/ 3324 h 212108"/>
              <a:gd name="connsiteX4-1803" fmla="*/ 336952 w 582125"/>
              <a:gd name="connsiteY4-1804" fmla="*/ 134755 h 212108"/>
              <a:gd name="connsiteX5-1805" fmla="*/ 379688 w 582125"/>
              <a:gd name="connsiteY5-1806" fmla="*/ 22 h 212108"/>
              <a:gd name="connsiteX6-1807" fmla="*/ 415278 w 582125"/>
              <a:gd name="connsiteY6-1808" fmla="*/ 137217 h 212108"/>
              <a:gd name="connsiteX7-1809" fmla="*/ 456427 w 582125"/>
              <a:gd name="connsiteY7-1810" fmla="*/ 4946 h 212108"/>
              <a:gd name="connsiteX8-1811" fmla="*/ 498369 w 582125"/>
              <a:gd name="connsiteY8-1812" fmla="*/ 137217 h 212108"/>
              <a:gd name="connsiteX9-1813" fmla="*/ 543490 w 582125"/>
              <a:gd name="connsiteY9-1814" fmla="*/ 5950 h 212108"/>
              <a:gd name="connsiteX10-1815" fmla="*/ 582125 w 582125"/>
              <a:gd name="connsiteY10-1816" fmla="*/ 134363 h 212108"/>
              <a:gd name="connsiteX0-1817" fmla="*/ 0 w 582125"/>
              <a:gd name="connsiteY0-1818" fmla="*/ 135542 h 213345"/>
              <a:gd name="connsiteX1-1819" fmla="*/ 38636 w 582125"/>
              <a:gd name="connsiteY1-1820" fmla="*/ 63420 h 213345"/>
              <a:gd name="connsiteX2-1821" fmla="*/ 110758 w 582125"/>
              <a:gd name="connsiteY2-1822" fmla="*/ 212815 h 213345"/>
              <a:gd name="connsiteX3-1823" fmla="*/ 284051 w 582125"/>
              <a:gd name="connsiteY3-1824" fmla="*/ 810 h 213345"/>
              <a:gd name="connsiteX4-1825" fmla="*/ 336952 w 582125"/>
              <a:gd name="connsiteY4-1826" fmla="*/ 135934 h 213345"/>
              <a:gd name="connsiteX5-1827" fmla="*/ 379688 w 582125"/>
              <a:gd name="connsiteY5-1828" fmla="*/ 1201 h 213345"/>
              <a:gd name="connsiteX6-1829" fmla="*/ 415278 w 582125"/>
              <a:gd name="connsiteY6-1830" fmla="*/ 138396 h 213345"/>
              <a:gd name="connsiteX7-1831" fmla="*/ 456427 w 582125"/>
              <a:gd name="connsiteY7-1832" fmla="*/ 6125 h 213345"/>
              <a:gd name="connsiteX8-1833" fmla="*/ 498369 w 582125"/>
              <a:gd name="connsiteY8-1834" fmla="*/ 138396 h 213345"/>
              <a:gd name="connsiteX9-1835" fmla="*/ 543490 w 582125"/>
              <a:gd name="connsiteY9-1836" fmla="*/ 7129 h 213345"/>
              <a:gd name="connsiteX10-1837" fmla="*/ 582125 w 582125"/>
              <a:gd name="connsiteY10-1838" fmla="*/ 135542 h 213345"/>
              <a:gd name="connsiteX0-1839" fmla="*/ 0 w 582125"/>
              <a:gd name="connsiteY0-1840" fmla="*/ 141672 h 219577"/>
              <a:gd name="connsiteX1-1841" fmla="*/ 38636 w 582125"/>
              <a:gd name="connsiteY1-1842" fmla="*/ 69550 h 219577"/>
              <a:gd name="connsiteX2-1843" fmla="*/ 110758 w 582125"/>
              <a:gd name="connsiteY2-1844" fmla="*/ 218945 h 219577"/>
              <a:gd name="connsiteX3-1845" fmla="*/ 288022 w 582125"/>
              <a:gd name="connsiteY3-1846" fmla="*/ 785 h 219577"/>
              <a:gd name="connsiteX4-1847" fmla="*/ 336952 w 582125"/>
              <a:gd name="connsiteY4-1848" fmla="*/ 142064 h 219577"/>
              <a:gd name="connsiteX5-1849" fmla="*/ 379688 w 582125"/>
              <a:gd name="connsiteY5-1850" fmla="*/ 7331 h 219577"/>
              <a:gd name="connsiteX6-1851" fmla="*/ 415278 w 582125"/>
              <a:gd name="connsiteY6-1852" fmla="*/ 144526 h 219577"/>
              <a:gd name="connsiteX7-1853" fmla="*/ 456427 w 582125"/>
              <a:gd name="connsiteY7-1854" fmla="*/ 12255 h 219577"/>
              <a:gd name="connsiteX8-1855" fmla="*/ 498369 w 582125"/>
              <a:gd name="connsiteY8-1856" fmla="*/ 144526 h 219577"/>
              <a:gd name="connsiteX9-1857" fmla="*/ 543490 w 582125"/>
              <a:gd name="connsiteY9-1858" fmla="*/ 13259 h 219577"/>
              <a:gd name="connsiteX10-1859" fmla="*/ 582125 w 582125"/>
              <a:gd name="connsiteY10-1860" fmla="*/ 141672 h 219577"/>
              <a:gd name="connsiteX0-1861" fmla="*/ 0 w 582125"/>
              <a:gd name="connsiteY0-1862" fmla="*/ 141121 h 219026"/>
              <a:gd name="connsiteX1-1863" fmla="*/ 38636 w 582125"/>
              <a:gd name="connsiteY1-1864" fmla="*/ 68999 h 219026"/>
              <a:gd name="connsiteX2-1865" fmla="*/ 110758 w 582125"/>
              <a:gd name="connsiteY2-1866" fmla="*/ 218394 h 219026"/>
              <a:gd name="connsiteX3-1867" fmla="*/ 288022 w 582125"/>
              <a:gd name="connsiteY3-1868" fmla="*/ 234 h 219026"/>
              <a:gd name="connsiteX4-1869" fmla="*/ 336952 w 582125"/>
              <a:gd name="connsiteY4-1870" fmla="*/ 141513 h 219026"/>
              <a:gd name="connsiteX5-1871" fmla="*/ 379688 w 582125"/>
              <a:gd name="connsiteY5-1872" fmla="*/ 6780 h 219026"/>
              <a:gd name="connsiteX6-1873" fmla="*/ 415278 w 582125"/>
              <a:gd name="connsiteY6-1874" fmla="*/ 143975 h 219026"/>
              <a:gd name="connsiteX7-1875" fmla="*/ 456427 w 582125"/>
              <a:gd name="connsiteY7-1876" fmla="*/ 11704 h 219026"/>
              <a:gd name="connsiteX8-1877" fmla="*/ 498369 w 582125"/>
              <a:gd name="connsiteY8-1878" fmla="*/ 143975 h 219026"/>
              <a:gd name="connsiteX9-1879" fmla="*/ 543490 w 582125"/>
              <a:gd name="connsiteY9-1880" fmla="*/ 12708 h 219026"/>
              <a:gd name="connsiteX10-1881" fmla="*/ 582125 w 582125"/>
              <a:gd name="connsiteY10-1882" fmla="*/ 141121 h 219026"/>
              <a:gd name="connsiteX0-1883" fmla="*/ 0 w 582125"/>
              <a:gd name="connsiteY0-1884" fmla="*/ 141121 h 219026"/>
              <a:gd name="connsiteX1-1885" fmla="*/ 38636 w 582125"/>
              <a:gd name="connsiteY1-1886" fmla="*/ 68999 h 219026"/>
              <a:gd name="connsiteX2-1887" fmla="*/ 110758 w 582125"/>
              <a:gd name="connsiteY2-1888" fmla="*/ 218394 h 219026"/>
              <a:gd name="connsiteX3-1889" fmla="*/ 288022 w 582125"/>
              <a:gd name="connsiteY3-1890" fmla="*/ 234 h 219026"/>
              <a:gd name="connsiteX4-1891" fmla="*/ 336952 w 582125"/>
              <a:gd name="connsiteY4-1892" fmla="*/ 141513 h 219026"/>
              <a:gd name="connsiteX5-1893" fmla="*/ 379688 w 582125"/>
              <a:gd name="connsiteY5-1894" fmla="*/ 6780 h 219026"/>
              <a:gd name="connsiteX6-1895" fmla="*/ 415278 w 582125"/>
              <a:gd name="connsiteY6-1896" fmla="*/ 143975 h 219026"/>
              <a:gd name="connsiteX7-1897" fmla="*/ 456427 w 582125"/>
              <a:gd name="connsiteY7-1898" fmla="*/ 11704 h 219026"/>
              <a:gd name="connsiteX8-1899" fmla="*/ 498369 w 582125"/>
              <a:gd name="connsiteY8-1900" fmla="*/ 143975 h 219026"/>
              <a:gd name="connsiteX9-1901" fmla="*/ 543490 w 582125"/>
              <a:gd name="connsiteY9-1902" fmla="*/ 12708 h 219026"/>
              <a:gd name="connsiteX10-1903" fmla="*/ 582125 w 582125"/>
              <a:gd name="connsiteY10-1904" fmla="*/ 141121 h 219026"/>
              <a:gd name="connsiteX0-1905" fmla="*/ 0 w 582125"/>
              <a:gd name="connsiteY0-1906" fmla="*/ 141121 h 219026"/>
              <a:gd name="connsiteX1-1907" fmla="*/ 38636 w 582125"/>
              <a:gd name="connsiteY1-1908" fmla="*/ 68999 h 219026"/>
              <a:gd name="connsiteX2-1909" fmla="*/ 110758 w 582125"/>
              <a:gd name="connsiteY2-1910" fmla="*/ 218394 h 219026"/>
              <a:gd name="connsiteX3-1911" fmla="*/ 288022 w 582125"/>
              <a:gd name="connsiteY3-1912" fmla="*/ 234 h 219026"/>
              <a:gd name="connsiteX4-1913" fmla="*/ 336952 w 582125"/>
              <a:gd name="connsiteY4-1914" fmla="*/ 141513 h 219026"/>
              <a:gd name="connsiteX5-1915" fmla="*/ 379688 w 582125"/>
              <a:gd name="connsiteY5-1916" fmla="*/ 6780 h 219026"/>
              <a:gd name="connsiteX6-1917" fmla="*/ 415278 w 582125"/>
              <a:gd name="connsiteY6-1918" fmla="*/ 143975 h 219026"/>
              <a:gd name="connsiteX7-1919" fmla="*/ 456427 w 582125"/>
              <a:gd name="connsiteY7-1920" fmla="*/ 11704 h 219026"/>
              <a:gd name="connsiteX8-1921" fmla="*/ 498369 w 582125"/>
              <a:gd name="connsiteY8-1922" fmla="*/ 143975 h 219026"/>
              <a:gd name="connsiteX9-1923" fmla="*/ 543490 w 582125"/>
              <a:gd name="connsiteY9-1924" fmla="*/ 12708 h 219026"/>
              <a:gd name="connsiteX10-1925" fmla="*/ 582125 w 582125"/>
              <a:gd name="connsiteY10-1926" fmla="*/ 141121 h 219026"/>
              <a:gd name="connsiteX0-1927" fmla="*/ 0 w 582125"/>
              <a:gd name="connsiteY0-1928" fmla="*/ 140887 h 218792"/>
              <a:gd name="connsiteX1-1929" fmla="*/ 38636 w 582125"/>
              <a:gd name="connsiteY1-1930" fmla="*/ 68765 h 218792"/>
              <a:gd name="connsiteX2-1931" fmla="*/ 110758 w 582125"/>
              <a:gd name="connsiteY2-1932" fmla="*/ 218160 h 218792"/>
              <a:gd name="connsiteX3-1933" fmla="*/ 288022 w 582125"/>
              <a:gd name="connsiteY3-1934" fmla="*/ 0 h 218792"/>
              <a:gd name="connsiteX4-1935" fmla="*/ 336952 w 582125"/>
              <a:gd name="connsiteY4-1936" fmla="*/ 141279 h 218792"/>
              <a:gd name="connsiteX5-1937" fmla="*/ 379688 w 582125"/>
              <a:gd name="connsiteY5-1938" fmla="*/ 6546 h 218792"/>
              <a:gd name="connsiteX6-1939" fmla="*/ 415278 w 582125"/>
              <a:gd name="connsiteY6-1940" fmla="*/ 143741 h 218792"/>
              <a:gd name="connsiteX7-1941" fmla="*/ 456427 w 582125"/>
              <a:gd name="connsiteY7-1942" fmla="*/ 11470 h 218792"/>
              <a:gd name="connsiteX8-1943" fmla="*/ 498369 w 582125"/>
              <a:gd name="connsiteY8-1944" fmla="*/ 143741 h 218792"/>
              <a:gd name="connsiteX9-1945" fmla="*/ 543490 w 582125"/>
              <a:gd name="connsiteY9-1946" fmla="*/ 12474 h 218792"/>
              <a:gd name="connsiteX10-1947" fmla="*/ 582125 w 582125"/>
              <a:gd name="connsiteY10-1948" fmla="*/ 140887 h 218792"/>
              <a:gd name="connsiteX0-1949" fmla="*/ 0 w 582125"/>
              <a:gd name="connsiteY0-1950" fmla="*/ 137194 h 215036"/>
              <a:gd name="connsiteX1-1951" fmla="*/ 38636 w 582125"/>
              <a:gd name="connsiteY1-1952" fmla="*/ 65072 h 215036"/>
              <a:gd name="connsiteX2-1953" fmla="*/ 110758 w 582125"/>
              <a:gd name="connsiteY2-1954" fmla="*/ 214467 h 215036"/>
              <a:gd name="connsiteX3-1955" fmla="*/ 305494 w 582125"/>
              <a:gd name="connsiteY3-1956" fmla="*/ 0 h 215036"/>
              <a:gd name="connsiteX4-1957" fmla="*/ 336952 w 582125"/>
              <a:gd name="connsiteY4-1958" fmla="*/ 137586 h 215036"/>
              <a:gd name="connsiteX5-1959" fmla="*/ 379688 w 582125"/>
              <a:gd name="connsiteY5-1960" fmla="*/ 2853 h 215036"/>
              <a:gd name="connsiteX6-1961" fmla="*/ 415278 w 582125"/>
              <a:gd name="connsiteY6-1962" fmla="*/ 140048 h 215036"/>
              <a:gd name="connsiteX7-1963" fmla="*/ 456427 w 582125"/>
              <a:gd name="connsiteY7-1964" fmla="*/ 7777 h 215036"/>
              <a:gd name="connsiteX8-1965" fmla="*/ 498369 w 582125"/>
              <a:gd name="connsiteY8-1966" fmla="*/ 140048 h 215036"/>
              <a:gd name="connsiteX9-1967" fmla="*/ 543490 w 582125"/>
              <a:gd name="connsiteY9-1968" fmla="*/ 8781 h 215036"/>
              <a:gd name="connsiteX10-1969" fmla="*/ 582125 w 582125"/>
              <a:gd name="connsiteY10-1970" fmla="*/ 137194 h 215036"/>
              <a:gd name="connsiteX0-1971" fmla="*/ 0 w 582125"/>
              <a:gd name="connsiteY0-1972" fmla="*/ 135963 h 213785"/>
              <a:gd name="connsiteX1-1973" fmla="*/ 38636 w 582125"/>
              <a:gd name="connsiteY1-1974" fmla="*/ 63841 h 213785"/>
              <a:gd name="connsiteX2-1975" fmla="*/ 110758 w 582125"/>
              <a:gd name="connsiteY2-1976" fmla="*/ 213236 h 213785"/>
              <a:gd name="connsiteX3-1977" fmla="*/ 301523 w 582125"/>
              <a:gd name="connsiteY3-1978" fmla="*/ 0 h 213785"/>
              <a:gd name="connsiteX4-1979" fmla="*/ 336952 w 582125"/>
              <a:gd name="connsiteY4-1980" fmla="*/ 136355 h 213785"/>
              <a:gd name="connsiteX5-1981" fmla="*/ 379688 w 582125"/>
              <a:gd name="connsiteY5-1982" fmla="*/ 1622 h 213785"/>
              <a:gd name="connsiteX6-1983" fmla="*/ 415278 w 582125"/>
              <a:gd name="connsiteY6-1984" fmla="*/ 138817 h 213785"/>
              <a:gd name="connsiteX7-1985" fmla="*/ 456427 w 582125"/>
              <a:gd name="connsiteY7-1986" fmla="*/ 6546 h 213785"/>
              <a:gd name="connsiteX8-1987" fmla="*/ 498369 w 582125"/>
              <a:gd name="connsiteY8-1988" fmla="*/ 138817 h 213785"/>
              <a:gd name="connsiteX9-1989" fmla="*/ 543490 w 582125"/>
              <a:gd name="connsiteY9-1990" fmla="*/ 7550 h 213785"/>
              <a:gd name="connsiteX10-1991" fmla="*/ 582125 w 582125"/>
              <a:gd name="connsiteY10-1992" fmla="*/ 135963 h 213785"/>
              <a:gd name="connsiteX0-1993" fmla="*/ 0 w 582125"/>
              <a:gd name="connsiteY0-1994" fmla="*/ 135963 h 213785"/>
              <a:gd name="connsiteX1-1995" fmla="*/ 38636 w 582125"/>
              <a:gd name="connsiteY1-1996" fmla="*/ 63841 h 213785"/>
              <a:gd name="connsiteX2-1997" fmla="*/ 110758 w 582125"/>
              <a:gd name="connsiteY2-1998" fmla="*/ 213236 h 213785"/>
              <a:gd name="connsiteX3-1999" fmla="*/ 301523 w 582125"/>
              <a:gd name="connsiteY3-2000" fmla="*/ 0 h 213785"/>
              <a:gd name="connsiteX4-2001" fmla="*/ 336952 w 582125"/>
              <a:gd name="connsiteY4-2002" fmla="*/ 136355 h 213785"/>
              <a:gd name="connsiteX5-2003" fmla="*/ 379688 w 582125"/>
              <a:gd name="connsiteY5-2004" fmla="*/ 1622 h 213785"/>
              <a:gd name="connsiteX6-2005" fmla="*/ 415278 w 582125"/>
              <a:gd name="connsiteY6-2006" fmla="*/ 138817 h 213785"/>
              <a:gd name="connsiteX7-2007" fmla="*/ 456427 w 582125"/>
              <a:gd name="connsiteY7-2008" fmla="*/ 6546 h 213785"/>
              <a:gd name="connsiteX8-2009" fmla="*/ 498369 w 582125"/>
              <a:gd name="connsiteY8-2010" fmla="*/ 138817 h 213785"/>
              <a:gd name="connsiteX9-2011" fmla="*/ 543490 w 582125"/>
              <a:gd name="connsiteY9-2012" fmla="*/ 7550 h 213785"/>
              <a:gd name="connsiteX10-2013" fmla="*/ 582125 w 582125"/>
              <a:gd name="connsiteY10-2014" fmla="*/ 135963 h 213785"/>
              <a:gd name="connsiteX0-2015" fmla="*/ 0 w 582125"/>
              <a:gd name="connsiteY0-2016" fmla="*/ 135963 h 145177"/>
              <a:gd name="connsiteX1-2017" fmla="*/ 38636 w 582125"/>
              <a:gd name="connsiteY1-2018" fmla="*/ 63841 h 145177"/>
              <a:gd name="connsiteX2-2019" fmla="*/ 247358 w 582125"/>
              <a:gd name="connsiteY2-2020" fmla="*/ 144301 h 145177"/>
              <a:gd name="connsiteX3-2021" fmla="*/ 301523 w 582125"/>
              <a:gd name="connsiteY3-2022" fmla="*/ 0 h 145177"/>
              <a:gd name="connsiteX4-2023" fmla="*/ 336952 w 582125"/>
              <a:gd name="connsiteY4-2024" fmla="*/ 136355 h 145177"/>
              <a:gd name="connsiteX5-2025" fmla="*/ 379688 w 582125"/>
              <a:gd name="connsiteY5-2026" fmla="*/ 1622 h 145177"/>
              <a:gd name="connsiteX6-2027" fmla="*/ 415278 w 582125"/>
              <a:gd name="connsiteY6-2028" fmla="*/ 138817 h 145177"/>
              <a:gd name="connsiteX7-2029" fmla="*/ 456427 w 582125"/>
              <a:gd name="connsiteY7-2030" fmla="*/ 6546 h 145177"/>
              <a:gd name="connsiteX8-2031" fmla="*/ 498369 w 582125"/>
              <a:gd name="connsiteY8-2032" fmla="*/ 138817 h 145177"/>
              <a:gd name="connsiteX9-2033" fmla="*/ 543490 w 582125"/>
              <a:gd name="connsiteY9-2034" fmla="*/ 7550 h 145177"/>
              <a:gd name="connsiteX10-2035" fmla="*/ 582125 w 582125"/>
              <a:gd name="connsiteY10-2036" fmla="*/ 135963 h 145177"/>
              <a:gd name="connsiteX0-2037" fmla="*/ 0 w 582125"/>
              <a:gd name="connsiteY0-2038" fmla="*/ 135963 h 140839"/>
              <a:gd name="connsiteX1-2039" fmla="*/ 38636 w 582125"/>
              <a:gd name="connsiteY1-2040" fmla="*/ 63841 h 140839"/>
              <a:gd name="connsiteX2-2041" fmla="*/ 251329 w 582125"/>
              <a:gd name="connsiteY2-2042" fmla="*/ 134453 h 140839"/>
              <a:gd name="connsiteX3-2043" fmla="*/ 301523 w 582125"/>
              <a:gd name="connsiteY3-2044" fmla="*/ 0 h 140839"/>
              <a:gd name="connsiteX4-2045" fmla="*/ 336952 w 582125"/>
              <a:gd name="connsiteY4-2046" fmla="*/ 136355 h 140839"/>
              <a:gd name="connsiteX5-2047" fmla="*/ 379688 w 582125"/>
              <a:gd name="connsiteY5-2048" fmla="*/ 1622 h 140839"/>
              <a:gd name="connsiteX6-2049" fmla="*/ 415278 w 582125"/>
              <a:gd name="connsiteY6-2050" fmla="*/ 138817 h 140839"/>
              <a:gd name="connsiteX7-2051" fmla="*/ 456427 w 582125"/>
              <a:gd name="connsiteY7-2052" fmla="*/ 6546 h 140839"/>
              <a:gd name="connsiteX8-2053" fmla="*/ 498369 w 582125"/>
              <a:gd name="connsiteY8-2054" fmla="*/ 138817 h 140839"/>
              <a:gd name="connsiteX9-2055" fmla="*/ 543490 w 582125"/>
              <a:gd name="connsiteY9-2056" fmla="*/ 7550 h 140839"/>
              <a:gd name="connsiteX10-2057" fmla="*/ 582125 w 582125"/>
              <a:gd name="connsiteY10-2058" fmla="*/ 135963 h 140839"/>
              <a:gd name="connsiteX0-2059" fmla="*/ 0 w 582125"/>
              <a:gd name="connsiteY0-2060" fmla="*/ 135963 h 140839"/>
              <a:gd name="connsiteX1-2061" fmla="*/ 38636 w 582125"/>
              <a:gd name="connsiteY1-2062" fmla="*/ 63841 h 140839"/>
              <a:gd name="connsiteX2-2063" fmla="*/ 251329 w 582125"/>
              <a:gd name="connsiteY2-2064" fmla="*/ 134453 h 140839"/>
              <a:gd name="connsiteX3-2065" fmla="*/ 301523 w 582125"/>
              <a:gd name="connsiteY3-2066" fmla="*/ 0 h 140839"/>
              <a:gd name="connsiteX4-2067" fmla="*/ 336952 w 582125"/>
              <a:gd name="connsiteY4-2068" fmla="*/ 136355 h 140839"/>
              <a:gd name="connsiteX5-2069" fmla="*/ 379688 w 582125"/>
              <a:gd name="connsiteY5-2070" fmla="*/ 1622 h 140839"/>
              <a:gd name="connsiteX6-2071" fmla="*/ 415278 w 582125"/>
              <a:gd name="connsiteY6-2072" fmla="*/ 138817 h 140839"/>
              <a:gd name="connsiteX7-2073" fmla="*/ 456427 w 582125"/>
              <a:gd name="connsiteY7-2074" fmla="*/ 6546 h 140839"/>
              <a:gd name="connsiteX8-2075" fmla="*/ 498369 w 582125"/>
              <a:gd name="connsiteY8-2076" fmla="*/ 138817 h 140839"/>
              <a:gd name="connsiteX9-2077" fmla="*/ 543490 w 582125"/>
              <a:gd name="connsiteY9-2078" fmla="*/ 7550 h 140839"/>
              <a:gd name="connsiteX10-2079" fmla="*/ 582125 w 582125"/>
              <a:gd name="connsiteY10-2080" fmla="*/ 135963 h 140839"/>
              <a:gd name="connsiteX0-2081" fmla="*/ 0 w 582125"/>
              <a:gd name="connsiteY0-2082" fmla="*/ 135963 h 140839"/>
              <a:gd name="connsiteX1-2083" fmla="*/ 38636 w 582125"/>
              <a:gd name="connsiteY1-2084" fmla="*/ 63841 h 140839"/>
              <a:gd name="connsiteX2-2085" fmla="*/ 251329 w 582125"/>
              <a:gd name="connsiteY2-2086" fmla="*/ 134453 h 140839"/>
              <a:gd name="connsiteX3-2087" fmla="*/ 301523 w 582125"/>
              <a:gd name="connsiteY3-2088" fmla="*/ 0 h 140839"/>
              <a:gd name="connsiteX4-2089" fmla="*/ 336952 w 582125"/>
              <a:gd name="connsiteY4-2090" fmla="*/ 136355 h 140839"/>
              <a:gd name="connsiteX5-2091" fmla="*/ 379688 w 582125"/>
              <a:gd name="connsiteY5-2092" fmla="*/ 1622 h 140839"/>
              <a:gd name="connsiteX6-2093" fmla="*/ 415278 w 582125"/>
              <a:gd name="connsiteY6-2094" fmla="*/ 138817 h 140839"/>
              <a:gd name="connsiteX7-2095" fmla="*/ 456427 w 582125"/>
              <a:gd name="connsiteY7-2096" fmla="*/ 6546 h 140839"/>
              <a:gd name="connsiteX8-2097" fmla="*/ 498369 w 582125"/>
              <a:gd name="connsiteY8-2098" fmla="*/ 138817 h 140839"/>
              <a:gd name="connsiteX9-2099" fmla="*/ 543490 w 582125"/>
              <a:gd name="connsiteY9-2100" fmla="*/ 7550 h 140839"/>
              <a:gd name="connsiteX10-2101" fmla="*/ 582125 w 582125"/>
              <a:gd name="connsiteY10-2102" fmla="*/ 135963 h 140839"/>
              <a:gd name="connsiteX0-2103" fmla="*/ 0 w 582125"/>
              <a:gd name="connsiteY0-2104" fmla="*/ 135963 h 140839"/>
              <a:gd name="connsiteX1-2105" fmla="*/ 38636 w 582125"/>
              <a:gd name="connsiteY1-2106" fmla="*/ 63841 h 140839"/>
              <a:gd name="connsiteX2-2107" fmla="*/ 251329 w 582125"/>
              <a:gd name="connsiteY2-2108" fmla="*/ 134453 h 140839"/>
              <a:gd name="connsiteX3-2109" fmla="*/ 301523 w 582125"/>
              <a:gd name="connsiteY3-2110" fmla="*/ 0 h 140839"/>
              <a:gd name="connsiteX4-2111" fmla="*/ 336952 w 582125"/>
              <a:gd name="connsiteY4-2112" fmla="*/ 136355 h 140839"/>
              <a:gd name="connsiteX5-2113" fmla="*/ 379688 w 582125"/>
              <a:gd name="connsiteY5-2114" fmla="*/ 1622 h 140839"/>
              <a:gd name="connsiteX6-2115" fmla="*/ 415278 w 582125"/>
              <a:gd name="connsiteY6-2116" fmla="*/ 138817 h 140839"/>
              <a:gd name="connsiteX7-2117" fmla="*/ 456427 w 582125"/>
              <a:gd name="connsiteY7-2118" fmla="*/ 6546 h 140839"/>
              <a:gd name="connsiteX8-2119" fmla="*/ 498369 w 582125"/>
              <a:gd name="connsiteY8-2120" fmla="*/ 138817 h 140839"/>
              <a:gd name="connsiteX9-2121" fmla="*/ 543490 w 582125"/>
              <a:gd name="connsiteY9-2122" fmla="*/ 7550 h 140839"/>
              <a:gd name="connsiteX10-2123" fmla="*/ 582125 w 582125"/>
              <a:gd name="connsiteY10-2124" fmla="*/ 135963 h 140839"/>
              <a:gd name="connsiteX0-2125" fmla="*/ 0 w 582125"/>
              <a:gd name="connsiteY0-2126" fmla="*/ 140055 h 144931"/>
              <a:gd name="connsiteX1-2127" fmla="*/ 38636 w 582125"/>
              <a:gd name="connsiteY1-2128" fmla="*/ 67933 h 144931"/>
              <a:gd name="connsiteX2-2129" fmla="*/ 199072 w 582125"/>
              <a:gd name="connsiteY2-2130" fmla="*/ 1631 h 144931"/>
              <a:gd name="connsiteX3-2131" fmla="*/ 251329 w 582125"/>
              <a:gd name="connsiteY3-2132" fmla="*/ 138545 h 144931"/>
              <a:gd name="connsiteX4-2133" fmla="*/ 301523 w 582125"/>
              <a:gd name="connsiteY4-2134" fmla="*/ 4092 h 144931"/>
              <a:gd name="connsiteX5-2135" fmla="*/ 336952 w 582125"/>
              <a:gd name="connsiteY5-2136" fmla="*/ 140447 h 144931"/>
              <a:gd name="connsiteX6-2137" fmla="*/ 379688 w 582125"/>
              <a:gd name="connsiteY6-2138" fmla="*/ 5714 h 144931"/>
              <a:gd name="connsiteX7-2139" fmla="*/ 415278 w 582125"/>
              <a:gd name="connsiteY7-2140" fmla="*/ 142909 h 144931"/>
              <a:gd name="connsiteX8-2141" fmla="*/ 456427 w 582125"/>
              <a:gd name="connsiteY8-2142" fmla="*/ 10638 h 144931"/>
              <a:gd name="connsiteX9-2143" fmla="*/ 498369 w 582125"/>
              <a:gd name="connsiteY9-2144" fmla="*/ 142909 h 144931"/>
              <a:gd name="connsiteX10-2145" fmla="*/ 543490 w 582125"/>
              <a:gd name="connsiteY10-2146" fmla="*/ 11642 h 144931"/>
              <a:gd name="connsiteX11" fmla="*/ 582125 w 582125"/>
              <a:gd name="connsiteY11" fmla="*/ 140055 h 144931"/>
              <a:gd name="connsiteX0-2147" fmla="*/ 0 w 582125"/>
              <a:gd name="connsiteY0-2148" fmla="*/ 140055 h 144931"/>
              <a:gd name="connsiteX1-2149" fmla="*/ 38636 w 582125"/>
              <a:gd name="connsiteY1-2150" fmla="*/ 67933 h 144931"/>
              <a:gd name="connsiteX2-2151" fmla="*/ 199072 w 582125"/>
              <a:gd name="connsiteY2-2152" fmla="*/ 1631 h 144931"/>
              <a:gd name="connsiteX3-2153" fmla="*/ 251329 w 582125"/>
              <a:gd name="connsiteY3-2154" fmla="*/ 138545 h 144931"/>
              <a:gd name="connsiteX4-2155" fmla="*/ 301523 w 582125"/>
              <a:gd name="connsiteY4-2156" fmla="*/ 4092 h 144931"/>
              <a:gd name="connsiteX5-2157" fmla="*/ 336952 w 582125"/>
              <a:gd name="connsiteY5-2158" fmla="*/ 140447 h 144931"/>
              <a:gd name="connsiteX6-2159" fmla="*/ 379688 w 582125"/>
              <a:gd name="connsiteY6-2160" fmla="*/ 5714 h 144931"/>
              <a:gd name="connsiteX7-2161" fmla="*/ 415278 w 582125"/>
              <a:gd name="connsiteY7-2162" fmla="*/ 142909 h 144931"/>
              <a:gd name="connsiteX8-2163" fmla="*/ 456427 w 582125"/>
              <a:gd name="connsiteY8-2164" fmla="*/ 10638 h 144931"/>
              <a:gd name="connsiteX9-2165" fmla="*/ 498369 w 582125"/>
              <a:gd name="connsiteY9-2166" fmla="*/ 142909 h 144931"/>
              <a:gd name="connsiteX10-2167" fmla="*/ 543490 w 582125"/>
              <a:gd name="connsiteY10-2168" fmla="*/ 11642 h 144931"/>
              <a:gd name="connsiteX11-2169" fmla="*/ 582125 w 582125"/>
              <a:gd name="connsiteY11-2170" fmla="*/ 140055 h 144931"/>
              <a:gd name="connsiteX0-2171" fmla="*/ 0 w 582125"/>
              <a:gd name="connsiteY0-2172" fmla="*/ 138578 h 143454"/>
              <a:gd name="connsiteX1-2173" fmla="*/ 38636 w 582125"/>
              <a:gd name="connsiteY1-2174" fmla="*/ 66456 h 143454"/>
              <a:gd name="connsiteX2-2175" fmla="*/ 199072 w 582125"/>
              <a:gd name="connsiteY2-2176" fmla="*/ 154 h 143454"/>
              <a:gd name="connsiteX3-2177" fmla="*/ 251329 w 582125"/>
              <a:gd name="connsiteY3-2178" fmla="*/ 137068 h 143454"/>
              <a:gd name="connsiteX4-2179" fmla="*/ 301523 w 582125"/>
              <a:gd name="connsiteY4-2180" fmla="*/ 2615 h 143454"/>
              <a:gd name="connsiteX5-2181" fmla="*/ 336952 w 582125"/>
              <a:gd name="connsiteY5-2182" fmla="*/ 138970 h 143454"/>
              <a:gd name="connsiteX6-2183" fmla="*/ 379688 w 582125"/>
              <a:gd name="connsiteY6-2184" fmla="*/ 4237 h 143454"/>
              <a:gd name="connsiteX7-2185" fmla="*/ 415278 w 582125"/>
              <a:gd name="connsiteY7-2186" fmla="*/ 141432 h 143454"/>
              <a:gd name="connsiteX8-2187" fmla="*/ 456427 w 582125"/>
              <a:gd name="connsiteY8-2188" fmla="*/ 9161 h 143454"/>
              <a:gd name="connsiteX9-2189" fmla="*/ 498369 w 582125"/>
              <a:gd name="connsiteY9-2190" fmla="*/ 141432 h 143454"/>
              <a:gd name="connsiteX10-2191" fmla="*/ 543490 w 582125"/>
              <a:gd name="connsiteY10-2192" fmla="*/ 10165 h 143454"/>
              <a:gd name="connsiteX11-2193" fmla="*/ 582125 w 582125"/>
              <a:gd name="connsiteY11-2194" fmla="*/ 138578 h 143454"/>
              <a:gd name="connsiteX0-2195" fmla="*/ 0 w 582125"/>
              <a:gd name="connsiteY0-2196" fmla="*/ 138578 h 144123"/>
              <a:gd name="connsiteX1-2197" fmla="*/ 160146 w 582125"/>
              <a:gd name="connsiteY1-2198" fmla="*/ 139084 h 144123"/>
              <a:gd name="connsiteX2-2199" fmla="*/ 199072 w 582125"/>
              <a:gd name="connsiteY2-2200" fmla="*/ 154 h 144123"/>
              <a:gd name="connsiteX3-2201" fmla="*/ 251329 w 582125"/>
              <a:gd name="connsiteY3-2202" fmla="*/ 137068 h 144123"/>
              <a:gd name="connsiteX4-2203" fmla="*/ 301523 w 582125"/>
              <a:gd name="connsiteY4-2204" fmla="*/ 2615 h 144123"/>
              <a:gd name="connsiteX5-2205" fmla="*/ 336952 w 582125"/>
              <a:gd name="connsiteY5-2206" fmla="*/ 138970 h 144123"/>
              <a:gd name="connsiteX6-2207" fmla="*/ 379688 w 582125"/>
              <a:gd name="connsiteY6-2208" fmla="*/ 4237 h 144123"/>
              <a:gd name="connsiteX7-2209" fmla="*/ 415278 w 582125"/>
              <a:gd name="connsiteY7-2210" fmla="*/ 141432 h 144123"/>
              <a:gd name="connsiteX8-2211" fmla="*/ 456427 w 582125"/>
              <a:gd name="connsiteY8-2212" fmla="*/ 9161 h 144123"/>
              <a:gd name="connsiteX9-2213" fmla="*/ 498369 w 582125"/>
              <a:gd name="connsiteY9-2214" fmla="*/ 141432 h 144123"/>
              <a:gd name="connsiteX10-2215" fmla="*/ 543490 w 582125"/>
              <a:gd name="connsiteY10-2216" fmla="*/ 10165 h 144123"/>
              <a:gd name="connsiteX11-2217" fmla="*/ 582125 w 582125"/>
              <a:gd name="connsiteY11-2218" fmla="*/ 138578 h 144123"/>
              <a:gd name="connsiteX0-2219" fmla="*/ 0 w 582125"/>
              <a:gd name="connsiteY0-2220" fmla="*/ 138424 h 143969"/>
              <a:gd name="connsiteX1-2221" fmla="*/ 160146 w 582125"/>
              <a:gd name="connsiteY1-2222" fmla="*/ 138930 h 143969"/>
              <a:gd name="connsiteX2-2223" fmla="*/ 199072 w 582125"/>
              <a:gd name="connsiteY2-2224" fmla="*/ 0 h 143969"/>
              <a:gd name="connsiteX3-2225" fmla="*/ 251329 w 582125"/>
              <a:gd name="connsiteY3-2226" fmla="*/ 136914 h 143969"/>
              <a:gd name="connsiteX4-2227" fmla="*/ 301523 w 582125"/>
              <a:gd name="connsiteY4-2228" fmla="*/ 2461 h 143969"/>
              <a:gd name="connsiteX5-2229" fmla="*/ 336952 w 582125"/>
              <a:gd name="connsiteY5-2230" fmla="*/ 138816 h 143969"/>
              <a:gd name="connsiteX6-2231" fmla="*/ 379688 w 582125"/>
              <a:gd name="connsiteY6-2232" fmla="*/ 4083 h 143969"/>
              <a:gd name="connsiteX7-2233" fmla="*/ 415278 w 582125"/>
              <a:gd name="connsiteY7-2234" fmla="*/ 141278 h 143969"/>
              <a:gd name="connsiteX8-2235" fmla="*/ 456427 w 582125"/>
              <a:gd name="connsiteY8-2236" fmla="*/ 9007 h 143969"/>
              <a:gd name="connsiteX9-2237" fmla="*/ 498369 w 582125"/>
              <a:gd name="connsiteY9-2238" fmla="*/ 141278 h 143969"/>
              <a:gd name="connsiteX10-2239" fmla="*/ 543490 w 582125"/>
              <a:gd name="connsiteY10-2240" fmla="*/ 10011 h 143969"/>
              <a:gd name="connsiteX11-2241" fmla="*/ 582125 w 582125"/>
              <a:gd name="connsiteY11-2242" fmla="*/ 138424 h 143969"/>
              <a:gd name="connsiteX0-2243" fmla="*/ 0 w 582125"/>
              <a:gd name="connsiteY0-2244" fmla="*/ 138424 h 143969"/>
              <a:gd name="connsiteX1-2245" fmla="*/ 160146 w 582125"/>
              <a:gd name="connsiteY1-2246" fmla="*/ 138930 h 143969"/>
              <a:gd name="connsiteX2-2247" fmla="*/ 199072 w 582125"/>
              <a:gd name="connsiteY2-2248" fmla="*/ 0 h 143969"/>
              <a:gd name="connsiteX3-2249" fmla="*/ 251329 w 582125"/>
              <a:gd name="connsiteY3-2250" fmla="*/ 136914 h 143969"/>
              <a:gd name="connsiteX4-2251" fmla="*/ 301523 w 582125"/>
              <a:gd name="connsiteY4-2252" fmla="*/ 2461 h 143969"/>
              <a:gd name="connsiteX5-2253" fmla="*/ 336952 w 582125"/>
              <a:gd name="connsiteY5-2254" fmla="*/ 138816 h 143969"/>
              <a:gd name="connsiteX6-2255" fmla="*/ 379688 w 582125"/>
              <a:gd name="connsiteY6-2256" fmla="*/ 4083 h 143969"/>
              <a:gd name="connsiteX7-2257" fmla="*/ 415278 w 582125"/>
              <a:gd name="connsiteY7-2258" fmla="*/ 141278 h 143969"/>
              <a:gd name="connsiteX8-2259" fmla="*/ 456427 w 582125"/>
              <a:gd name="connsiteY8-2260" fmla="*/ 9007 h 143969"/>
              <a:gd name="connsiteX9-2261" fmla="*/ 498369 w 582125"/>
              <a:gd name="connsiteY9-2262" fmla="*/ 141278 h 143969"/>
              <a:gd name="connsiteX10-2263" fmla="*/ 543490 w 582125"/>
              <a:gd name="connsiteY10-2264" fmla="*/ 10011 h 143969"/>
              <a:gd name="connsiteX11-2265" fmla="*/ 582125 w 582125"/>
              <a:gd name="connsiteY11-2266" fmla="*/ 138424 h 143969"/>
              <a:gd name="connsiteX0-2267" fmla="*/ 0 w 582125"/>
              <a:gd name="connsiteY0-2268" fmla="*/ 135963 h 141235"/>
              <a:gd name="connsiteX1-2269" fmla="*/ 160146 w 582125"/>
              <a:gd name="connsiteY1-2270" fmla="*/ 136469 h 141235"/>
              <a:gd name="connsiteX2-2271" fmla="*/ 210985 w 582125"/>
              <a:gd name="connsiteY2-2272" fmla="*/ 2463 h 141235"/>
              <a:gd name="connsiteX3-2273" fmla="*/ 251329 w 582125"/>
              <a:gd name="connsiteY3-2274" fmla="*/ 134453 h 141235"/>
              <a:gd name="connsiteX4-2275" fmla="*/ 301523 w 582125"/>
              <a:gd name="connsiteY4-2276" fmla="*/ 0 h 141235"/>
              <a:gd name="connsiteX5-2277" fmla="*/ 336952 w 582125"/>
              <a:gd name="connsiteY5-2278" fmla="*/ 136355 h 141235"/>
              <a:gd name="connsiteX6-2279" fmla="*/ 379688 w 582125"/>
              <a:gd name="connsiteY6-2280" fmla="*/ 1622 h 141235"/>
              <a:gd name="connsiteX7-2281" fmla="*/ 415278 w 582125"/>
              <a:gd name="connsiteY7-2282" fmla="*/ 138817 h 141235"/>
              <a:gd name="connsiteX8-2283" fmla="*/ 456427 w 582125"/>
              <a:gd name="connsiteY8-2284" fmla="*/ 6546 h 141235"/>
              <a:gd name="connsiteX9-2285" fmla="*/ 498369 w 582125"/>
              <a:gd name="connsiteY9-2286" fmla="*/ 138817 h 141235"/>
              <a:gd name="connsiteX10-2287" fmla="*/ 543490 w 582125"/>
              <a:gd name="connsiteY10-2288" fmla="*/ 7550 h 141235"/>
              <a:gd name="connsiteX11-2289" fmla="*/ 582125 w 582125"/>
              <a:gd name="connsiteY11-2290" fmla="*/ 135963 h 141235"/>
              <a:gd name="connsiteX0-2291" fmla="*/ 0 w 582125"/>
              <a:gd name="connsiteY0-2292" fmla="*/ 137193 h 142669"/>
              <a:gd name="connsiteX1-2293" fmla="*/ 160146 w 582125"/>
              <a:gd name="connsiteY1-2294" fmla="*/ 137699 h 142669"/>
              <a:gd name="connsiteX2-2295" fmla="*/ 209397 w 582125"/>
              <a:gd name="connsiteY2-2296" fmla="*/ 0 h 142669"/>
              <a:gd name="connsiteX3-2297" fmla="*/ 251329 w 582125"/>
              <a:gd name="connsiteY3-2298" fmla="*/ 135683 h 142669"/>
              <a:gd name="connsiteX4-2299" fmla="*/ 301523 w 582125"/>
              <a:gd name="connsiteY4-2300" fmla="*/ 1230 h 142669"/>
              <a:gd name="connsiteX5-2301" fmla="*/ 336952 w 582125"/>
              <a:gd name="connsiteY5-2302" fmla="*/ 137585 h 142669"/>
              <a:gd name="connsiteX6-2303" fmla="*/ 379688 w 582125"/>
              <a:gd name="connsiteY6-2304" fmla="*/ 2852 h 142669"/>
              <a:gd name="connsiteX7-2305" fmla="*/ 415278 w 582125"/>
              <a:gd name="connsiteY7-2306" fmla="*/ 140047 h 142669"/>
              <a:gd name="connsiteX8-2307" fmla="*/ 456427 w 582125"/>
              <a:gd name="connsiteY8-2308" fmla="*/ 7776 h 142669"/>
              <a:gd name="connsiteX9-2309" fmla="*/ 498369 w 582125"/>
              <a:gd name="connsiteY9-2310" fmla="*/ 140047 h 142669"/>
              <a:gd name="connsiteX10-2311" fmla="*/ 543490 w 582125"/>
              <a:gd name="connsiteY10-2312" fmla="*/ 8780 h 142669"/>
              <a:gd name="connsiteX11-2313" fmla="*/ 582125 w 582125"/>
              <a:gd name="connsiteY11-2314" fmla="*/ 137193 h 142669"/>
              <a:gd name="connsiteX0-2315" fmla="*/ 0 w 582125"/>
              <a:gd name="connsiteY0-2316" fmla="*/ 137210 h 142686"/>
              <a:gd name="connsiteX1-2317" fmla="*/ 160146 w 582125"/>
              <a:gd name="connsiteY1-2318" fmla="*/ 137716 h 142686"/>
              <a:gd name="connsiteX2-2319" fmla="*/ 209397 w 582125"/>
              <a:gd name="connsiteY2-2320" fmla="*/ 17 h 142686"/>
              <a:gd name="connsiteX3-2321" fmla="*/ 251329 w 582125"/>
              <a:gd name="connsiteY3-2322" fmla="*/ 135700 h 142686"/>
              <a:gd name="connsiteX4-2323" fmla="*/ 301523 w 582125"/>
              <a:gd name="connsiteY4-2324" fmla="*/ 1247 h 142686"/>
              <a:gd name="connsiteX5-2325" fmla="*/ 336952 w 582125"/>
              <a:gd name="connsiteY5-2326" fmla="*/ 137602 h 142686"/>
              <a:gd name="connsiteX6-2327" fmla="*/ 379688 w 582125"/>
              <a:gd name="connsiteY6-2328" fmla="*/ 2869 h 142686"/>
              <a:gd name="connsiteX7-2329" fmla="*/ 415278 w 582125"/>
              <a:gd name="connsiteY7-2330" fmla="*/ 140064 h 142686"/>
              <a:gd name="connsiteX8-2331" fmla="*/ 456427 w 582125"/>
              <a:gd name="connsiteY8-2332" fmla="*/ 7793 h 142686"/>
              <a:gd name="connsiteX9-2333" fmla="*/ 498369 w 582125"/>
              <a:gd name="connsiteY9-2334" fmla="*/ 140064 h 142686"/>
              <a:gd name="connsiteX10-2335" fmla="*/ 543490 w 582125"/>
              <a:gd name="connsiteY10-2336" fmla="*/ 8797 h 142686"/>
              <a:gd name="connsiteX11-2337" fmla="*/ 582125 w 582125"/>
              <a:gd name="connsiteY11-2338" fmla="*/ 137210 h 142686"/>
              <a:gd name="connsiteX0-2339" fmla="*/ 0 w 582125"/>
              <a:gd name="connsiteY0-2340" fmla="*/ 137383 h 142859"/>
              <a:gd name="connsiteX1-2341" fmla="*/ 160146 w 582125"/>
              <a:gd name="connsiteY1-2342" fmla="*/ 137889 h 142859"/>
              <a:gd name="connsiteX2-2343" fmla="*/ 209397 w 582125"/>
              <a:gd name="connsiteY2-2344" fmla="*/ 190 h 142859"/>
              <a:gd name="connsiteX3-2345" fmla="*/ 251329 w 582125"/>
              <a:gd name="connsiteY3-2346" fmla="*/ 135873 h 142859"/>
              <a:gd name="connsiteX4-2347" fmla="*/ 301523 w 582125"/>
              <a:gd name="connsiteY4-2348" fmla="*/ 1420 h 142859"/>
              <a:gd name="connsiteX5-2349" fmla="*/ 336952 w 582125"/>
              <a:gd name="connsiteY5-2350" fmla="*/ 137775 h 142859"/>
              <a:gd name="connsiteX6-2351" fmla="*/ 379688 w 582125"/>
              <a:gd name="connsiteY6-2352" fmla="*/ 3042 h 142859"/>
              <a:gd name="connsiteX7-2353" fmla="*/ 415278 w 582125"/>
              <a:gd name="connsiteY7-2354" fmla="*/ 140237 h 142859"/>
              <a:gd name="connsiteX8-2355" fmla="*/ 456427 w 582125"/>
              <a:gd name="connsiteY8-2356" fmla="*/ 7966 h 142859"/>
              <a:gd name="connsiteX9-2357" fmla="*/ 498369 w 582125"/>
              <a:gd name="connsiteY9-2358" fmla="*/ 140237 h 142859"/>
              <a:gd name="connsiteX10-2359" fmla="*/ 543490 w 582125"/>
              <a:gd name="connsiteY10-2360" fmla="*/ 8970 h 142859"/>
              <a:gd name="connsiteX11-2361" fmla="*/ 582125 w 582125"/>
              <a:gd name="connsiteY11-2362" fmla="*/ 137383 h 142859"/>
              <a:gd name="connsiteX0-2363" fmla="*/ 0 w 582125"/>
              <a:gd name="connsiteY0-2364" fmla="*/ 138056 h 143532"/>
              <a:gd name="connsiteX1-2365" fmla="*/ 160146 w 582125"/>
              <a:gd name="connsiteY1-2366" fmla="*/ 138562 h 143532"/>
              <a:gd name="connsiteX2-2367" fmla="*/ 209397 w 582125"/>
              <a:gd name="connsiteY2-2368" fmla="*/ 863 h 143532"/>
              <a:gd name="connsiteX3-2369" fmla="*/ 251329 w 582125"/>
              <a:gd name="connsiteY3-2370" fmla="*/ 136546 h 143532"/>
              <a:gd name="connsiteX4-2371" fmla="*/ 301523 w 582125"/>
              <a:gd name="connsiteY4-2372" fmla="*/ 2093 h 143532"/>
              <a:gd name="connsiteX5-2373" fmla="*/ 336952 w 582125"/>
              <a:gd name="connsiteY5-2374" fmla="*/ 138448 h 143532"/>
              <a:gd name="connsiteX6-2375" fmla="*/ 378894 w 582125"/>
              <a:gd name="connsiteY6-2376" fmla="*/ 22 h 143532"/>
              <a:gd name="connsiteX7-2377" fmla="*/ 415278 w 582125"/>
              <a:gd name="connsiteY7-2378" fmla="*/ 140910 h 143532"/>
              <a:gd name="connsiteX8-2379" fmla="*/ 456427 w 582125"/>
              <a:gd name="connsiteY8-2380" fmla="*/ 8639 h 143532"/>
              <a:gd name="connsiteX9-2381" fmla="*/ 498369 w 582125"/>
              <a:gd name="connsiteY9-2382" fmla="*/ 140910 h 143532"/>
              <a:gd name="connsiteX10-2383" fmla="*/ 543490 w 582125"/>
              <a:gd name="connsiteY10-2384" fmla="*/ 9643 h 143532"/>
              <a:gd name="connsiteX11-2385" fmla="*/ 582125 w 582125"/>
              <a:gd name="connsiteY11-2386" fmla="*/ 138056 h 143532"/>
              <a:gd name="connsiteX0-2387" fmla="*/ 0 w 582125"/>
              <a:gd name="connsiteY0-2388" fmla="*/ 138056 h 143532"/>
              <a:gd name="connsiteX1-2389" fmla="*/ 160146 w 582125"/>
              <a:gd name="connsiteY1-2390" fmla="*/ 138562 h 143532"/>
              <a:gd name="connsiteX2-2391" fmla="*/ 209397 w 582125"/>
              <a:gd name="connsiteY2-2392" fmla="*/ 863 h 143532"/>
              <a:gd name="connsiteX3-2393" fmla="*/ 251329 w 582125"/>
              <a:gd name="connsiteY3-2394" fmla="*/ 136546 h 143532"/>
              <a:gd name="connsiteX4-2395" fmla="*/ 301523 w 582125"/>
              <a:gd name="connsiteY4-2396" fmla="*/ 2093 h 143532"/>
              <a:gd name="connsiteX5-2397" fmla="*/ 336952 w 582125"/>
              <a:gd name="connsiteY5-2398" fmla="*/ 138448 h 143532"/>
              <a:gd name="connsiteX6-2399" fmla="*/ 378894 w 582125"/>
              <a:gd name="connsiteY6-2400" fmla="*/ 22 h 143532"/>
              <a:gd name="connsiteX7-2401" fmla="*/ 415278 w 582125"/>
              <a:gd name="connsiteY7-2402" fmla="*/ 140910 h 143532"/>
              <a:gd name="connsiteX8-2403" fmla="*/ 456427 w 582125"/>
              <a:gd name="connsiteY8-2404" fmla="*/ 22 h 143532"/>
              <a:gd name="connsiteX9-2405" fmla="*/ 498369 w 582125"/>
              <a:gd name="connsiteY9-2406" fmla="*/ 140910 h 143532"/>
              <a:gd name="connsiteX10-2407" fmla="*/ 543490 w 582125"/>
              <a:gd name="connsiteY10-2408" fmla="*/ 9643 h 143532"/>
              <a:gd name="connsiteX11-2409" fmla="*/ 582125 w 582125"/>
              <a:gd name="connsiteY11-2410" fmla="*/ 138056 h 143532"/>
              <a:gd name="connsiteX0-2411" fmla="*/ 0 w 582125"/>
              <a:gd name="connsiteY0-2412" fmla="*/ 138266 h 143742"/>
              <a:gd name="connsiteX1-2413" fmla="*/ 160146 w 582125"/>
              <a:gd name="connsiteY1-2414" fmla="*/ 138772 h 143742"/>
              <a:gd name="connsiteX2-2415" fmla="*/ 209397 w 582125"/>
              <a:gd name="connsiteY2-2416" fmla="*/ 1073 h 143742"/>
              <a:gd name="connsiteX3-2417" fmla="*/ 251329 w 582125"/>
              <a:gd name="connsiteY3-2418" fmla="*/ 136756 h 143742"/>
              <a:gd name="connsiteX4-2419" fmla="*/ 301523 w 582125"/>
              <a:gd name="connsiteY4-2420" fmla="*/ 2303 h 143742"/>
              <a:gd name="connsiteX5-2421" fmla="*/ 336952 w 582125"/>
              <a:gd name="connsiteY5-2422" fmla="*/ 138658 h 143742"/>
              <a:gd name="connsiteX6-2423" fmla="*/ 378894 w 582125"/>
              <a:gd name="connsiteY6-2424" fmla="*/ 232 h 143742"/>
              <a:gd name="connsiteX7-2425" fmla="*/ 415278 w 582125"/>
              <a:gd name="connsiteY7-2426" fmla="*/ 141120 h 143742"/>
              <a:gd name="connsiteX8-2427" fmla="*/ 456427 w 582125"/>
              <a:gd name="connsiteY8-2428" fmla="*/ 232 h 143742"/>
              <a:gd name="connsiteX9-2429" fmla="*/ 498369 w 582125"/>
              <a:gd name="connsiteY9-2430" fmla="*/ 141120 h 143742"/>
              <a:gd name="connsiteX10-2431" fmla="*/ 542696 w 582125"/>
              <a:gd name="connsiteY10-2432" fmla="*/ 5 h 143742"/>
              <a:gd name="connsiteX11-2433" fmla="*/ 582125 w 582125"/>
              <a:gd name="connsiteY11-2434" fmla="*/ 138266 h 143742"/>
              <a:gd name="connsiteX0-2435" fmla="*/ 0 w 582125"/>
              <a:gd name="connsiteY0-2436" fmla="*/ 138266 h 146508"/>
              <a:gd name="connsiteX1-2437" fmla="*/ 160146 w 582125"/>
              <a:gd name="connsiteY1-2438" fmla="*/ 138772 h 146508"/>
              <a:gd name="connsiteX2-2439" fmla="*/ 209397 w 582125"/>
              <a:gd name="connsiteY2-2440" fmla="*/ 1073 h 146508"/>
              <a:gd name="connsiteX3-2441" fmla="*/ 251329 w 582125"/>
              <a:gd name="connsiteY3-2442" fmla="*/ 136756 h 146508"/>
              <a:gd name="connsiteX4-2443" fmla="*/ 301523 w 582125"/>
              <a:gd name="connsiteY4-2444" fmla="*/ 2303 h 146508"/>
              <a:gd name="connsiteX5-2445" fmla="*/ 336952 w 582125"/>
              <a:gd name="connsiteY5-2446" fmla="*/ 138658 h 146508"/>
              <a:gd name="connsiteX6-2447" fmla="*/ 378894 w 582125"/>
              <a:gd name="connsiteY6-2448" fmla="*/ 232 h 146508"/>
              <a:gd name="connsiteX7-2449" fmla="*/ 415278 w 582125"/>
              <a:gd name="connsiteY7-2450" fmla="*/ 141120 h 146508"/>
              <a:gd name="connsiteX8-2451" fmla="*/ 456427 w 582125"/>
              <a:gd name="connsiteY8-2452" fmla="*/ 232 h 146508"/>
              <a:gd name="connsiteX9-2453" fmla="*/ 498369 w 582125"/>
              <a:gd name="connsiteY9-2454" fmla="*/ 141120 h 146508"/>
              <a:gd name="connsiteX10-2455" fmla="*/ 542696 w 582125"/>
              <a:gd name="connsiteY10-2456" fmla="*/ 5 h 146508"/>
              <a:gd name="connsiteX11-2457" fmla="*/ 582125 w 582125"/>
              <a:gd name="connsiteY11-2458" fmla="*/ 141959 h 146508"/>
              <a:gd name="connsiteX0-2459" fmla="*/ 0 w 582125"/>
              <a:gd name="connsiteY0-2460" fmla="*/ 138266 h 146508"/>
              <a:gd name="connsiteX1-2461" fmla="*/ 160146 w 582125"/>
              <a:gd name="connsiteY1-2462" fmla="*/ 138772 h 146508"/>
              <a:gd name="connsiteX2-2463" fmla="*/ 209397 w 582125"/>
              <a:gd name="connsiteY2-2464" fmla="*/ 1073 h 146508"/>
              <a:gd name="connsiteX3-2465" fmla="*/ 251329 w 582125"/>
              <a:gd name="connsiteY3-2466" fmla="*/ 136756 h 146508"/>
              <a:gd name="connsiteX4-2467" fmla="*/ 301523 w 582125"/>
              <a:gd name="connsiteY4-2468" fmla="*/ 2303 h 146508"/>
              <a:gd name="connsiteX5-2469" fmla="*/ 336952 w 582125"/>
              <a:gd name="connsiteY5-2470" fmla="*/ 142351 h 146508"/>
              <a:gd name="connsiteX6-2471" fmla="*/ 378894 w 582125"/>
              <a:gd name="connsiteY6-2472" fmla="*/ 232 h 146508"/>
              <a:gd name="connsiteX7-2473" fmla="*/ 415278 w 582125"/>
              <a:gd name="connsiteY7-2474" fmla="*/ 141120 h 146508"/>
              <a:gd name="connsiteX8-2475" fmla="*/ 456427 w 582125"/>
              <a:gd name="connsiteY8-2476" fmla="*/ 232 h 146508"/>
              <a:gd name="connsiteX9-2477" fmla="*/ 498369 w 582125"/>
              <a:gd name="connsiteY9-2478" fmla="*/ 141120 h 146508"/>
              <a:gd name="connsiteX10-2479" fmla="*/ 542696 w 582125"/>
              <a:gd name="connsiteY10-2480" fmla="*/ 5 h 146508"/>
              <a:gd name="connsiteX11-2481" fmla="*/ 582125 w 582125"/>
              <a:gd name="connsiteY11-2482" fmla="*/ 141959 h 146508"/>
              <a:gd name="connsiteX0-2483" fmla="*/ 0 w 582125"/>
              <a:gd name="connsiteY0-2484" fmla="*/ 138266 h 146508"/>
              <a:gd name="connsiteX1-2485" fmla="*/ 160146 w 582125"/>
              <a:gd name="connsiteY1-2486" fmla="*/ 138772 h 146508"/>
              <a:gd name="connsiteX2-2487" fmla="*/ 209397 w 582125"/>
              <a:gd name="connsiteY2-2488" fmla="*/ 1073 h 146508"/>
              <a:gd name="connsiteX3-2489" fmla="*/ 251329 w 582125"/>
              <a:gd name="connsiteY3-2490" fmla="*/ 144142 h 146508"/>
              <a:gd name="connsiteX4-2491" fmla="*/ 301523 w 582125"/>
              <a:gd name="connsiteY4-2492" fmla="*/ 2303 h 146508"/>
              <a:gd name="connsiteX5-2493" fmla="*/ 336952 w 582125"/>
              <a:gd name="connsiteY5-2494" fmla="*/ 142351 h 146508"/>
              <a:gd name="connsiteX6-2495" fmla="*/ 378894 w 582125"/>
              <a:gd name="connsiteY6-2496" fmla="*/ 232 h 146508"/>
              <a:gd name="connsiteX7-2497" fmla="*/ 415278 w 582125"/>
              <a:gd name="connsiteY7-2498" fmla="*/ 141120 h 146508"/>
              <a:gd name="connsiteX8-2499" fmla="*/ 456427 w 582125"/>
              <a:gd name="connsiteY8-2500" fmla="*/ 232 h 146508"/>
              <a:gd name="connsiteX9-2501" fmla="*/ 498369 w 582125"/>
              <a:gd name="connsiteY9-2502" fmla="*/ 141120 h 146508"/>
              <a:gd name="connsiteX10-2503" fmla="*/ 542696 w 582125"/>
              <a:gd name="connsiteY10-2504" fmla="*/ 5 h 146508"/>
              <a:gd name="connsiteX11-2505" fmla="*/ 582125 w 582125"/>
              <a:gd name="connsiteY11-2506" fmla="*/ 141959 h 146508"/>
              <a:gd name="connsiteX0-2507" fmla="*/ 0 w 582125"/>
              <a:gd name="connsiteY0-2508" fmla="*/ 138266 h 146508"/>
              <a:gd name="connsiteX1-2509" fmla="*/ 160146 w 582125"/>
              <a:gd name="connsiteY1-2510" fmla="*/ 138772 h 146508"/>
              <a:gd name="connsiteX2-2511" fmla="*/ 209397 w 582125"/>
              <a:gd name="connsiteY2-2512" fmla="*/ 1073 h 146508"/>
              <a:gd name="connsiteX3-2513" fmla="*/ 251329 w 582125"/>
              <a:gd name="connsiteY3-2514" fmla="*/ 144142 h 146508"/>
              <a:gd name="connsiteX4-2515" fmla="*/ 301523 w 582125"/>
              <a:gd name="connsiteY4-2516" fmla="*/ 2303 h 146508"/>
              <a:gd name="connsiteX5-2517" fmla="*/ 336952 w 582125"/>
              <a:gd name="connsiteY5-2518" fmla="*/ 142351 h 146508"/>
              <a:gd name="connsiteX6-2519" fmla="*/ 378894 w 582125"/>
              <a:gd name="connsiteY6-2520" fmla="*/ 232 h 146508"/>
              <a:gd name="connsiteX7-2521" fmla="*/ 415278 w 582125"/>
              <a:gd name="connsiteY7-2522" fmla="*/ 141120 h 146508"/>
              <a:gd name="connsiteX8-2523" fmla="*/ 456427 w 582125"/>
              <a:gd name="connsiteY8-2524" fmla="*/ 232 h 146508"/>
              <a:gd name="connsiteX9-2525" fmla="*/ 498369 w 582125"/>
              <a:gd name="connsiteY9-2526" fmla="*/ 141120 h 146508"/>
              <a:gd name="connsiteX10-2527" fmla="*/ 542696 w 582125"/>
              <a:gd name="connsiteY10-2528" fmla="*/ 5 h 146508"/>
              <a:gd name="connsiteX11-2529" fmla="*/ 582125 w 582125"/>
              <a:gd name="connsiteY11-2530" fmla="*/ 141959 h 146508"/>
              <a:gd name="connsiteX0-2531" fmla="*/ 0 w 582125"/>
              <a:gd name="connsiteY0-2532" fmla="*/ 138266 h 146508"/>
              <a:gd name="connsiteX1-2533" fmla="*/ 160146 w 582125"/>
              <a:gd name="connsiteY1-2534" fmla="*/ 138772 h 146508"/>
              <a:gd name="connsiteX2-2535" fmla="*/ 209397 w 582125"/>
              <a:gd name="connsiteY2-2536" fmla="*/ 1073 h 146508"/>
              <a:gd name="connsiteX3-2537" fmla="*/ 251329 w 582125"/>
              <a:gd name="connsiteY3-2538" fmla="*/ 144142 h 146508"/>
              <a:gd name="connsiteX4-2539" fmla="*/ 301523 w 582125"/>
              <a:gd name="connsiteY4-2540" fmla="*/ 2303 h 146508"/>
              <a:gd name="connsiteX5-2541" fmla="*/ 336952 w 582125"/>
              <a:gd name="connsiteY5-2542" fmla="*/ 142351 h 146508"/>
              <a:gd name="connsiteX6-2543" fmla="*/ 378894 w 582125"/>
              <a:gd name="connsiteY6-2544" fmla="*/ 232 h 146508"/>
              <a:gd name="connsiteX7-2545" fmla="*/ 415278 w 582125"/>
              <a:gd name="connsiteY7-2546" fmla="*/ 141120 h 146508"/>
              <a:gd name="connsiteX8-2547" fmla="*/ 456427 w 582125"/>
              <a:gd name="connsiteY8-2548" fmla="*/ 232 h 146508"/>
              <a:gd name="connsiteX9-2549" fmla="*/ 498369 w 582125"/>
              <a:gd name="connsiteY9-2550" fmla="*/ 141120 h 146508"/>
              <a:gd name="connsiteX10-2551" fmla="*/ 542696 w 582125"/>
              <a:gd name="connsiteY10-2552" fmla="*/ 5 h 146508"/>
              <a:gd name="connsiteX11-2553" fmla="*/ 582125 w 582125"/>
              <a:gd name="connsiteY11-2554" fmla="*/ 141959 h 146508"/>
              <a:gd name="connsiteX0-2555" fmla="*/ 0 w 582125"/>
              <a:gd name="connsiteY0-2556" fmla="*/ 138266 h 146508"/>
              <a:gd name="connsiteX1-2557" fmla="*/ 160146 w 582125"/>
              <a:gd name="connsiteY1-2558" fmla="*/ 138772 h 146508"/>
              <a:gd name="connsiteX2-2559" fmla="*/ 209397 w 582125"/>
              <a:gd name="connsiteY2-2560" fmla="*/ 1073 h 146508"/>
              <a:gd name="connsiteX3-2561" fmla="*/ 251329 w 582125"/>
              <a:gd name="connsiteY3-2562" fmla="*/ 144142 h 146508"/>
              <a:gd name="connsiteX4-2563" fmla="*/ 301523 w 582125"/>
              <a:gd name="connsiteY4-2564" fmla="*/ 2303 h 146508"/>
              <a:gd name="connsiteX5-2565" fmla="*/ 336952 w 582125"/>
              <a:gd name="connsiteY5-2566" fmla="*/ 142351 h 146508"/>
              <a:gd name="connsiteX6-2567" fmla="*/ 378894 w 582125"/>
              <a:gd name="connsiteY6-2568" fmla="*/ 232 h 146508"/>
              <a:gd name="connsiteX7-2569" fmla="*/ 415278 w 582125"/>
              <a:gd name="connsiteY7-2570" fmla="*/ 141120 h 146508"/>
              <a:gd name="connsiteX8-2571" fmla="*/ 456427 w 582125"/>
              <a:gd name="connsiteY8-2572" fmla="*/ 232 h 146508"/>
              <a:gd name="connsiteX9-2573" fmla="*/ 498369 w 582125"/>
              <a:gd name="connsiteY9-2574" fmla="*/ 141120 h 146508"/>
              <a:gd name="connsiteX10-2575" fmla="*/ 542696 w 582125"/>
              <a:gd name="connsiteY10-2576" fmla="*/ 5 h 146508"/>
              <a:gd name="connsiteX11-2577" fmla="*/ 582125 w 582125"/>
              <a:gd name="connsiteY11-2578" fmla="*/ 141959 h 146508"/>
              <a:gd name="connsiteX0-2579" fmla="*/ 0 w 582125"/>
              <a:gd name="connsiteY0-2580" fmla="*/ 138266 h 146508"/>
              <a:gd name="connsiteX1-2581" fmla="*/ 160146 w 582125"/>
              <a:gd name="connsiteY1-2582" fmla="*/ 138772 h 146508"/>
              <a:gd name="connsiteX2-2583" fmla="*/ 209397 w 582125"/>
              <a:gd name="connsiteY2-2584" fmla="*/ 1073 h 146508"/>
              <a:gd name="connsiteX3-2585" fmla="*/ 251329 w 582125"/>
              <a:gd name="connsiteY3-2586" fmla="*/ 144142 h 146508"/>
              <a:gd name="connsiteX4-2587" fmla="*/ 301523 w 582125"/>
              <a:gd name="connsiteY4-2588" fmla="*/ 2303 h 146508"/>
              <a:gd name="connsiteX5-2589" fmla="*/ 336952 w 582125"/>
              <a:gd name="connsiteY5-2590" fmla="*/ 142351 h 146508"/>
              <a:gd name="connsiteX6-2591" fmla="*/ 378894 w 582125"/>
              <a:gd name="connsiteY6-2592" fmla="*/ 232 h 146508"/>
              <a:gd name="connsiteX7-2593" fmla="*/ 415278 w 582125"/>
              <a:gd name="connsiteY7-2594" fmla="*/ 141120 h 146508"/>
              <a:gd name="connsiteX8-2595" fmla="*/ 456427 w 582125"/>
              <a:gd name="connsiteY8-2596" fmla="*/ 232 h 146508"/>
              <a:gd name="connsiteX9-2597" fmla="*/ 498369 w 582125"/>
              <a:gd name="connsiteY9-2598" fmla="*/ 141120 h 146508"/>
              <a:gd name="connsiteX10-2599" fmla="*/ 542696 w 582125"/>
              <a:gd name="connsiteY10-2600" fmla="*/ 5 h 146508"/>
              <a:gd name="connsiteX11-2601" fmla="*/ 582125 w 582125"/>
              <a:gd name="connsiteY11-2602" fmla="*/ 141959 h 146508"/>
              <a:gd name="connsiteX0-2603" fmla="*/ 0 w 582125"/>
              <a:gd name="connsiteY0-2604" fmla="*/ 138266 h 146508"/>
              <a:gd name="connsiteX1-2605" fmla="*/ 160146 w 582125"/>
              <a:gd name="connsiteY1-2606" fmla="*/ 138772 h 146508"/>
              <a:gd name="connsiteX2-2607" fmla="*/ 209397 w 582125"/>
              <a:gd name="connsiteY2-2608" fmla="*/ 1073 h 146508"/>
              <a:gd name="connsiteX3-2609" fmla="*/ 251329 w 582125"/>
              <a:gd name="connsiteY3-2610" fmla="*/ 144142 h 146508"/>
              <a:gd name="connsiteX4-2611" fmla="*/ 301523 w 582125"/>
              <a:gd name="connsiteY4-2612" fmla="*/ 2303 h 146508"/>
              <a:gd name="connsiteX5-2613" fmla="*/ 336952 w 582125"/>
              <a:gd name="connsiteY5-2614" fmla="*/ 142351 h 146508"/>
              <a:gd name="connsiteX6-2615" fmla="*/ 378894 w 582125"/>
              <a:gd name="connsiteY6-2616" fmla="*/ 232 h 146508"/>
              <a:gd name="connsiteX7-2617" fmla="*/ 415278 w 582125"/>
              <a:gd name="connsiteY7-2618" fmla="*/ 141120 h 146508"/>
              <a:gd name="connsiteX8-2619" fmla="*/ 456427 w 582125"/>
              <a:gd name="connsiteY8-2620" fmla="*/ 232 h 146508"/>
              <a:gd name="connsiteX9-2621" fmla="*/ 498369 w 582125"/>
              <a:gd name="connsiteY9-2622" fmla="*/ 141120 h 146508"/>
              <a:gd name="connsiteX10-2623" fmla="*/ 542696 w 582125"/>
              <a:gd name="connsiteY10-2624" fmla="*/ 5 h 146508"/>
              <a:gd name="connsiteX11-2625" fmla="*/ 582125 w 582125"/>
              <a:gd name="connsiteY11-2626" fmla="*/ 141959 h 146508"/>
              <a:gd name="connsiteX0-2627" fmla="*/ 0 w 582125"/>
              <a:gd name="connsiteY0-2628" fmla="*/ 138266 h 146508"/>
              <a:gd name="connsiteX1-2629" fmla="*/ 160146 w 582125"/>
              <a:gd name="connsiteY1-2630" fmla="*/ 138772 h 146508"/>
              <a:gd name="connsiteX2-2631" fmla="*/ 209397 w 582125"/>
              <a:gd name="connsiteY2-2632" fmla="*/ 1073 h 146508"/>
              <a:gd name="connsiteX3-2633" fmla="*/ 251329 w 582125"/>
              <a:gd name="connsiteY3-2634" fmla="*/ 144142 h 146508"/>
              <a:gd name="connsiteX4-2635" fmla="*/ 301523 w 582125"/>
              <a:gd name="connsiteY4-2636" fmla="*/ 2303 h 146508"/>
              <a:gd name="connsiteX5-2637" fmla="*/ 336952 w 582125"/>
              <a:gd name="connsiteY5-2638" fmla="*/ 142351 h 146508"/>
              <a:gd name="connsiteX6-2639" fmla="*/ 378894 w 582125"/>
              <a:gd name="connsiteY6-2640" fmla="*/ 232 h 146508"/>
              <a:gd name="connsiteX7-2641" fmla="*/ 415278 w 582125"/>
              <a:gd name="connsiteY7-2642" fmla="*/ 141120 h 146508"/>
              <a:gd name="connsiteX8-2643" fmla="*/ 456427 w 582125"/>
              <a:gd name="connsiteY8-2644" fmla="*/ 232 h 146508"/>
              <a:gd name="connsiteX9-2645" fmla="*/ 498369 w 582125"/>
              <a:gd name="connsiteY9-2646" fmla="*/ 141120 h 146508"/>
              <a:gd name="connsiteX10-2647" fmla="*/ 542696 w 582125"/>
              <a:gd name="connsiteY10-2648" fmla="*/ 5 h 146508"/>
              <a:gd name="connsiteX11-2649" fmla="*/ 582125 w 582125"/>
              <a:gd name="connsiteY11-2650" fmla="*/ 141959 h 146508"/>
              <a:gd name="connsiteX0-2651" fmla="*/ 0 w 582125"/>
              <a:gd name="connsiteY0-2652" fmla="*/ 138266 h 146508"/>
              <a:gd name="connsiteX1-2653" fmla="*/ 160146 w 582125"/>
              <a:gd name="connsiteY1-2654" fmla="*/ 138772 h 146508"/>
              <a:gd name="connsiteX2-2655" fmla="*/ 209397 w 582125"/>
              <a:gd name="connsiteY2-2656" fmla="*/ 1073 h 146508"/>
              <a:gd name="connsiteX3-2657" fmla="*/ 251329 w 582125"/>
              <a:gd name="connsiteY3-2658" fmla="*/ 144142 h 146508"/>
              <a:gd name="connsiteX4-2659" fmla="*/ 301523 w 582125"/>
              <a:gd name="connsiteY4-2660" fmla="*/ 2303 h 146508"/>
              <a:gd name="connsiteX5-2661" fmla="*/ 336952 w 582125"/>
              <a:gd name="connsiteY5-2662" fmla="*/ 142351 h 146508"/>
              <a:gd name="connsiteX6-2663" fmla="*/ 378894 w 582125"/>
              <a:gd name="connsiteY6-2664" fmla="*/ 232 h 146508"/>
              <a:gd name="connsiteX7-2665" fmla="*/ 415278 w 582125"/>
              <a:gd name="connsiteY7-2666" fmla="*/ 141120 h 146508"/>
              <a:gd name="connsiteX8-2667" fmla="*/ 456427 w 582125"/>
              <a:gd name="connsiteY8-2668" fmla="*/ 232 h 146508"/>
              <a:gd name="connsiteX9-2669" fmla="*/ 498369 w 582125"/>
              <a:gd name="connsiteY9-2670" fmla="*/ 141120 h 146508"/>
              <a:gd name="connsiteX10-2671" fmla="*/ 542696 w 582125"/>
              <a:gd name="connsiteY10-2672" fmla="*/ 5 h 146508"/>
              <a:gd name="connsiteX11-2673" fmla="*/ 582125 w 582125"/>
              <a:gd name="connsiteY11-2674" fmla="*/ 141959 h 146508"/>
              <a:gd name="connsiteX0-2675" fmla="*/ 0 w 582125"/>
              <a:gd name="connsiteY0-2676" fmla="*/ 138266 h 146508"/>
              <a:gd name="connsiteX1-2677" fmla="*/ 160146 w 582125"/>
              <a:gd name="connsiteY1-2678" fmla="*/ 138772 h 146508"/>
              <a:gd name="connsiteX2-2679" fmla="*/ 209397 w 582125"/>
              <a:gd name="connsiteY2-2680" fmla="*/ 1073 h 146508"/>
              <a:gd name="connsiteX3-2681" fmla="*/ 251329 w 582125"/>
              <a:gd name="connsiteY3-2682" fmla="*/ 144142 h 146508"/>
              <a:gd name="connsiteX4-2683" fmla="*/ 301523 w 582125"/>
              <a:gd name="connsiteY4-2684" fmla="*/ 2303 h 146508"/>
              <a:gd name="connsiteX5-2685" fmla="*/ 336952 w 582125"/>
              <a:gd name="connsiteY5-2686" fmla="*/ 142351 h 146508"/>
              <a:gd name="connsiteX6-2687" fmla="*/ 378894 w 582125"/>
              <a:gd name="connsiteY6-2688" fmla="*/ 232 h 146508"/>
              <a:gd name="connsiteX7-2689" fmla="*/ 415278 w 582125"/>
              <a:gd name="connsiteY7-2690" fmla="*/ 141120 h 146508"/>
              <a:gd name="connsiteX8-2691" fmla="*/ 456427 w 582125"/>
              <a:gd name="connsiteY8-2692" fmla="*/ 232 h 146508"/>
              <a:gd name="connsiteX9-2693" fmla="*/ 498369 w 582125"/>
              <a:gd name="connsiteY9-2694" fmla="*/ 141120 h 146508"/>
              <a:gd name="connsiteX10-2695" fmla="*/ 542696 w 582125"/>
              <a:gd name="connsiteY10-2696" fmla="*/ 5 h 146508"/>
              <a:gd name="connsiteX11-2697" fmla="*/ 582125 w 582125"/>
              <a:gd name="connsiteY11-2698" fmla="*/ 141959 h 146508"/>
              <a:gd name="connsiteX0-2699" fmla="*/ 0 w 582125"/>
              <a:gd name="connsiteY0-2700" fmla="*/ 138266 h 146508"/>
              <a:gd name="connsiteX1-2701" fmla="*/ 160146 w 582125"/>
              <a:gd name="connsiteY1-2702" fmla="*/ 138772 h 146508"/>
              <a:gd name="connsiteX2-2703" fmla="*/ 209397 w 582125"/>
              <a:gd name="connsiteY2-2704" fmla="*/ 1073 h 146508"/>
              <a:gd name="connsiteX3-2705" fmla="*/ 251329 w 582125"/>
              <a:gd name="connsiteY3-2706" fmla="*/ 144142 h 146508"/>
              <a:gd name="connsiteX4-2707" fmla="*/ 301523 w 582125"/>
              <a:gd name="connsiteY4-2708" fmla="*/ 2303 h 146508"/>
              <a:gd name="connsiteX5-2709" fmla="*/ 336952 w 582125"/>
              <a:gd name="connsiteY5-2710" fmla="*/ 142351 h 146508"/>
              <a:gd name="connsiteX6-2711" fmla="*/ 378894 w 582125"/>
              <a:gd name="connsiteY6-2712" fmla="*/ 232 h 146508"/>
              <a:gd name="connsiteX7-2713" fmla="*/ 415278 w 582125"/>
              <a:gd name="connsiteY7-2714" fmla="*/ 141120 h 146508"/>
              <a:gd name="connsiteX8-2715" fmla="*/ 456427 w 582125"/>
              <a:gd name="connsiteY8-2716" fmla="*/ 232 h 146508"/>
              <a:gd name="connsiteX9-2717" fmla="*/ 498369 w 582125"/>
              <a:gd name="connsiteY9-2718" fmla="*/ 141120 h 146508"/>
              <a:gd name="connsiteX10-2719" fmla="*/ 542696 w 582125"/>
              <a:gd name="connsiteY10-2720" fmla="*/ 5 h 146508"/>
              <a:gd name="connsiteX11-2721" fmla="*/ 582125 w 582125"/>
              <a:gd name="connsiteY11-2722" fmla="*/ 141959 h 146508"/>
              <a:gd name="connsiteX0-2723" fmla="*/ 0 w 582125"/>
              <a:gd name="connsiteY0-2724" fmla="*/ 138266 h 146508"/>
              <a:gd name="connsiteX1-2725" fmla="*/ 160146 w 582125"/>
              <a:gd name="connsiteY1-2726" fmla="*/ 138772 h 146508"/>
              <a:gd name="connsiteX2-2727" fmla="*/ 209397 w 582125"/>
              <a:gd name="connsiteY2-2728" fmla="*/ 1073 h 146508"/>
              <a:gd name="connsiteX3-2729" fmla="*/ 251329 w 582125"/>
              <a:gd name="connsiteY3-2730" fmla="*/ 144142 h 146508"/>
              <a:gd name="connsiteX4-2731" fmla="*/ 301523 w 582125"/>
              <a:gd name="connsiteY4-2732" fmla="*/ 2303 h 146508"/>
              <a:gd name="connsiteX5-2733" fmla="*/ 336952 w 582125"/>
              <a:gd name="connsiteY5-2734" fmla="*/ 142351 h 146508"/>
              <a:gd name="connsiteX6-2735" fmla="*/ 378894 w 582125"/>
              <a:gd name="connsiteY6-2736" fmla="*/ 232 h 146508"/>
              <a:gd name="connsiteX7-2737" fmla="*/ 415278 w 582125"/>
              <a:gd name="connsiteY7-2738" fmla="*/ 141120 h 146508"/>
              <a:gd name="connsiteX8-2739" fmla="*/ 456427 w 582125"/>
              <a:gd name="connsiteY8-2740" fmla="*/ 232 h 146508"/>
              <a:gd name="connsiteX9-2741" fmla="*/ 498369 w 582125"/>
              <a:gd name="connsiteY9-2742" fmla="*/ 141120 h 146508"/>
              <a:gd name="connsiteX10-2743" fmla="*/ 542696 w 582125"/>
              <a:gd name="connsiteY10-2744" fmla="*/ 5 h 146508"/>
              <a:gd name="connsiteX11-2745" fmla="*/ 582125 w 582125"/>
              <a:gd name="connsiteY11-2746" fmla="*/ 141959 h 146508"/>
              <a:gd name="connsiteX0-2747" fmla="*/ 0 w 582125"/>
              <a:gd name="connsiteY0-2748" fmla="*/ 138266 h 146508"/>
              <a:gd name="connsiteX1-2749" fmla="*/ 160146 w 582125"/>
              <a:gd name="connsiteY1-2750" fmla="*/ 138772 h 146508"/>
              <a:gd name="connsiteX2-2751" fmla="*/ 209397 w 582125"/>
              <a:gd name="connsiteY2-2752" fmla="*/ 1073 h 146508"/>
              <a:gd name="connsiteX3-2753" fmla="*/ 251329 w 582125"/>
              <a:gd name="connsiteY3-2754" fmla="*/ 144142 h 146508"/>
              <a:gd name="connsiteX4-2755" fmla="*/ 301523 w 582125"/>
              <a:gd name="connsiteY4-2756" fmla="*/ 2303 h 146508"/>
              <a:gd name="connsiteX5-2757" fmla="*/ 336952 w 582125"/>
              <a:gd name="connsiteY5-2758" fmla="*/ 142351 h 146508"/>
              <a:gd name="connsiteX6-2759" fmla="*/ 378894 w 582125"/>
              <a:gd name="connsiteY6-2760" fmla="*/ 232 h 146508"/>
              <a:gd name="connsiteX7-2761" fmla="*/ 415278 w 582125"/>
              <a:gd name="connsiteY7-2762" fmla="*/ 141120 h 146508"/>
              <a:gd name="connsiteX8-2763" fmla="*/ 456427 w 582125"/>
              <a:gd name="connsiteY8-2764" fmla="*/ 232 h 146508"/>
              <a:gd name="connsiteX9-2765" fmla="*/ 498369 w 582125"/>
              <a:gd name="connsiteY9-2766" fmla="*/ 141120 h 146508"/>
              <a:gd name="connsiteX10-2767" fmla="*/ 542696 w 582125"/>
              <a:gd name="connsiteY10-2768" fmla="*/ 5 h 146508"/>
              <a:gd name="connsiteX11-2769" fmla="*/ 582125 w 582125"/>
              <a:gd name="connsiteY11-2770" fmla="*/ 141959 h 146508"/>
              <a:gd name="connsiteX0-2771" fmla="*/ 0 w 582125"/>
              <a:gd name="connsiteY0-2772" fmla="*/ 138266 h 146508"/>
              <a:gd name="connsiteX1-2773" fmla="*/ 160146 w 582125"/>
              <a:gd name="connsiteY1-2774" fmla="*/ 138772 h 146508"/>
              <a:gd name="connsiteX2-2775" fmla="*/ 209397 w 582125"/>
              <a:gd name="connsiteY2-2776" fmla="*/ 1073 h 146508"/>
              <a:gd name="connsiteX3-2777" fmla="*/ 251329 w 582125"/>
              <a:gd name="connsiteY3-2778" fmla="*/ 144142 h 146508"/>
              <a:gd name="connsiteX4-2779" fmla="*/ 301523 w 582125"/>
              <a:gd name="connsiteY4-2780" fmla="*/ 2303 h 146508"/>
              <a:gd name="connsiteX5-2781" fmla="*/ 336952 w 582125"/>
              <a:gd name="connsiteY5-2782" fmla="*/ 142351 h 146508"/>
              <a:gd name="connsiteX6-2783" fmla="*/ 378894 w 582125"/>
              <a:gd name="connsiteY6-2784" fmla="*/ 232 h 146508"/>
              <a:gd name="connsiteX7-2785" fmla="*/ 415278 w 582125"/>
              <a:gd name="connsiteY7-2786" fmla="*/ 141120 h 146508"/>
              <a:gd name="connsiteX8-2787" fmla="*/ 456427 w 582125"/>
              <a:gd name="connsiteY8-2788" fmla="*/ 232 h 146508"/>
              <a:gd name="connsiteX9-2789" fmla="*/ 498369 w 582125"/>
              <a:gd name="connsiteY9-2790" fmla="*/ 141120 h 146508"/>
              <a:gd name="connsiteX10-2791" fmla="*/ 542696 w 582125"/>
              <a:gd name="connsiteY10-2792" fmla="*/ 5 h 146508"/>
              <a:gd name="connsiteX11-2793" fmla="*/ 582125 w 582125"/>
              <a:gd name="connsiteY11-2794" fmla="*/ 141959 h 146508"/>
              <a:gd name="connsiteX0-2795" fmla="*/ 0 w 582125"/>
              <a:gd name="connsiteY0-2796" fmla="*/ 138266 h 146508"/>
              <a:gd name="connsiteX1-2797" fmla="*/ 160146 w 582125"/>
              <a:gd name="connsiteY1-2798" fmla="*/ 138772 h 146508"/>
              <a:gd name="connsiteX2-2799" fmla="*/ 209397 w 582125"/>
              <a:gd name="connsiteY2-2800" fmla="*/ 1073 h 146508"/>
              <a:gd name="connsiteX3-2801" fmla="*/ 251329 w 582125"/>
              <a:gd name="connsiteY3-2802" fmla="*/ 144142 h 146508"/>
              <a:gd name="connsiteX4-2803" fmla="*/ 301523 w 582125"/>
              <a:gd name="connsiteY4-2804" fmla="*/ 2303 h 146508"/>
              <a:gd name="connsiteX5-2805" fmla="*/ 336952 w 582125"/>
              <a:gd name="connsiteY5-2806" fmla="*/ 142351 h 146508"/>
              <a:gd name="connsiteX6-2807" fmla="*/ 378894 w 582125"/>
              <a:gd name="connsiteY6-2808" fmla="*/ 232 h 146508"/>
              <a:gd name="connsiteX7-2809" fmla="*/ 415278 w 582125"/>
              <a:gd name="connsiteY7-2810" fmla="*/ 141120 h 146508"/>
              <a:gd name="connsiteX8-2811" fmla="*/ 456427 w 582125"/>
              <a:gd name="connsiteY8-2812" fmla="*/ 232 h 146508"/>
              <a:gd name="connsiteX9-2813" fmla="*/ 498369 w 582125"/>
              <a:gd name="connsiteY9-2814" fmla="*/ 141120 h 146508"/>
              <a:gd name="connsiteX10-2815" fmla="*/ 542696 w 582125"/>
              <a:gd name="connsiteY10-2816" fmla="*/ 5 h 146508"/>
              <a:gd name="connsiteX11-2817" fmla="*/ 582125 w 582125"/>
              <a:gd name="connsiteY11-2818" fmla="*/ 141959 h 146508"/>
              <a:gd name="connsiteX0-2819" fmla="*/ 0 w 582125"/>
              <a:gd name="connsiteY0-2820" fmla="*/ 138266 h 146508"/>
              <a:gd name="connsiteX1-2821" fmla="*/ 160146 w 582125"/>
              <a:gd name="connsiteY1-2822" fmla="*/ 138772 h 146508"/>
              <a:gd name="connsiteX2-2823" fmla="*/ 209397 w 582125"/>
              <a:gd name="connsiteY2-2824" fmla="*/ 1073 h 146508"/>
              <a:gd name="connsiteX3-2825" fmla="*/ 251329 w 582125"/>
              <a:gd name="connsiteY3-2826" fmla="*/ 144142 h 146508"/>
              <a:gd name="connsiteX4-2827" fmla="*/ 301523 w 582125"/>
              <a:gd name="connsiteY4-2828" fmla="*/ 2303 h 146508"/>
              <a:gd name="connsiteX5-2829" fmla="*/ 336952 w 582125"/>
              <a:gd name="connsiteY5-2830" fmla="*/ 142351 h 146508"/>
              <a:gd name="connsiteX6-2831" fmla="*/ 378894 w 582125"/>
              <a:gd name="connsiteY6-2832" fmla="*/ 232 h 146508"/>
              <a:gd name="connsiteX7-2833" fmla="*/ 415278 w 582125"/>
              <a:gd name="connsiteY7-2834" fmla="*/ 141120 h 146508"/>
              <a:gd name="connsiteX8-2835" fmla="*/ 456427 w 582125"/>
              <a:gd name="connsiteY8-2836" fmla="*/ 232 h 146508"/>
              <a:gd name="connsiteX9-2837" fmla="*/ 498369 w 582125"/>
              <a:gd name="connsiteY9-2838" fmla="*/ 141120 h 146508"/>
              <a:gd name="connsiteX10-2839" fmla="*/ 542696 w 582125"/>
              <a:gd name="connsiteY10-2840" fmla="*/ 5 h 146508"/>
              <a:gd name="connsiteX11-2841" fmla="*/ 582125 w 582125"/>
              <a:gd name="connsiteY11-2842" fmla="*/ 141959 h 146508"/>
              <a:gd name="connsiteX0-2843" fmla="*/ 0 w 473321"/>
              <a:gd name="connsiteY0-2844" fmla="*/ 6634 h 146591"/>
              <a:gd name="connsiteX1-2845" fmla="*/ 51342 w 473321"/>
              <a:gd name="connsiteY1-2846" fmla="*/ 138855 h 146591"/>
              <a:gd name="connsiteX2-2847" fmla="*/ 100593 w 473321"/>
              <a:gd name="connsiteY2-2848" fmla="*/ 1156 h 146591"/>
              <a:gd name="connsiteX3-2849" fmla="*/ 142525 w 473321"/>
              <a:gd name="connsiteY3-2850" fmla="*/ 144225 h 146591"/>
              <a:gd name="connsiteX4-2851" fmla="*/ 192719 w 473321"/>
              <a:gd name="connsiteY4-2852" fmla="*/ 2386 h 146591"/>
              <a:gd name="connsiteX5-2853" fmla="*/ 228148 w 473321"/>
              <a:gd name="connsiteY5-2854" fmla="*/ 142434 h 146591"/>
              <a:gd name="connsiteX6-2855" fmla="*/ 270090 w 473321"/>
              <a:gd name="connsiteY6-2856" fmla="*/ 315 h 146591"/>
              <a:gd name="connsiteX7-2857" fmla="*/ 306474 w 473321"/>
              <a:gd name="connsiteY7-2858" fmla="*/ 141203 h 146591"/>
              <a:gd name="connsiteX8-2859" fmla="*/ 347623 w 473321"/>
              <a:gd name="connsiteY8-2860" fmla="*/ 315 h 146591"/>
              <a:gd name="connsiteX9-2861" fmla="*/ 389565 w 473321"/>
              <a:gd name="connsiteY9-2862" fmla="*/ 141203 h 146591"/>
              <a:gd name="connsiteX10-2863" fmla="*/ 433892 w 473321"/>
              <a:gd name="connsiteY10-2864" fmla="*/ 88 h 146591"/>
              <a:gd name="connsiteX11-2865" fmla="*/ 473321 w 473321"/>
              <a:gd name="connsiteY11-2866" fmla="*/ 142042 h 146591"/>
              <a:gd name="connsiteX0-2867" fmla="*/ 0 w 473321"/>
              <a:gd name="connsiteY0-2868" fmla="*/ 6551 h 146508"/>
              <a:gd name="connsiteX1-2869" fmla="*/ 51342 w 473321"/>
              <a:gd name="connsiteY1-2870" fmla="*/ 138772 h 146508"/>
              <a:gd name="connsiteX2-2871" fmla="*/ 100593 w 473321"/>
              <a:gd name="connsiteY2-2872" fmla="*/ 1073 h 146508"/>
              <a:gd name="connsiteX3-2873" fmla="*/ 142525 w 473321"/>
              <a:gd name="connsiteY3-2874" fmla="*/ 144142 h 146508"/>
              <a:gd name="connsiteX4-2875" fmla="*/ 192719 w 473321"/>
              <a:gd name="connsiteY4-2876" fmla="*/ 2303 h 146508"/>
              <a:gd name="connsiteX5-2877" fmla="*/ 228148 w 473321"/>
              <a:gd name="connsiteY5-2878" fmla="*/ 142351 h 146508"/>
              <a:gd name="connsiteX6-2879" fmla="*/ 270090 w 473321"/>
              <a:gd name="connsiteY6-2880" fmla="*/ 232 h 146508"/>
              <a:gd name="connsiteX7-2881" fmla="*/ 306474 w 473321"/>
              <a:gd name="connsiteY7-2882" fmla="*/ 141120 h 146508"/>
              <a:gd name="connsiteX8-2883" fmla="*/ 347623 w 473321"/>
              <a:gd name="connsiteY8-2884" fmla="*/ 232 h 146508"/>
              <a:gd name="connsiteX9-2885" fmla="*/ 389565 w 473321"/>
              <a:gd name="connsiteY9-2886" fmla="*/ 141120 h 146508"/>
              <a:gd name="connsiteX10-2887" fmla="*/ 433892 w 473321"/>
              <a:gd name="connsiteY10-2888" fmla="*/ 5 h 146508"/>
              <a:gd name="connsiteX11-2889" fmla="*/ 473321 w 473321"/>
              <a:gd name="connsiteY11-2890" fmla="*/ 141959 h 146508"/>
              <a:gd name="connsiteX0-2891" fmla="*/ 0 w 473321"/>
              <a:gd name="connsiteY0-2892" fmla="*/ 6551 h 146508"/>
              <a:gd name="connsiteX1-2893" fmla="*/ 51342 w 473321"/>
              <a:gd name="connsiteY1-2894" fmla="*/ 138772 h 146508"/>
              <a:gd name="connsiteX2-2895" fmla="*/ 100593 w 473321"/>
              <a:gd name="connsiteY2-2896" fmla="*/ 1073 h 146508"/>
              <a:gd name="connsiteX3-2897" fmla="*/ 142525 w 473321"/>
              <a:gd name="connsiteY3-2898" fmla="*/ 144142 h 146508"/>
              <a:gd name="connsiteX4-2899" fmla="*/ 192719 w 473321"/>
              <a:gd name="connsiteY4-2900" fmla="*/ 2303 h 146508"/>
              <a:gd name="connsiteX5-2901" fmla="*/ 228148 w 473321"/>
              <a:gd name="connsiteY5-2902" fmla="*/ 142351 h 146508"/>
              <a:gd name="connsiteX6-2903" fmla="*/ 270090 w 473321"/>
              <a:gd name="connsiteY6-2904" fmla="*/ 232 h 146508"/>
              <a:gd name="connsiteX7-2905" fmla="*/ 306474 w 473321"/>
              <a:gd name="connsiteY7-2906" fmla="*/ 141120 h 146508"/>
              <a:gd name="connsiteX8-2907" fmla="*/ 347623 w 473321"/>
              <a:gd name="connsiteY8-2908" fmla="*/ 232 h 146508"/>
              <a:gd name="connsiteX9-2909" fmla="*/ 389565 w 473321"/>
              <a:gd name="connsiteY9-2910" fmla="*/ 141120 h 146508"/>
              <a:gd name="connsiteX10-2911" fmla="*/ 433892 w 473321"/>
              <a:gd name="connsiteY10-2912" fmla="*/ 5 h 146508"/>
              <a:gd name="connsiteX11-2913" fmla="*/ 473321 w 473321"/>
              <a:gd name="connsiteY11-2914" fmla="*/ 141959 h 146508"/>
              <a:gd name="connsiteX0-2915" fmla="*/ 0 w 473321"/>
              <a:gd name="connsiteY0-2916" fmla="*/ 6551 h 146508"/>
              <a:gd name="connsiteX1-2917" fmla="*/ 51342 w 473321"/>
              <a:gd name="connsiteY1-2918" fmla="*/ 138772 h 146508"/>
              <a:gd name="connsiteX2-2919" fmla="*/ 100593 w 473321"/>
              <a:gd name="connsiteY2-2920" fmla="*/ 1073 h 146508"/>
              <a:gd name="connsiteX3-2921" fmla="*/ 142525 w 473321"/>
              <a:gd name="connsiteY3-2922" fmla="*/ 144142 h 146508"/>
              <a:gd name="connsiteX4-2923" fmla="*/ 192719 w 473321"/>
              <a:gd name="connsiteY4-2924" fmla="*/ 2303 h 146508"/>
              <a:gd name="connsiteX5-2925" fmla="*/ 228148 w 473321"/>
              <a:gd name="connsiteY5-2926" fmla="*/ 142351 h 146508"/>
              <a:gd name="connsiteX6-2927" fmla="*/ 270090 w 473321"/>
              <a:gd name="connsiteY6-2928" fmla="*/ 232 h 146508"/>
              <a:gd name="connsiteX7-2929" fmla="*/ 306474 w 473321"/>
              <a:gd name="connsiteY7-2930" fmla="*/ 141120 h 146508"/>
              <a:gd name="connsiteX8-2931" fmla="*/ 347623 w 473321"/>
              <a:gd name="connsiteY8-2932" fmla="*/ 232 h 146508"/>
              <a:gd name="connsiteX9-2933" fmla="*/ 389565 w 473321"/>
              <a:gd name="connsiteY9-2934" fmla="*/ 141120 h 146508"/>
              <a:gd name="connsiteX10-2935" fmla="*/ 433892 w 473321"/>
              <a:gd name="connsiteY10-2936" fmla="*/ 5 h 146508"/>
              <a:gd name="connsiteX11-2937" fmla="*/ 473321 w 473321"/>
              <a:gd name="connsiteY11-2938" fmla="*/ 141959 h 146508"/>
              <a:gd name="connsiteX0-2939" fmla="*/ 0 w 473321"/>
              <a:gd name="connsiteY0-2940" fmla="*/ 6551 h 146508"/>
              <a:gd name="connsiteX1-2941" fmla="*/ 51342 w 473321"/>
              <a:gd name="connsiteY1-2942" fmla="*/ 142465 h 146508"/>
              <a:gd name="connsiteX2-2943" fmla="*/ 100593 w 473321"/>
              <a:gd name="connsiteY2-2944" fmla="*/ 1073 h 146508"/>
              <a:gd name="connsiteX3-2945" fmla="*/ 142525 w 473321"/>
              <a:gd name="connsiteY3-2946" fmla="*/ 144142 h 146508"/>
              <a:gd name="connsiteX4-2947" fmla="*/ 192719 w 473321"/>
              <a:gd name="connsiteY4-2948" fmla="*/ 2303 h 146508"/>
              <a:gd name="connsiteX5-2949" fmla="*/ 228148 w 473321"/>
              <a:gd name="connsiteY5-2950" fmla="*/ 142351 h 146508"/>
              <a:gd name="connsiteX6-2951" fmla="*/ 270090 w 473321"/>
              <a:gd name="connsiteY6-2952" fmla="*/ 232 h 146508"/>
              <a:gd name="connsiteX7-2953" fmla="*/ 306474 w 473321"/>
              <a:gd name="connsiteY7-2954" fmla="*/ 141120 h 146508"/>
              <a:gd name="connsiteX8-2955" fmla="*/ 347623 w 473321"/>
              <a:gd name="connsiteY8-2956" fmla="*/ 232 h 146508"/>
              <a:gd name="connsiteX9-2957" fmla="*/ 389565 w 473321"/>
              <a:gd name="connsiteY9-2958" fmla="*/ 141120 h 146508"/>
              <a:gd name="connsiteX10-2959" fmla="*/ 433892 w 473321"/>
              <a:gd name="connsiteY10-2960" fmla="*/ 5 h 146508"/>
              <a:gd name="connsiteX11-2961" fmla="*/ 473321 w 473321"/>
              <a:gd name="connsiteY11-2962" fmla="*/ 141959 h 146508"/>
              <a:gd name="connsiteX0-2963" fmla="*/ 0 w 473321"/>
              <a:gd name="connsiteY0-2964" fmla="*/ 6551 h 146508"/>
              <a:gd name="connsiteX1-2965" fmla="*/ 51342 w 473321"/>
              <a:gd name="connsiteY1-2966" fmla="*/ 142465 h 146508"/>
              <a:gd name="connsiteX2-2967" fmla="*/ 100593 w 473321"/>
              <a:gd name="connsiteY2-2968" fmla="*/ 1073 h 146508"/>
              <a:gd name="connsiteX3-2969" fmla="*/ 142525 w 473321"/>
              <a:gd name="connsiteY3-2970" fmla="*/ 144142 h 146508"/>
              <a:gd name="connsiteX4-2971" fmla="*/ 192719 w 473321"/>
              <a:gd name="connsiteY4-2972" fmla="*/ 2303 h 146508"/>
              <a:gd name="connsiteX5-2973" fmla="*/ 228148 w 473321"/>
              <a:gd name="connsiteY5-2974" fmla="*/ 142351 h 146508"/>
              <a:gd name="connsiteX6-2975" fmla="*/ 270090 w 473321"/>
              <a:gd name="connsiteY6-2976" fmla="*/ 232 h 146508"/>
              <a:gd name="connsiteX7-2977" fmla="*/ 306474 w 473321"/>
              <a:gd name="connsiteY7-2978" fmla="*/ 141120 h 146508"/>
              <a:gd name="connsiteX8-2979" fmla="*/ 347623 w 473321"/>
              <a:gd name="connsiteY8-2980" fmla="*/ 232 h 146508"/>
              <a:gd name="connsiteX9-2981" fmla="*/ 389565 w 473321"/>
              <a:gd name="connsiteY9-2982" fmla="*/ 141120 h 146508"/>
              <a:gd name="connsiteX10-2983" fmla="*/ 433892 w 473321"/>
              <a:gd name="connsiteY10-2984" fmla="*/ 5 h 146508"/>
              <a:gd name="connsiteX11-2985" fmla="*/ 473321 w 473321"/>
              <a:gd name="connsiteY11-2986" fmla="*/ 141959 h 146508"/>
              <a:gd name="connsiteX0-2987" fmla="*/ 0 w 473321"/>
              <a:gd name="connsiteY0-2988" fmla="*/ 6551 h 146508"/>
              <a:gd name="connsiteX1-2989" fmla="*/ 51342 w 473321"/>
              <a:gd name="connsiteY1-2990" fmla="*/ 142465 h 146508"/>
              <a:gd name="connsiteX2-2991" fmla="*/ 100593 w 473321"/>
              <a:gd name="connsiteY2-2992" fmla="*/ 1073 h 146508"/>
              <a:gd name="connsiteX3-2993" fmla="*/ 142525 w 473321"/>
              <a:gd name="connsiteY3-2994" fmla="*/ 144142 h 146508"/>
              <a:gd name="connsiteX4-2995" fmla="*/ 192719 w 473321"/>
              <a:gd name="connsiteY4-2996" fmla="*/ 2303 h 146508"/>
              <a:gd name="connsiteX5-2997" fmla="*/ 228148 w 473321"/>
              <a:gd name="connsiteY5-2998" fmla="*/ 142351 h 146508"/>
              <a:gd name="connsiteX6-2999" fmla="*/ 270090 w 473321"/>
              <a:gd name="connsiteY6-3000" fmla="*/ 232 h 146508"/>
              <a:gd name="connsiteX7-3001" fmla="*/ 306474 w 473321"/>
              <a:gd name="connsiteY7-3002" fmla="*/ 141120 h 146508"/>
              <a:gd name="connsiteX8-3003" fmla="*/ 347623 w 473321"/>
              <a:gd name="connsiteY8-3004" fmla="*/ 232 h 146508"/>
              <a:gd name="connsiteX9-3005" fmla="*/ 382417 w 473321"/>
              <a:gd name="connsiteY9-3006" fmla="*/ 144813 h 146508"/>
              <a:gd name="connsiteX10-3007" fmla="*/ 433892 w 473321"/>
              <a:gd name="connsiteY10-3008" fmla="*/ 5 h 146508"/>
              <a:gd name="connsiteX11-3009" fmla="*/ 473321 w 473321"/>
              <a:gd name="connsiteY11-3010" fmla="*/ 141959 h 146508"/>
              <a:gd name="connsiteX0-3011" fmla="*/ 0 w 473321"/>
              <a:gd name="connsiteY0-3012" fmla="*/ 6551 h 146508"/>
              <a:gd name="connsiteX1-3013" fmla="*/ 51342 w 473321"/>
              <a:gd name="connsiteY1-3014" fmla="*/ 142465 h 146508"/>
              <a:gd name="connsiteX2-3015" fmla="*/ 100593 w 473321"/>
              <a:gd name="connsiteY2-3016" fmla="*/ 1073 h 146508"/>
              <a:gd name="connsiteX3-3017" fmla="*/ 142525 w 473321"/>
              <a:gd name="connsiteY3-3018" fmla="*/ 144142 h 146508"/>
              <a:gd name="connsiteX4-3019" fmla="*/ 192719 w 473321"/>
              <a:gd name="connsiteY4-3020" fmla="*/ 2303 h 146508"/>
              <a:gd name="connsiteX5-3021" fmla="*/ 228148 w 473321"/>
              <a:gd name="connsiteY5-3022" fmla="*/ 142351 h 146508"/>
              <a:gd name="connsiteX6-3023" fmla="*/ 270090 w 473321"/>
              <a:gd name="connsiteY6-3024" fmla="*/ 232 h 146508"/>
              <a:gd name="connsiteX7-3025" fmla="*/ 306474 w 473321"/>
              <a:gd name="connsiteY7-3026" fmla="*/ 141120 h 146508"/>
              <a:gd name="connsiteX8-3027" fmla="*/ 347623 w 473321"/>
              <a:gd name="connsiteY8-3028" fmla="*/ 232 h 146508"/>
              <a:gd name="connsiteX9-3029" fmla="*/ 382417 w 473321"/>
              <a:gd name="connsiteY9-3030" fmla="*/ 144813 h 146508"/>
              <a:gd name="connsiteX10-3031" fmla="*/ 433892 w 473321"/>
              <a:gd name="connsiteY10-3032" fmla="*/ 5 h 146508"/>
              <a:gd name="connsiteX11-3033" fmla="*/ 473321 w 473321"/>
              <a:gd name="connsiteY11-3034" fmla="*/ 141959 h 146508"/>
              <a:gd name="connsiteX0-3035" fmla="*/ 0 w 473321"/>
              <a:gd name="connsiteY0-3036" fmla="*/ 6551 h 146508"/>
              <a:gd name="connsiteX1-3037" fmla="*/ 51342 w 473321"/>
              <a:gd name="connsiteY1-3038" fmla="*/ 142465 h 146508"/>
              <a:gd name="connsiteX2-3039" fmla="*/ 100593 w 473321"/>
              <a:gd name="connsiteY2-3040" fmla="*/ 1073 h 146508"/>
              <a:gd name="connsiteX3-3041" fmla="*/ 142525 w 473321"/>
              <a:gd name="connsiteY3-3042" fmla="*/ 144142 h 146508"/>
              <a:gd name="connsiteX4-3043" fmla="*/ 192719 w 473321"/>
              <a:gd name="connsiteY4-3044" fmla="*/ 2303 h 146508"/>
              <a:gd name="connsiteX5-3045" fmla="*/ 228148 w 473321"/>
              <a:gd name="connsiteY5-3046" fmla="*/ 142351 h 146508"/>
              <a:gd name="connsiteX6-3047" fmla="*/ 270090 w 473321"/>
              <a:gd name="connsiteY6-3048" fmla="*/ 232 h 146508"/>
              <a:gd name="connsiteX7-3049" fmla="*/ 306474 w 473321"/>
              <a:gd name="connsiteY7-3050" fmla="*/ 141120 h 146508"/>
              <a:gd name="connsiteX8-3051" fmla="*/ 347623 w 473321"/>
              <a:gd name="connsiteY8-3052" fmla="*/ 232 h 146508"/>
              <a:gd name="connsiteX9-3053" fmla="*/ 382417 w 473321"/>
              <a:gd name="connsiteY9-3054" fmla="*/ 144813 h 146508"/>
              <a:gd name="connsiteX10-3055" fmla="*/ 433892 w 473321"/>
              <a:gd name="connsiteY10-3056" fmla="*/ 5 h 146508"/>
              <a:gd name="connsiteX11-3057" fmla="*/ 473321 w 473321"/>
              <a:gd name="connsiteY11-3058" fmla="*/ 141959 h 146508"/>
              <a:gd name="connsiteX0-3059" fmla="*/ 0 w 473321"/>
              <a:gd name="connsiteY0-3060" fmla="*/ 6551 h 146508"/>
              <a:gd name="connsiteX1-3061" fmla="*/ 51342 w 473321"/>
              <a:gd name="connsiteY1-3062" fmla="*/ 142465 h 146508"/>
              <a:gd name="connsiteX2-3063" fmla="*/ 100593 w 473321"/>
              <a:gd name="connsiteY2-3064" fmla="*/ 1073 h 146508"/>
              <a:gd name="connsiteX3-3065" fmla="*/ 142525 w 473321"/>
              <a:gd name="connsiteY3-3066" fmla="*/ 144142 h 146508"/>
              <a:gd name="connsiteX4-3067" fmla="*/ 192719 w 473321"/>
              <a:gd name="connsiteY4-3068" fmla="*/ 2303 h 146508"/>
              <a:gd name="connsiteX5-3069" fmla="*/ 228148 w 473321"/>
              <a:gd name="connsiteY5-3070" fmla="*/ 142351 h 146508"/>
              <a:gd name="connsiteX6-3071" fmla="*/ 270090 w 473321"/>
              <a:gd name="connsiteY6-3072" fmla="*/ 232 h 146508"/>
              <a:gd name="connsiteX7-3073" fmla="*/ 306474 w 473321"/>
              <a:gd name="connsiteY7-3074" fmla="*/ 141120 h 146508"/>
              <a:gd name="connsiteX8-3075" fmla="*/ 347623 w 473321"/>
              <a:gd name="connsiteY8-3076" fmla="*/ 232 h 146508"/>
              <a:gd name="connsiteX9-3077" fmla="*/ 386388 w 473321"/>
              <a:gd name="connsiteY9-3078" fmla="*/ 144813 h 146508"/>
              <a:gd name="connsiteX10-3079" fmla="*/ 433892 w 473321"/>
              <a:gd name="connsiteY10-3080" fmla="*/ 5 h 146508"/>
              <a:gd name="connsiteX11-3081" fmla="*/ 473321 w 473321"/>
              <a:gd name="connsiteY11-3082" fmla="*/ 141959 h 146508"/>
              <a:gd name="connsiteX0-3083" fmla="*/ 0 w 473321"/>
              <a:gd name="connsiteY0-3084" fmla="*/ 6551 h 146508"/>
              <a:gd name="connsiteX1-3085" fmla="*/ 51342 w 473321"/>
              <a:gd name="connsiteY1-3086" fmla="*/ 142465 h 146508"/>
              <a:gd name="connsiteX2-3087" fmla="*/ 100593 w 473321"/>
              <a:gd name="connsiteY2-3088" fmla="*/ 1073 h 146508"/>
              <a:gd name="connsiteX3-3089" fmla="*/ 142525 w 473321"/>
              <a:gd name="connsiteY3-3090" fmla="*/ 144142 h 146508"/>
              <a:gd name="connsiteX4-3091" fmla="*/ 192719 w 473321"/>
              <a:gd name="connsiteY4-3092" fmla="*/ 2303 h 146508"/>
              <a:gd name="connsiteX5-3093" fmla="*/ 228148 w 473321"/>
              <a:gd name="connsiteY5-3094" fmla="*/ 142351 h 146508"/>
              <a:gd name="connsiteX6-3095" fmla="*/ 270090 w 473321"/>
              <a:gd name="connsiteY6-3096" fmla="*/ 232 h 146508"/>
              <a:gd name="connsiteX7-3097" fmla="*/ 306474 w 473321"/>
              <a:gd name="connsiteY7-3098" fmla="*/ 141120 h 146508"/>
              <a:gd name="connsiteX8-3099" fmla="*/ 347623 w 473321"/>
              <a:gd name="connsiteY8-3100" fmla="*/ 232 h 146508"/>
              <a:gd name="connsiteX9-3101" fmla="*/ 378446 w 473321"/>
              <a:gd name="connsiteY9-3102" fmla="*/ 143582 h 146508"/>
              <a:gd name="connsiteX10-3103" fmla="*/ 433892 w 473321"/>
              <a:gd name="connsiteY10-3104" fmla="*/ 5 h 146508"/>
              <a:gd name="connsiteX11-3105" fmla="*/ 473321 w 473321"/>
              <a:gd name="connsiteY11-3106" fmla="*/ 141959 h 146508"/>
              <a:gd name="connsiteX0-3107" fmla="*/ 0 w 473321"/>
              <a:gd name="connsiteY0-3108" fmla="*/ 6551 h 146508"/>
              <a:gd name="connsiteX1-3109" fmla="*/ 51342 w 473321"/>
              <a:gd name="connsiteY1-3110" fmla="*/ 142465 h 146508"/>
              <a:gd name="connsiteX2-3111" fmla="*/ 100593 w 473321"/>
              <a:gd name="connsiteY2-3112" fmla="*/ 1073 h 146508"/>
              <a:gd name="connsiteX3-3113" fmla="*/ 142525 w 473321"/>
              <a:gd name="connsiteY3-3114" fmla="*/ 144142 h 146508"/>
              <a:gd name="connsiteX4-3115" fmla="*/ 192719 w 473321"/>
              <a:gd name="connsiteY4-3116" fmla="*/ 2303 h 146508"/>
              <a:gd name="connsiteX5-3117" fmla="*/ 228148 w 473321"/>
              <a:gd name="connsiteY5-3118" fmla="*/ 142351 h 146508"/>
              <a:gd name="connsiteX6-3119" fmla="*/ 270090 w 473321"/>
              <a:gd name="connsiteY6-3120" fmla="*/ 232 h 146508"/>
              <a:gd name="connsiteX7-3121" fmla="*/ 306474 w 473321"/>
              <a:gd name="connsiteY7-3122" fmla="*/ 141120 h 146508"/>
              <a:gd name="connsiteX8-3123" fmla="*/ 347623 w 473321"/>
              <a:gd name="connsiteY8-3124" fmla="*/ 232 h 146508"/>
              <a:gd name="connsiteX9-3125" fmla="*/ 386388 w 473321"/>
              <a:gd name="connsiteY9-3126" fmla="*/ 144813 h 146508"/>
              <a:gd name="connsiteX10-3127" fmla="*/ 433892 w 473321"/>
              <a:gd name="connsiteY10-3128" fmla="*/ 5 h 146508"/>
              <a:gd name="connsiteX11-3129" fmla="*/ 473321 w 473321"/>
              <a:gd name="connsiteY11-3130" fmla="*/ 141959 h 146508"/>
              <a:gd name="connsiteX0-3131" fmla="*/ 0 w 473321"/>
              <a:gd name="connsiteY0-3132" fmla="*/ 6551 h 146508"/>
              <a:gd name="connsiteX1-3133" fmla="*/ 51342 w 473321"/>
              <a:gd name="connsiteY1-3134" fmla="*/ 142465 h 146508"/>
              <a:gd name="connsiteX2-3135" fmla="*/ 100593 w 473321"/>
              <a:gd name="connsiteY2-3136" fmla="*/ 1073 h 146508"/>
              <a:gd name="connsiteX3-3137" fmla="*/ 142525 w 473321"/>
              <a:gd name="connsiteY3-3138" fmla="*/ 144142 h 146508"/>
              <a:gd name="connsiteX4-3139" fmla="*/ 192719 w 473321"/>
              <a:gd name="connsiteY4-3140" fmla="*/ 2303 h 146508"/>
              <a:gd name="connsiteX5-3141" fmla="*/ 228148 w 473321"/>
              <a:gd name="connsiteY5-3142" fmla="*/ 142351 h 146508"/>
              <a:gd name="connsiteX6-3143" fmla="*/ 270090 w 473321"/>
              <a:gd name="connsiteY6-3144" fmla="*/ 232 h 146508"/>
              <a:gd name="connsiteX7-3145" fmla="*/ 306474 w 473321"/>
              <a:gd name="connsiteY7-3146" fmla="*/ 141120 h 146508"/>
              <a:gd name="connsiteX8-3147" fmla="*/ 347623 w 473321"/>
              <a:gd name="connsiteY8-3148" fmla="*/ 232 h 146508"/>
              <a:gd name="connsiteX9-3149" fmla="*/ 380829 w 473321"/>
              <a:gd name="connsiteY9-3150" fmla="*/ 144813 h 146508"/>
              <a:gd name="connsiteX10-3151" fmla="*/ 433892 w 473321"/>
              <a:gd name="connsiteY10-3152" fmla="*/ 5 h 146508"/>
              <a:gd name="connsiteX11-3153" fmla="*/ 473321 w 473321"/>
              <a:gd name="connsiteY11-3154" fmla="*/ 141959 h 146508"/>
              <a:gd name="connsiteX0-3155" fmla="*/ 0 w 473321"/>
              <a:gd name="connsiteY0-3156" fmla="*/ 6551 h 146508"/>
              <a:gd name="connsiteX1-3157" fmla="*/ 51342 w 473321"/>
              <a:gd name="connsiteY1-3158" fmla="*/ 142465 h 146508"/>
              <a:gd name="connsiteX2-3159" fmla="*/ 100593 w 473321"/>
              <a:gd name="connsiteY2-3160" fmla="*/ 1073 h 146508"/>
              <a:gd name="connsiteX3-3161" fmla="*/ 142525 w 473321"/>
              <a:gd name="connsiteY3-3162" fmla="*/ 144142 h 146508"/>
              <a:gd name="connsiteX4-3163" fmla="*/ 192719 w 473321"/>
              <a:gd name="connsiteY4-3164" fmla="*/ 2303 h 146508"/>
              <a:gd name="connsiteX5-3165" fmla="*/ 228148 w 473321"/>
              <a:gd name="connsiteY5-3166" fmla="*/ 142351 h 146508"/>
              <a:gd name="connsiteX6-3167" fmla="*/ 270090 w 473321"/>
              <a:gd name="connsiteY6-3168" fmla="*/ 232 h 146508"/>
              <a:gd name="connsiteX7-3169" fmla="*/ 306474 w 473321"/>
              <a:gd name="connsiteY7-3170" fmla="*/ 141120 h 146508"/>
              <a:gd name="connsiteX8-3171" fmla="*/ 347623 w 473321"/>
              <a:gd name="connsiteY8-3172" fmla="*/ 232 h 146508"/>
              <a:gd name="connsiteX9-3173" fmla="*/ 380829 w 473321"/>
              <a:gd name="connsiteY9-3174" fmla="*/ 144813 h 146508"/>
              <a:gd name="connsiteX10-3175" fmla="*/ 433892 w 473321"/>
              <a:gd name="connsiteY10-3176" fmla="*/ 5 h 146508"/>
              <a:gd name="connsiteX11-3177" fmla="*/ 473321 w 473321"/>
              <a:gd name="connsiteY11-3178" fmla="*/ 141959 h 146508"/>
              <a:gd name="connsiteX0-3179" fmla="*/ 0 w 473321"/>
              <a:gd name="connsiteY0-3180" fmla="*/ 6551 h 146508"/>
              <a:gd name="connsiteX1-3181" fmla="*/ 51342 w 473321"/>
              <a:gd name="connsiteY1-3182" fmla="*/ 142465 h 146508"/>
              <a:gd name="connsiteX2-3183" fmla="*/ 100593 w 473321"/>
              <a:gd name="connsiteY2-3184" fmla="*/ 1073 h 146508"/>
              <a:gd name="connsiteX3-3185" fmla="*/ 142525 w 473321"/>
              <a:gd name="connsiteY3-3186" fmla="*/ 144142 h 146508"/>
              <a:gd name="connsiteX4-3187" fmla="*/ 192719 w 473321"/>
              <a:gd name="connsiteY4-3188" fmla="*/ 2303 h 146508"/>
              <a:gd name="connsiteX5-3189" fmla="*/ 228148 w 473321"/>
              <a:gd name="connsiteY5-3190" fmla="*/ 142351 h 146508"/>
              <a:gd name="connsiteX6-3191" fmla="*/ 270090 w 473321"/>
              <a:gd name="connsiteY6-3192" fmla="*/ 232 h 146508"/>
              <a:gd name="connsiteX7-3193" fmla="*/ 306474 w 473321"/>
              <a:gd name="connsiteY7-3194" fmla="*/ 141120 h 146508"/>
              <a:gd name="connsiteX8-3195" fmla="*/ 347623 w 473321"/>
              <a:gd name="connsiteY8-3196" fmla="*/ 232 h 146508"/>
              <a:gd name="connsiteX9-3197" fmla="*/ 384006 w 473321"/>
              <a:gd name="connsiteY9-3198" fmla="*/ 144813 h 146508"/>
              <a:gd name="connsiteX10-3199" fmla="*/ 433892 w 473321"/>
              <a:gd name="connsiteY10-3200" fmla="*/ 5 h 146508"/>
              <a:gd name="connsiteX11-3201" fmla="*/ 473321 w 473321"/>
              <a:gd name="connsiteY11-3202" fmla="*/ 141959 h 146508"/>
              <a:gd name="connsiteX0-3203" fmla="*/ 0 w 473321"/>
              <a:gd name="connsiteY0-3204" fmla="*/ 6551 h 146508"/>
              <a:gd name="connsiteX1-3205" fmla="*/ 51342 w 473321"/>
              <a:gd name="connsiteY1-3206" fmla="*/ 142465 h 146508"/>
              <a:gd name="connsiteX2-3207" fmla="*/ 100593 w 473321"/>
              <a:gd name="connsiteY2-3208" fmla="*/ 1073 h 146508"/>
              <a:gd name="connsiteX3-3209" fmla="*/ 142525 w 473321"/>
              <a:gd name="connsiteY3-3210" fmla="*/ 144142 h 146508"/>
              <a:gd name="connsiteX4-3211" fmla="*/ 192719 w 473321"/>
              <a:gd name="connsiteY4-3212" fmla="*/ 2303 h 146508"/>
              <a:gd name="connsiteX5-3213" fmla="*/ 228148 w 473321"/>
              <a:gd name="connsiteY5-3214" fmla="*/ 142351 h 146508"/>
              <a:gd name="connsiteX6-3215" fmla="*/ 270090 w 473321"/>
              <a:gd name="connsiteY6-3216" fmla="*/ 232 h 146508"/>
              <a:gd name="connsiteX7-3217" fmla="*/ 306474 w 473321"/>
              <a:gd name="connsiteY7-3218" fmla="*/ 141120 h 146508"/>
              <a:gd name="connsiteX8-3219" fmla="*/ 347623 w 473321"/>
              <a:gd name="connsiteY8-3220" fmla="*/ 232 h 146508"/>
              <a:gd name="connsiteX9-3221" fmla="*/ 384006 w 473321"/>
              <a:gd name="connsiteY9-3222" fmla="*/ 144813 h 146508"/>
              <a:gd name="connsiteX10-3223" fmla="*/ 433892 w 473321"/>
              <a:gd name="connsiteY10-3224" fmla="*/ 5 h 146508"/>
              <a:gd name="connsiteX11-3225" fmla="*/ 473321 w 473321"/>
              <a:gd name="connsiteY11-3226" fmla="*/ 141959 h 146508"/>
              <a:gd name="connsiteX0-3227" fmla="*/ 0 w 473321"/>
              <a:gd name="connsiteY0-3228" fmla="*/ 6551 h 146508"/>
              <a:gd name="connsiteX1-3229" fmla="*/ 51342 w 473321"/>
              <a:gd name="connsiteY1-3230" fmla="*/ 142465 h 146508"/>
              <a:gd name="connsiteX2-3231" fmla="*/ 100593 w 473321"/>
              <a:gd name="connsiteY2-3232" fmla="*/ 1073 h 146508"/>
              <a:gd name="connsiteX3-3233" fmla="*/ 142525 w 473321"/>
              <a:gd name="connsiteY3-3234" fmla="*/ 144142 h 146508"/>
              <a:gd name="connsiteX4-3235" fmla="*/ 192719 w 473321"/>
              <a:gd name="connsiteY4-3236" fmla="*/ 2303 h 146508"/>
              <a:gd name="connsiteX5-3237" fmla="*/ 228148 w 473321"/>
              <a:gd name="connsiteY5-3238" fmla="*/ 142351 h 146508"/>
              <a:gd name="connsiteX6-3239" fmla="*/ 270090 w 473321"/>
              <a:gd name="connsiteY6-3240" fmla="*/ 232 h 146508"/>
              <a:gd name="connsiteX7-3241" fmla="*/ 306474 w 473321"/>
              <a:gd name="connsiteY7-3242" fmla="*/ 141120 h 146508"/>
              <a:gd name="connsiteX8-3243" fmla="*/ 347623 w 473321"/>
              <a:gd name="connsiteY8-3244" fmla="*/ 232 h 146508"/>
              <a:gd name="connsiteX9-3245" fmla="*/ 387977 w 473321"/>
              <a:gd name="connsiteY9-3246" fmla="*/ 146044 h 146508"/>
              <a:gd name="connsiteX10-3247" fmla="*/ 433892 w 473321"/>
              <a:gd name="connsiteY10-3248" fmla="*/ 5 h 146508"/>
              <a:gd name="connsiteX11-3249" fmla="*/ 473321 w 473321"/>
              <a:gd name="connsiteY11-3250" fmla="*/ 141959 h 146508"/>
              <a:gd name="connsiteX0-3251" fmla="*/ 0 w 473321"/>
              <a:gd name="connsiteY0-3252" fmla="*/ 6551 h 146508"/>
              <a:gd name="connsiteX1-3253" fmla="*/ 51342 w 473321"/>
              <a:gd name="connsiteY1-3254" fmla="*/ 142465 h 146508"/>
              <a:gd name="connsiteX2-3255" fmla="*/ 100593 w 473321"/>
              <a:gd name="connsiteY2-3256" fmla="*/ 1073 h 146508"/>
              <a:gd name="connsiteX3-3257" fmla="*/ 142525 w 473321"/>
              <a:gd name="connsiteY3-3258" fmla="*/ 144142 h 146508"/>
              <a:gd name="connsiteX4-3259" fmla="*/ 192719 w 473321"/>
              <a:gd name="connsiteY4-3260" fmla="*/ 2303 h 146508"/>
              <a:gd name="connsiteX5-3261" fmla="*/ 228148 w 473321"/>
              <a:gd name="connsiteY5-3262" fmla="*/ 142351 h 146508"/>
              <a:gd name="connsiteX6-3263" fmla="*/ 270090 w 473321"/>
              <a:gd name="connsiteY6-3264" fmla="*/ 232 h 146508"/>
              <a:gd name="connsiteX7-3265" fmla="*/ 306474 w 473321"/>
              <a:gd name="connsiteY7-3266" fmla="*/ 141120 h 146508"/>
              <a:gd name="connsiteX8-3267" fmla="*/ 347623 w 473321"/>
              <a:gd name="connsiteY8-3268" fmla="*/ 232 h 146508"/>
              <a:gd name="connsiteX9-3269" fmla="*/ 387977 w 473321"/>
              <a:gd name="connsiteY9-3270" fmla="*/ 146044 h 146508"/>
              <a:gd name="connsiteX10-3271" fmla="*/ 433892 w 473321"/>
              <a:gd name="connsiteY10-3272" fmla="*/ 5 h 146508"/>
              <a:gd name="connsiteX11-3273" fmla="*/ 473321 w 473321"/>
              <a:gd name="connsiteY11-3274" fmla="*/ 141959 h 146508"/>
              <a:gd name="connsiteX0-3275" fmla="*/ 0 w 473321"/>
              <a:gd name="connsiteY0-3276" fmla="*/ 6551 h 146508"/>
              <a:gd name="connsiteX1-3277" fmla="*/ 51342 w 473321"/>
              <a:gd name="connsiteY1-3278" fmla="*/ 142465 h 146508"/>
              <a:gd name="connsiteX2-3279" fmla="*/ 100593 w 473321"/>
              <a:gd name="connsiteY2-3280" fmla="*/ 1073 h 146508"/>
              <a:gd name="connsiteX3-3281" fmla="*/ 142525 w 473321"/>
              <a:gd name="connsiteY3-3282" fmla="*/ 144142 h 146508"/>
              <a:gd name="connsiteX4-3283" fmla="*/ 192719 w 473321"/>
              <a:gd name="connsiteY4-3284" fmla="*/ 2303 h 146508"/>
              <a:gd name="connsiteX5-3285" fmla="*/ 228148 w 473321"/>
              <a:gd name="connsiteY5-3286" fmla="*/ 142351 h 146508"/>
              <a:gd name="connsiteX6-3287" fmla="*/ 270090 w 473321"/>
              <a:gd name="connsiteY6-3288" fmla="*/ 232 h 146508"/>
              <a:gd name="connsiteX7-3289" fmla="*/ 306474 w 473321"/>
              <a:gd name="connsiteY7-3290" fmla="*/ 141120 h 146508"/>
              <a:gd name="connsiteX8-3291" fmla="*/ 353182 w 473321"/>
              <a:gd name="connsiteY8-3292" fmla="*/ 232 h 146508"/>
              <a:gd name="connsiteX9-3293" fmla="*/ 387977 w 473321"/>
              <a:gd name="connsiteY9-3294" fmla="*/ 146044 h 146508"/>
              <a:gd name="connsiteX10-3295" fmla="*/ 433892 w 473321"/>
              <a:gd name="connsiteY10-3296" fmla="*/ 5 h 146508"/>
              <a:gd name="connsiteX11-3297" fmla="*/ 473321 w 473321"/>
              <a:gd name="connsiteY11-3298" fmla="*/ 141959 h 146508"/>
              <a:gd name="connsiteX0-3299" fmla="*/ 0 w 473321"/>
              <a:gd name="connsiteY0-3300" fmla="*/ 6551 h 146508"/>
              <a:gd name="connsiteX1-3301" fmla="*/ 51342 w 473321"/>
              <a:gd name="connsiteY1-3302" fmla="*/ 142465 h 146508"/>
              <a:gd name="connsiteX2-3303" fmla="*/ 100593 w 473321"/>
              <a:gd name="connsiteY2-3304" fmla="*/ 1073 h 146508"/>
              <a:gd name="connsiteX3-3305" fmla="*/ 142525 w 473321"/>
              <a:gd name="connsiteY3-3306" fmla="*/ 144142 h 146508"/>
              <a:gd name="connsiteX4-3307" fmla="*/ 192719 w 473321"/>
              <a:gd name="connsiteY4-3308" fmla="*/ 2303 h 146508"/>
              <a:gd name="connsiteX5-3309" fmla="*/ 228148 w 473321"/>
              <a:gd name="connsiteY5-3310" fmla="*/ 142351 h 146508"/>
              <a:gd name="connsiteX6-3311" fmla="*/ 270090 w 473321"/>
              <a:gd name="connsiteY6-3312" fmla="*/ 232 h 146508"/>
              <a:gd name="connsiteX7-3313" fmla="*/ 306474 w 473321"/>
              <a:gd name="connsiteY7-3314" fmla="*/ 141120 h 146508"/>
              <a:gd name="connsiteX8-3315" fmla="*/ 353182 w 473321"/>
              <a:gd name="connsiteY8-3316" fmla="*/ 232 h 146508"/>
              <a:gd name="connsiteX9-3317" fmla="*/ 387977 w 473321"/>
              <a:gd name="connsiteY9-3318" fmla="*/ 146044 h 146508"/>
              <a:gd name="connsiteX10-3319" fmla="*/ 433892 w 473321"/>
              <a:gd name="connsiteY10-3320" fmla="*/ 5 h 146508"/>
              <a:gd name="connsiteX11-3321" fmla="*/ 473321 w 473321"/>
              <a:gd name="connsiteY11-3322" fmla="*/ 141959 h 146508"/>
              <a:gd name="connsiteX0-3323" fmla="*/ 0 w 473321"/>
              <a:gd name="connsiteY0-3324" fmla="*/ 6551 h 146508"/>
              <a:gd name="connsiteX1-3325" fmla="*/ 51342 w 473321"/>
              <a:gd name="connsiteY1-3326" fmla="*/ 142465 h 146508"/>
              <a:gd name="connsiteX2-3327" fmla="*/ 100593 w 473321"/>
              <a:gd name="connsiteY2-3328" fmla="*/ 1073 h 146508"/>
              <a:gd name="connsiteX3-3329" fmla="*/ 142525 w 473321"/>
              <a:gd name="connsiteY3-3330" fmla="*/ 144142 h 146508"/>
              <a:gd name="connsiteX4-3331" fmla="*/ 192719 w 473321"/>
              <a:gd name="connsiteY4-3332" fmla="*/ 2303 h 146508"/>
              <a:gd name="connsiteX5-3333" fmla="*/ 228148 w 473321"/>
              <a:gd name="connsiteY5-3334" fmla="*/ 142351 h 146508"/>
              <a:gd name="connsiteX6-3335" fmla="*/ 270090 w 473321"/>
              <a:gd name="connsiteY6-3336" fmla="*/ 232 h 146508"/>
              <a:gd name="connsiteX7-3337" fmla="*/ 306474 w 473321"/>
              <a:gd name="connsiteY7-3338" fmla="*/ 141120 h 146508"/>
              <a:gd name="connsiteX8-3339" fmla="*/ 353182 w 473321"/>
              <a:gd name="connsiteY8-3340" fmla="*/ 232 h 146508"/>
              <a:gd name="connsiteX9-3341" fmla="*/ 387977 w 473321"/>
              <a:gd name="connsiteY9-3342" fmla="*/ 146044 h 146508"/>
              <a:gd name="connsiteX10-3343" fmla="*/ 433892 w 473321"/>
              <a:gd name="connsiteY10-3344" fmla="*/ 5 h 146508"/>
              <a:gd name="connsiteX11-3345" fmla="*/ 473321 w 473321"/>
              <a:gd name="connsiteY11-3346" fmla="*/ 141959 h 146508"/>
              <a:gd name="connsiteX0-3347" fmla="*/ 0 w 473321"/>
              <a:gd name="connsiteY0-3348" fmla="*/ 6551 h 146508"/>
              <a:gd name="connsiteX1-3349" fmla="*/ 51342 w 473321"/>
              <a:gd name="connsiteY1-3350" fmla="*/ 142465 h 146508"/>
              <a:gd name="connsiteX2-3351" fmla="*/ 100593 w 473321"/>
              <a:gd name="connsiteY2-3352" fmla="*/ 1073 h 146508"/>
              <a:gd name="connsiteX3-3353" fmla="*/ 142525 w 473321"/>
              <a:gd name="connsiteY3-3354" fmla="*/ 144142 h 146508"/>
              <a:gd name="connsiteX4-3355" fmla="*/ 192719 w 473321"/>
              <a:gd name="connsiteY4-3356" fmla="*/ 2303 h 146508"/>
              <a:gd name="connsiteX5-3357" fmla="*/ 228148 w 473321"/>
              <a:gd name="connsiteY5-3358" fmla="*/ 142351 h 146508"/>
              <a:gd name="connsiteX6-3359" fmla="*/ 270090 w 473321"/>
              <a:gd name="connsiteY6-3360" fmla="*/ 232 h 146508"/>
              <a:gd name="connsiteX7-3361" fmla="*/ 312033 w 473321"/>
              <a:gd name="connsiteY7-3362" fmla="*/ 142351 h 146508"/>
              <a:gd name="connsiteX8-3363" fmla="*/ 353182 w 473321"/>
              <a:gd name="connsiteY8-3364" fmla="*/ 232 h 146508"/>
              <a:gd name="connsiteX9-3365" fmla="*/ 387977 w 473321"/>
              <a:gd name="connsiteY9-3366" fmla="*/ 146044 h 146508"/>
              <a:gd name="connsiteX10-3367" fmla="*/ 433892 w 473321"/>
              <a:gd name="connsiteY10-3368" fmla="*/ 5 h 146508"/>
              <a:gd name="connsiteX11-3369" fmla="*/ 473321 w 473321"/>
              <a:gd name="connsiteY11-3370" fmla="*/ 141959 h 146508"/>
              <a:gd name="connsiteX0-3371" fmla="*/ 0 w 473321"/>
              <a:gd name="connsiteY0-3372" fmla="*/ 6551 h 146508"/>
              <a:gd name="connsiteX1-3373" fmla="*/ 51342 w 473321"/>
              <a:gd name="connsiteY1-3374" fmla="*/ 142465 h 146508"/>
              <a:gd name="connsiteX2-3375" fmla="*/ 100593 w 473321"/>
              <a:gd name="connsiteY2-3376" fmla="*/ 1073 h 146508"/>
              <a:gd name="connsiteX3-3377" fmla="*/ 142525 w 473321"/>
              <a:gd name="connsiteY3-3378" fmla="*/ 144142 h 146508"/>
              <a:gd name="connsiteX4-3379" fmla="*/ 192719 w 473321"/>
              <a:gd name="connsiteY4-3380" fmla="*/ 2303 h 146508"/>
              <a:gd name="connsiteX5-3381" fmla="*/ 228148 w 473321"/>
              <a:gd name="connsiteY5-3382" fmla="*/ 142351 h 146508"/>
              <a:gd name="connsiteX6-3383" fmla="*/ 270090 w 473321"/>
              <a:gd name="connsiteY6-3384" fmla="*/ 232 h 146508"/>
              <a:gd name="connsiteX7-3385" fmla="*/ 312033 w 473321"/>
              <a:gd name="connsiteY7-3386" fmla="*/ 142351 h 146508"/>
              <a:gd name="connsiteX8-3387" fmla="*/ 353182 w 473321"/>
              <a:gd name="connsiteY8-3388" fmla="*/ 232 h 146508"/>
              <a:gd name="connsiteX9-3389" fmla="*/ 387977 w 473321"/>
              <a:gd name="connsiteY9-3390" fmla="*/ 146044 h 146508"/>
              <a:gd name="connsiteX10-3391" fmla="*/ 433892 w 473321"/>
              <a:gd name="connsiteY10-3392" fmla="*/ 5 h 146508"/>
              <a:gd name="connsiteX11-3393" fmla="*/ 473321 w 473321"/>
              <a:gd name="connsiteY11-3394" fmla="*/ 141959 h 146508"/>
              <a:gd name="connsiteX0-3395" fmla="*/ 0 w 473321"/>
              <a:gd name="connsiteY0-3396" fmla="*/ 6551 h 146508"/>
              <a:gd name="connsiteX1-3397" fmla="*/ 51342 w 473321"/>
              <a:gd name="connsiteY1-3398" fmla="*/ 142465 h 146508"/>
              <a:gd name="connsiteX2-3399" fmla="*/ 100593 w 473321"/>
              <a:gd name="connsiteY2-3400" fmla="*/ 1073 h 146508"/>
              <a:gd name="connsiteX3-3401" fmla="*/ 142525 w 473321"/>
              <a:gd name="connsiteY3-3402" fmla="*/ 144142 h 146508"/>
              <a:gd name="connsiteX4-3403" fmla="*/ 192719 w 473321"/>
              <a:gd name="connsiteY4-3404" fmla="*/ 2303 h 146508"/>
              <a:gd name="connsiteX5-3405" fmla="*/ 228148 w 473321"/>
              <a:gd name="connsiteY5-3406" fmla="*/ 142351 h 146508"/>
              <a:gd name="connsiteX6-3407" fmla="*/ 270090 w 473321"/>
              <a:gd name="connsiteY6-3408" fmla="*/ 232 h 146508"/>
              <a:gd name="connsiteX7-3409" fmla="*/ 309650 w 473321"/>
              <a:gd name="connsiteY7-3410" fmla="*/ 142351 h 146508"/>
              <a:gd name="connsiteX8-3411" fmla="*/ 353182 w 473321"/>
              <a:gd name="connsiteY8-3412" fmla="*/ 232 h 146508"/>
              <a:gd name="connsiteX9-3413" fmla="*/ 387977 w 473321"/>
              <a:gd name="connsiteY9-3414" fmla="*/ 146044 h 146508"/>
              <a:gd name="connsiteX10-3415" fmla="*/ 433892 w 473321"/>
              <a:gd name="connsiteY10-3416" fmla="*/ 5 h 146508"/>
              <a:gd name="connsiteX11-3417" fmla="*/ 473321 w 473321"/>
              <a:gd name="connsiteY11-3418" fmla="*/ 141959 h 146508"/>
              <a:gd name="connsiteX0-3419" fmla="*/ 0 w 473321"/>
              <a:gd name="connsiteY0-3420" fmla="*/ 6551 h 146508"/>
              <a:gd name="connsiteX1-3421" fmla="*/ 51342 w 473321"/>
              <a:gd name="connsiteY1-3422" fmla="*/ 142465 h 146508"/>
              <a:gd name="connsiteX2-3423" fmla="*/ 100593 w 473321"/>
              <a:gd name="connsiteY2-3424" fmla="*/ 1073 h 146508"/>
              <a:gd name="connsiteX3-3425" fmla="*/ 142525 w 473321"/>
              <a:gd name="connsiteY3-3426" fmla="*/ 144142 h 146508"/>
              <a:gd name="connsiteX4-3427" fmla="*/ 192719 w 473321"/>
              <a:gd name="connsiteY4-3428" fmla="*/ 2303 h 146508"/>
              <a:gd name="connsiteX5-3429" fmla="*/ 228148 w 473321"/>
              <a:gd name="connsiteY5-3430" fmla="*/ 142351 h 146508"/>
              <a:gd name="connsiteX6-3431" fmla="*/ 270090 w 473321"/>
              <a:gd name="connsiteY6-3432" fmla="*/ 232 h 146508"/>
              <a:gd name="connsiteX7-3433" fmla="*/ 309650 w 473321"/>
              <a:gd name="connsiteY7-3434" fmla="*/ 142351 h 146508"/>
              <a:gd name="connsiteX8-3435" fmla="*/ 353182 w 473321"/>
              <a:gd name="connsiteY8-3436" fmla="*/ 232 h 146508"/>
              <a:gd name="connsiteX9-3437" fmla="*/ 387977 w 473321"/>
              <a:gd name="connsiteY9-3438" fmla="*/ 146044 h 146508"/>
              <a:gd name="connsiteX10-3439" fmla="*/ 433892 w 473321"/>
              <a:gd name="connsiteY10-3440" fmla="*/ 5 h 146508"/>
              <a:gd name="connsiteX11-3441" fmla="*/ 473321 w 473321"/>
              <a:gd name="connsiteY11-3442" fmla="*/ 141959 h 146508"/>
              <a:gd name="connsiteX0-3443" fmla="*/ 0 w 473321"/>
              <a:gd name="connsiteY0-3444" fmla="*/ 6551 h 146508"/>
              <a:gd name="connsiteX1-3445" fmla="*/ 51342 w 473321"/>
              <a:gd name="connsiteY1-3446" fmla="*/ 142465 h 146508"/>
              <a:gd name="connsiteX2-3447" fmla="*/ 100593 w 473321"/>
              <a:gd name="connsiteY2-3448" fmla="*/ 1073 h 146508"/>
              <a:gd name="connsiteX3-3449" fmla="*/ 142525 w 473321"/>
              <a:gd name="connsiteY3-3450" fmla="*/ 144142 h 146508"/>
              <a:gd name="connsiteX4-3451" fmla="*/ 192719 w 473321"/>
              <a:gd name="connsiteY4-3452" fmla="*/ 2303 h 146508"/>
              <a:gd name="connsiteX5-3453" fmla="*/ 228148 w 473321"/>
              <a:gd name="connsiteY5-3454" fmla="*/ 142351 h 146508"/>
              <a:gd name="connsiteX6-3455" fmla="*/ 270090 w 473321"/>
              <a:gd name="connsiteY6-3456" fmla="*/ 232 h 146508"/>
              <a:gd name="connsiteX7-3457" fmla="*/ 309650 w 473321"/>
              <a:gd name="connsiteY7-3458" fmla="*/ 142351 h 146508"/>
              <a:gd name="connsiteX8-3459" fmla="*/ 353182 w 473321"/>
              <a:gd name="connsiteY8-3460" fmla="*/ 232 h 146508"/>
              <a:gd name="connsiteX9-3461" fmla="*/ 387977 w 473321"/>
              <a:gd name="connsiteY9-3462" fmla="*/ 146044 h 146508"/>
              <a:gd name="connsiteX10-3463" fmla="*/ 433892 w 473321"/>
              <a:gd name="connsiteY10-3464" fmla="*/ 5 h 146508"/>
              <a:gd name="connsiteX11-3465" fmla="*/ 473321 w 473321"/>
              <a:gd name="connsiteY11-3466" fmla="*/ 141959 h 146508"/>
              <a:gd name="connsiteX0-3467" fmla="*/ 0 w 473321"/>
              <a:gd name="connsiteY0-3468" fmla="*/ 6551 h 146508"/>
              <a:gd name="connsiteX1-3469" fmla="*/ 51342 w 473321"/>
              <a:gd name="connsiteY1-3470" fmla="*/ 142465 h 146508"/>
              <a:gd name="connsiteX2-3471" fmla="*/ 100593 w 473321"/>
              <a:gd name="connsiteY2-3472" fmla="*/ 1073 h 146508"/>
              <a:gd name="connsiteX3-3473" fmla="*/ 142525 w 473321"/>
              <a:gd name="connsiteY3-3474" fmla="*/ 144142 h 146508"/>
              <a:gd name="connsiteX4-3475" fmla="*/ 192719 w 473321"/>
              <a:gd name="connsiteY4-3476" fmla="*/ 2303 h 146508"/>
              <a:gd name="connsiteX5-3477" fmla="*/ 228148 w 473321"/>
              <a:gd name="connsiteY5-3478" fmla="*/ 142351 h 146508"/>
              <a:gd name="connsiteX6-3479" fmla="*/ 270090 w 473321"/>
              <a:gd name="connsiteY6-3480" fmla="*/ 232 h 146508"/>
              <a:gd name="connsiteX7-3481" fmla="*/ 309650 w 473321"/>
              <a:gd name="connsiteY7-3482" fmla="*/ 142351 h 146508"/>
              <a:gd name="connsiteX8-3483" fmla="*/ 353182 w 473321"/>
              <a:gd name="connsiteY8-3484" fmla="*/ 232 h 146508"/>
              <a:gd name="connsiteX9-3485" fmla="*/ 387977 w 473321"/>
              <a:gd name="connsiteY9-3486" fmla="*/ 146044 h 146508"/>
              <a:gd name="connsiteX10-3487" fmla="*/ 433892 w 473321"/>
              <a:gd name="connsiteY10-3488" fmla="*/ 5 h 146508"/>
              <a:gd name="connsiteX11-3489" fmla="*/ 473321 w 473321"/>
              <a:gd name="connsiteY11-3490" fmla="*/ 141959 h 146508"/>
              <a:gd name="connsiteX0-3491" fmla="*/ 0 w 473321"/>
              <a:gd name="connsiteY0-3492" fmla="*/ 6551 h 146508"/>
              <a:gd name="connsiteX1-3493" fmla="*/ 51342 w 473321"/>
              <a:gd name="connsiteY1-3494" fmla="*/ 142465 h 146508"/>
              <a:gd name="connsiteX2-3495" fmla="*/ 100593 w 473321"/>
              <a:gd name="connsiteY2-3496" fmla="*/ 1073 h 146508"/>
              <a:gd name="connsiteX3-3497" fmla="*/ 142525 w 473321"/>
              <a:gd name="connsiteY3-3498" fmla="*/ 144142 h 146508"/>
              <a:gd name="connsiteX4-3499" fmla="*/ 192719 w 473321"/>
              <a:gd name="connsiteY4-3500" fmla="*/ 2303 h 146508"/>
              <a:gd name="connsiteX5-3501" fmla="*/ 228148 w 473321"/>
              <a:gd name="connsiteY5-3502" fmla="*/ 142351 h 146508"/>
              <a:gd name="connsiteX6-3503" fmla="*/ 270090 w 473321"/>
              <a:gd name="connsiteY6-3504" fmla="*/ 232 h 146508"/>
              <a:gd name="connsiteX7-3505" fmla="*/ 309650 w 473321"/>
              <a:gd name="connsiteY7-3506" fmla="*/ 142351 h 146508"/>
              <a:gd name="connsiteX8-3507" fmla="*/ 353182 w 473321"/>
              <a:gd name="connsiteY8-3508" fmla="*/ 232 h 146508"/>
              <a:gd name="connsiteX9-3509" fmla="*/ 387977 w 473321"/>
              <a:gd name="connsiteY9-3510" fmla="*/ 146044 h 146508"/>
              <a:gd name="connsiteX10-3511" fmla="*/ 433892 w 473321"/>
              <a:gd name="connsiteY10-3512" fmla="*/ 5 h 146508"/>
              <a:gd name="connsiteX11-3513" fmla="*/ 473321 w 473321"/>
              <a:gd name="connsiteY11-3514" fmla="*/ 141959 h 146508"/>
              <a:gd name="connsiteX0-3515" fmla="*/ 0 w 473321"/>
              <a:gd name="connsiteY0-3516" fmla="*/ 6551 h 146508"/>
              <a:gd name="connsiteX1-3517" fmla="*/ 51342 w 473321"/>
              <a:gd name="connsiteY1-3518" fmla="*/ 142465 h 146508"/>
              <a:gd name="connsiteX2-3519" fmla="*/ 100593 w 473321"/>
              <a:gd name="connsiteY2-3520" fmla="*/ 1073 h 146508"/>
              <a:gd name="connsiteX3-3521" fmla="*/ 142525 w 473321"/>
              <a:gd name="connsiteY3-3522" fmla="*/ 144142 h 146508"/>
              <a:gd name="connsiteX4-3523" fmla="*/ 192719 w 473321"/>
              <a:gd name="connsiteY4-3524" fmla="*/ 2303 h 146508"/>
              <a:gd name="connsiteX5-3525" fmla="*/ 228148 w 473321"/>
              <a:gd name="connsiteY5-3526" fmla="*/ 142351 h 146508"/>
              <a:gd name="connsiteX6-3527" fmla="*/ 270090 w 473321"/>
              <a:gd name="connsiteY6-3528" fmla="*/ 232 h 146508"/>
              <a:gd name="connsiteX7-3529" fmla="*/ 309650 w 473321"/>
              <a:gd name="connsiteY7-3530" fmla="*/ 142351 h 146508"/>
              <a:gd name="connsiteX8-3531" fmla="*/ 353182 w 473321"/>
              <a:gd name="connsiteY8-3532" fmla="*/ 232 h 146508"/>
              <a:gd name="connsiteX9-3533" fmla="*/ 387977 w 473321"/>
              <a:gd name="connsiteY9-3534" fmla="*/ 146044 h 146508"/>
              <a:gd name="connsiteX10-3535" fmla="*/ 433892 w 473321"/>
              <a:gd name="connsiteY10-3536" fmla="*/ 5 h 146508"/>
              <a:gd name="connsiteX11-3537" fmla="*/ 473321 w 473321"/>
              <a:gd name="connsiteY11-3538" fmla="*/ 141959 h 146508"/>
              <a:gd name="connsiteX0-3539" fmla="*/ 0 w 473321"/>
              <a:gd name="connsiteY0-3540" fmla="*/ 6551 h 146508"/>
              <a:gd name="connsiteX1-3541" fmla="*/ 51342 w 473321"/>
              <a:gd name="connsiteY1-3542" fmla="*/ 142465 h 146508"/>
              <a:gd name="connsiteX2-3543" fmla="*/ 100593 w 473321"/>
              <a:gd name="connsiteY2-3544" fmla="*/ 1073 h 146508"/>
              <a:gd name="connsiteX3-3545" fmla="*/ 142525 w 473321"/>
              <a:gd name="connsiteY3-3546" fmla="*/ 144142 h 146508"/>
              <a:gd name="connsiteX4-3547" fmla="*/ 192719 w 473321"/>
              <a:gd name="connsiteY4-3548" fmla="*/ 2303 h 146508"/>
              <a:gd name="connsiteX5-3549" fmla="*/ 228148 w 473321"/>
              <a:gd name="connsiteY5-3550" fmla="*/ 142351 h 146508"/>
              <a:gd name="connsiteX6-3551" fmla="*/ 270090 w 473321"/>
              <a:gd name="connsiteY6-3552" fmla="*/ 232 h 146508"/>
              <a:gd name="connsiteX7-3553" fmla="*/ 309650 w 473321"/>
              <a:gd name="connsiteY7-3554" fmla="*/ 142351 h 146508"/>
              <a:gd name="connsiteX8-3555" fmla="*/ 353182 w 473321"/>
              <a:gd name="connsiteY8-3556" fmla="*/ 232 h 146508"/>
              <a:gd name="connsiteX9-3557" fmla="*/ 387977 w 473321"/>
              <a:gd name="connsiteY9-3558" fmla="*/ 146044 h 146508"/>
              <a:gd name="connsiteX10-3559" fmla="*/ 433892 w 473321"/>
              <a:gd name="connsiteY10-3560" fmla="*/ 5 h 146508"/>
              <a:gd name="connsiteX11-3561" fmla="*/ 473321 w 473321"/>
              <a:gd name="connsiteY11-3562" fmla="*/ 141959 h 146508"/>
              <a:gd name="connsiteX0-3563" fmla="*/ 0 w 473321"/>
              <a:gd name="connsiteY0-3564" fmla="*/ 6551 h 146508"/>
              <a:gd name="connsiteX1-3565" fmla="*/ 51342 w 473321"/>
              <a:gd name="connsiteY1-3566" fmla="*/ 142465 h 146508"/>
              <a:gd name="connsiteX2-3567" fmla="*/ 100593 w 473321"/>
              <a:gd name="connsiteY2-3568" fmla="*/ 1073 h 146508"/>
              <a:gd name="connsiteX3-3569" fmla="*/ 142525 w 473321"/>
              <a:gd name="connsiteY3-3570" fmla="*/ 144142 h 146508"/>
              <a:gd name="connsiteX4-3571" fmla="*/ 192719 w 473321"/>
              <a:gd name="connsiteY4-3572" fmla="*/ 2303 h 146508"/>
              <a:gd name="connsiteX5-3573" fmla="*/ 228148 w 473321"/>
              <a:gd name="connsiteY5-3574" fmla="*/ 142351 h 146508"/>
              <a:gd name="connsiteX6-3575" fmla="*/ 270090 w 473321"/>
              <a:gd name="connsiteY6-3576" fmla="*/ 232 h 146508"/>
              <a:gd name="connsiteX7-3577" fmla="*/ 309650 w 473321"/>
              <a:gd name="connsiteY7-3578" fmla="*/ 142351 h 146508"/>
              <a:gd name="connsiteX8-3579" fmla="*/ 353182 w 473321"/>
              <a:gd name="connsiteY8-3580" fmla="*/ 232 h 146508"/>
              <a:gd name="connsiteX9-3581" fmla="*/ 387977 w 473321"/>
              <a:gd name="connsiteY9-3582" fmla="*/ 146044 h 146508"/>
              <a:gd name="connsiteX10-3583" fmla="*/ 433892 w 473321"/>
              <a:gd name="connsiteY10-3584" fmla="*/ 5 h 146508"/>
              <a:gd name="connsiteX11-3585" fmla="*/ 473321 w 473321"/>
              <a:gd name="connsiteY11-3586" fmla="*/ 141959 h 146508"/>
              <a:gd name="connsiteX0-3587" fmla="*/ 0 w 459025"/>
              <a:gd name="connsiteY0-3588" fmla="*/ 5755 h 151868"/>
              <a:gd name="connsiteX1-3589" fmla="*/ 37046 w 459025"/>
              <a:gd name="connsiteY1-3590" fmla="*/ 147825 h 151868"/>
              <a:gd name="connsiteX2-3591" fmla="*/ 86297 w 459025"/>
              <a:gd name="connsiteY2-3592" fmla="*/ 6433 h 151868"/>
              <a:gd name="connsiteX3-3593" fmla="*/ 128229 w 459025"/>
              <a:gd name="connsiteY3-3594" fmla="*/ 149502 h 151868"/>
              <a:gd name="connsiteX4-3595" fmla="*/ 178423 w 459025"/>
              <a:gd name="connsiteY4-3596" fmla="*/ 7663 h 151868"/>
              <a:gd name="connsiteX5-3597" fmla="*/ 213852 w 459025"/>
              <a:gd name="connsiteY5-3598" fmla="*/ 147711 h 151868"/>
              <a:gd name="connsiteX6-3599" fmla="*/ 255794 w 459025"/>
              <a:gd name="connsiteY6-3600" fmla="*/ 5592 h 151868"/>
              <a:gd name="connsiteX7-3601" fmla="*/ 295354 w 459025"/>
              <a:gd name="connsiteY7-3602" fmla="*/ 147711 h 151868"/>
              <a:gd name="connsiteX8-3603" fmla="*/ 338886 w 459025"/>
              <a:gd name="connsiteY8-3604" fmla="*/ 5592 h 151868"/>
              <a:gd name="connsiteX9-3605" fmla="*/ 373681 w 459025"/>
              <a:gd name="connsiteY9-3606" fmla="*/ 151404 h 151868"/>
              <a:gd name="connsiteX10-3607" fmla="*/ 419596 w 459025"/>
              <a:gd name="connsiteY10-3608" fmla="*/ 5365 h 151868"/>
              <a:gd name="connsiteX11-3609" fmla="*/ 459025 w 459025"/>
              <a:gd name="connsiteY11-3610" fmla="*/ 147319 h 151868"/>
              <a:gd name="connsiteX0-3611" fmla="*/ 0 w 467761"/>
              <a:gd name="connsiteY0-3612" fmla="*/ 5784 h 150665"/>
              <a:gd name="connsiteX1-3613" fmla="*/ 45782 w 467761"/>
              <a:gd name="connsiteY1-3614" fmla="*/ 146622 h 150665"/>
              <a:gd name="connsiteX2-3615" fmla="*/ 95033 w 467761"/>
              <a:gd name="connsiteY2-3616" fmla="*/ 5230 h 150665"/>
              <a:gd name="connsiteX3-3617" fmla="*/ 136965 w 467761"/>
              <a:gd name="connsiteY3-3618" fmla="*/ 148299 h 150665"/>
              <a:gd name="connsiteX4-3619" fmla="*/ 187159 w 467761"/>
              <a:gd name="connsiteY4-3620" fmla="*/ 6460 h 150665"/>
              <a:gd name="connsiteX5-3621" fmla="*/ 222588 w 467761"/>
              <a:gd name="connsiteY5-3622" fmla="*/ 146508 h 150665"/>
              <a:gd name="connsiteX6-3623" fmla="*/ 264530 w 467761"/>
              <a:gd name="connsiteY6-3624" fmla="*/ 4389 h 150665"/>
              <a:gd name="connsiteX7-3625" fmla="*/ 304090 w 467761"/>
              <a:gd name="connsiteY7-3626" fmla="*/ 146508 h 150665"/>
              <a:gd name="connsiteX8-3627" fmla="*/ 347622 w 467761"/>
              <a:gd name="connsiteY8-3628" fmla="*/ 4389 h 150665"/>
              <a:gd name="connsiteX9-3629" fmla="*/ 382417 w 467761"/>
              <a:gd name="connsiteY9-3630" fmla="*/ 150201 h 150665"/>
              <a:gd name="connsiteX10-3631" fmla="*/ 428332 w 467761"/>
              <a:gd name="connsiteY10-3632" fmla="*/ 4162 h 150665"/>
              <a:gd name="connsiteX11-3633" fmla="*/ 467761 w 467761"/>
              <a:gd name="connsiteY11-3634" fmla="*/ 146116 h 150665"/>
              <a:gd name="connsiteX0-3635" fmla="*/ 0 w 467761"/>
              <a:gd name="connsiteY0-3636" fmla="*/ 5884 h 150765"/>
              <a:gd name="connsiteX1-3637" fmla="*/ 45782 w 467761"/>
              <a:gd name="connsiteY1-3638" fmla="*/ 146722 h 150765"/>
              <a:gd name="connsiteX2-3639" fmla="*/ 95033 w 467761"/>
              <a:gd name="connsiteY2-3640" fmla="*/ 5330 h 150765"/>
              <a:gd name="connsiteX3-3641" fmla="*/ 136965 w 467761"/>
              <a:gd name="connsiteY3-3642" fmla="*/ 148399 h 150765"/>
              <a:gd name="connsiteX4-3643" fmla="*/ 187159 w 467761"/>
              <a:gd name="connsiteY4-3644" fmla="*/ 6560 h 150765"/>
              <a:gd name="connsiteX5-3645" fmla="*/ 222588 w 467761"/>
              <a:gd name="connsiteY5-3646" fmla="*/ 146608 h 150765"/>
              <a:gd name="connsiteX6-3647" fmla="*/ 264530 w 467761"/>
              <a:gd name="connsiteY6-3648" fmla="*/ 4489 h 150765"/>
              <a:gd name="connsiteX7-3649" fmla="*/ 304090 w 467761"/>
              <a:gd name="connsiteY7-3650" fmla="*/ 146608 h 150765"/>
              <a:gd name="connsiteX8-3651" fmla="*/ 347622 w 467761"/>
              <a:gd name="connsiteY8-3652" fmla="*/ 4489 h 150765"/>
              <a:gd name="connsiteX9-3653" fmla="*/ 382417 w 467761"/>
              <a:gd name="connsiteY9-3654" fmla="*/ 150301 h 150765"/>
              <a:gd name="connsiteX10-3655" fmla="*/ 428332 w 467761"/>
              <a:gd name="connsiteY10-3656" fmla="*/ 4262 h 150765"/>
              <a:gd name="connsiteX11-3657" fmla="*/ 467761 w 467761"/>
              <a:gd name="connsiteY11-3658" fmla="*/ 146216 h 150765"/>
              <a:gd name="connsiteX0-3659" fmla="*/ 0 w 467761"/>
              <a:gd name="connsiteY0-3660" fmla="*/ 6023 h 150904"/>
              <a:gd name="connsiteX1-3661" fmla="*/ 45782 w 467761"/>
              <a:gd name="connsiteY1-3662" fmla="*/ 146861 h 150904"/>
              <a:gd name="connsiteX2-3663" fmla="*/ 95033 w 467761"/>
              <a:gd name="connsiteY2-3664" fmla="*/ 5469 h 150904"/>
              <a:gd name="connsiteX3-3665" fmla="*/ 136965 w 467761"/>
              <a:gd name="connsiteY3-3666" fmla="*/ 148538 h 150904"/>
              <a:gd name="connsiteX4-3667" fmla="*/ 187159 w 467761"/>
              <a:gd name="connsiteY4-3668" fmla="*/ 6699 h 150904"/>
              <a:gd name="connsiteX5-3669" fmla="*/ 222588 w 467761"/>
              <a:gd name="connsiteY5-3670" fmla="*/ 146747 h 150904"/>
              <a:gd name="connsiteX6-3671" fmla="*/ 264530 w 467761"/>
              <a:gd name="connsiteY6-3672" fmla="*/ 4628 h 150904"/>
              <a:gd name="connsiteX7-3673" fmla="*/ 304090 w 467761"/>
              <a:gd name="connsiteY7-3674" fmla="*/ 146747 h 150904"/>
              <a:gd name="connsiteX8-3675" fmla="*/ 347622 w 467761"/>
              <a:gd name="connsiteY8-3676" fmla="*/ 4628 h 150904"/>
              <a:gd name="connsiteX9-3677" fmla="*/ 382417 w 467761"/>
              <a:gd name="connsiteY9-3678" fmla="*/ 150440 h 150904"/>
              <a:gd name="connsiteX10-3679" fmla="*/ 428332 w 467761"/>
              <a:gd name="connsiteY10-3680" fmla="*/ 4401 h 150904"/>
              <a:gd name="connsiteX11-3681" fmla="*/ 467761 w 467761"/>
              <a:gd name="connsiteY11-3682" fmla="*/ 146355 h 150904"/>
              <a:gd name="connsiteX0-3683" fmla="*/ 0 w 467761"/>
              <a:gd name="connsiteY0-3684" fmla="*/ 6095 h 150976"/>
              <a:gd name="connsiteX1-3685" fmla="*/ 45782 w 467761"/>
              <a:gd name="connsiteY1-3686" fmla="*/ 146933 h 150976"/>
              <a:gd name="connsiteX2-3687" fmla="*/ 95033 w 467761"/>
              <a:gd name="connsiteY2-3688" fmla="*/ 5541 h 150976"/>
              <a:gd name="connsiteX3-3689" fmla="*/ 136965 w 467761"/>
              <a:gd name="connsiteY3-3690" fmla="*/ 148610 h 150976"/>
              <a:gd name="connsiteX4-3691" fmla="*/ 187159 w 467761"/>
              <a:gd name="connsiteY4-3692" fmla="*/ 6771 h 150976"/>
              <a:gd name="connsiteX5-3693" fmla="*/ 222588 w 467761"/>
              <a:gd name="connsiteY5-3694" fmla="*/ 146819 h 150976"/>
              <a:gd name="connsiteX6-3695" fmla="*/ 264530 w 467761"/>
              <a:gd name="connsiteY6-3696" fmla="*/ 4700 h 150976"/>
              <a:gd name="connsiteX7-3697" fmla="*/ 304090 w 467761"/>
              <a:gd name="connsiteY7-3698" fmla="*/ 146819 h 150976"/>
              <a:gd name="connsiteX8-3699" fmla="*/ 347622 w 467761"/>
              <a:gd name="connsiteY8-3700" fmla="*/ 4700 h 150976"/>
              <a:gd name="connsiteX9-3701" fmla="*/ 382417 w 467761"/>
              <a:gd name="connsiteY9-3702" fmla="*/ 150512 h 150976"/>
              <a:gd name="connsiteX10-3703" fmla="*/ 428332 w 467761"/>
              <a:gd name="connsiteY10-3704" fmla="*/ 4473 h 150976"/>
              <a:gd name="connsiteX11-3705" fmla="*/ 467761 w 467761"/>
              <a:gd name="connsiteY11-3706" fmla="*/ 146427 h 150976"/>
              <a:gd name="connsiteX0-3707" fmla="*/ 0 w 467761"/>
              <a:gd name="connsiteY0-3708" fmla="*/ 5885 h 150766"/>
              <a:gd name="connsiteX1-3709" fmla="*/ 45782 w 467761"/>
              <a:gd name="connsiteY1-3710" fmla="*/ 146723 h 150766"/>
              <a:gd name="connsiteX2-3711" fmla="*/ 95033 w 467761"/>
              <a:gd name="connsiteY2-3712" fmla="*/ 5331 h 150766"/>
              <a:gd name="connsiteX3-3713" fmla="*/ 136965 w 467761"/>
              <a:gd name="connsiteY3-3714" fmla="*/ 148400 h 150766"/>
              <a:gd name="connsiteX4-3715" fmla="*/ 187159 w 467761"/>
              <a:gd name="connsiteY4-3716" fmla="*/ 6561 h 150766"/>
              <a:gd name="connsiteX5-3717" fmla="*/ 222588 w 467761"/>
              <a:gd name="connsiteY5-3718" fmla="*/ 146609 h 150766"/>
              <a:gd name="connsiteX6-3719" fmla="*/ 264530 w 467761"/>
              <a:gd name="connsiteY6-3720" fmla="*/ 4490 h 150766"/>
              <a:gd name="connsiteX7-3721" fmla="*/ 304090 w 467761"/>
              <a:gd name="connsiteY7-3722" fmla="*/ 146609 h 150766"/>
              <a:gd name="connsiteX8-3723" fmla="*/ 347622 w 467761"/>
              <a:gd name="connsiteY8-3724" fmla="*/ 4490 h 150766"/>
              <a:gd name="connsiteX9-3725" fmla="*/ 382417 w 467761"/>
              <a:gd name="connsiteY9-3726" fmla="*/ 150302 h 150766"/>
              <a:gd name="connsiteX10-3727" fmla="*/ 428332 w 467761"/>
              <a:gd name="connsiteY10-3728" fmla="*/ 4263 h 150766"/>
              <a:gd name="connsiteX11-3729" fmla="*/ 467761 w 467761"/>
              <a:gd name="connsiteY11-3730" fmla="*/ 146217 h 150766"/>
              <a:gd name="connsiteX0-3731" fmla="*/ 0 w 467761"/>
              <a:gd name="connsiteY0-3732" fmla="*/ 1627 h 146508"/>
              <a:gd name="connsiteX1-3733" fmla="*/ 45782 w 467761"/>
              <a:gd name="connsiteY1-3734" fmla="*/ 142465 h 146508"/>
              <a:gd name="connsiteX2-3735" fmla="*/ 95033 w 467761"/>
              <a:gd name="connsiteY2-3736" fmla="*/ 1073 h 146508"/>
              <a:gd name="connsiteX3-3737" fmla="*/ 136965 w 467761"/>
              <a:gd name="connsiteY3-3738" fmla="*/ 144142 h 146508"/>
              <a:gd name="connsiteX4-3739" fmla="*/ 187159 w 467761"/>
              <a:gd name="connsiteY4-3740" fmla="*/ 2303 h 146508"/>
              <a:gd name="connsiteX5-3741" fmla="*/ 222588 w 467761"/>
              <a:gd name="connsiteY5-3742" fmla="*/ 142351 h 146508"/>
              <a:gd name="connsiteX6-3743" fmla="*/ 264530 w 467761"/>
              <a:gd name="connsiteY6-3744" fmla="*/ 232 h 146508"/>
              <a:gd name="connsiteX7-3745" fmla="*/ 304090 w 467761"/>
              <a:gd name="connsiteY7-3746" fmla="*/ 142351 h 146508"/>
              <a:gd name="connsiteX8-3747" fmla="*/ 347622 w 467761"/>
              <a:gd name="connsiteY8-3748" fmla="*/ 232 h 146508"/>
              <a:gd name="connsiteX9-3749" fmla="*/ 382417 w 467761"/>
              <a:gd name="connsiteY9-3750" fmla="*/ 146044 h 146508"/>
              <a:gd name="connsiteX10-3751" fmla="*/ 428332 w 467761"/>
              <a:gd name="connsiteY10-3752" fmla="*/ 5 h 146508"/>
              <a:gd name="connsiteX11-3753" fmla="*/ 467761 w 467761"/>
              <a:gd name="connsiteY11-3754" fmla="*/ 141959 h 146508"/>
              <a:gd name="connsiteX0-3755" fmla="*/ 0 w 467761"/>
              <a:gd name="connsiteY0-3756" fmla="*/ 6189 h 151070"/>
              <a:gd name="connsiteX1-3757" fmla="*/ 45782 w 467761"/>
              <a:gd name="connsiteY1-3758" fmla="*/ 147027 h 151070"/>
              <a:gd name="connsiteX2-3759" fmla="*/ 95033 w 467761"/>
              <a:gd name="connsiteY2-3760" fmla="*/ 5635 h 151070"/>
              <a:gd name="connsiteX3-3761" fmla="*/ 136965 w 467761"/>
              <a:gd name="connsiteY3-3762" fmla="*/ 148704 h 151070"/>
              <a:gd name="connsiteX4-3763" fmla="*/ 187159 w 467761"/>
              <a:gd name="connsiteY4-3764" fmla="*/ 6865 h 151070"/>
              <a:gd name="connsiteX5-3765" fmla="*/ 222588 w 467761"/>
              <a:gd name="connsiteY5-3766" fmla="*/ 146913 h 151070"/>
              <a:gd name="connsiteX6-3767" fmla="*/ 264530 w 467761"/>
              <a:gd name="connsiteY6-3768" fmla="*/ 4794 h 151070"/>
              <a:gd name="connsiteX7-3769" fmla="*/ 304090 w 467761"/>
              <a:gd name="connsiteY7-3770" fmla="*/ 146913 h 151070"/>
              <a:gd name="connsiteX8-3771" fmla="*/ 347622 w 467761"/>
              <a:gd name="connsiteY8-3772" fmla="*/ 4794 h 151070"/>
              <a:gd name="connsiteX9-3773" fmla="*/ 382417 w 467761"/>
              <a:gd name="connsiteY9-3774" fmla="*/ 150606 h 151070"/>
              <a:gd name="connsiteX10-3775" fmla="*/ 428332 w 467761"/>
              <a:gd name="connsiteY10-3776" fmla="*/ 4567 h 151070"/>
              <a:gd name="connsiteX11-3777" fmla="*/ 467761 w 467761"/>
              <a:gd name="connsiteY11-3778" fmla="*/ 146521 h 151070"/>
              <a:gd name="connsiteX0-3779" fmla="*/ 0 w 448701"/>
              <a:gd name="connsiteY0-3780" fmla="*/ 116108 h 146508"/>
              <a:gd name="connsiteX1-3781" fmla="*/ 26722 w 448701"/>
              <a:gd name="connsiteY1-3782" fmla="*/ 142465 h 146508"/>
              <a:gd name="connsiteX2-3783" fmla="*/ 75973 w 448701"/>
              <a:gd name="connsiteY2-3784" fmla="*/ 1073 h 146508"/>
              <a:gd name="connsiteX3-3785" fmla="*/ 117905 w 448701"/>
              <a:gd name="connsiteY3-3786" fmla="*/ 144142 h 146508"/>
              <a:gd name="connsiteX4-3787" fmla="*/ 168099 w 448701"/>
              <a:gd name="connsiteY4-3788" fmla="*/ 2303 h 146508"/>
              <a:gd name="connsiteX5-3789" fmla="*/ 203528 w 448701"/>
              <a:gd name="connsiteY5-3790" fmla="*/ 142351 h 146508"/>
              <a:gd name="connsiteX6-3791" fmla="*/ 245470 w 448701"/>
              <a:gd name="connsiteY6-3792" fmla="*/ 232 h 146508"/>
              <a:gd name="connsiteX7-3793" fmla="*/ 285030 w 448701"/>
              <a:gd name="connsiteY7-3794" fmla="*/ 142351 h 146508"/>
              <a:gd name="connsiteX8-3795" fmla="*/ 328562 w 448701"/>
              <a:gd name="connsiteY8-3796" fmla="*/ 232 h 146508"/>
              <a:gd name="connsiteX9-3797" fmla="*/ 363357 w 448701"/>
              <a:gd name="connsiteY9-3798" fmla="*/ 146044 h 146508"/>
              <a:gd name="connsiteX10-3799" fmla="*/ 409272 w 448701"/>
              <a:gd name="connsiteY10-3800" fmla="*/ 5 h 146508"/>
              <a:gd name="connsiteX11-3801" fmla="*/ 448701 w 448701"/>
              <a:gd name="connsiteY11-3802" fmla="*/ 141959 h 146508"/>
              <a:gd name="connsiteX0-3803" fmla="*/ 0 w 421979"/>
              <a:gd name="connsiteY0-3804" fmla="*/ 142465 h 146508"/>
              <a:gd name="connsiteX1-3805" fmla="*/ 49251 w 421979"/>
              <a:gd name="connsiteY1-3806" fmla="*/ 1073 h 146508"/>
              <a:gd name="connsiteX2-3807" fmla="*/ 91183 w 421979"/>
              <a:gd name="connsiteY2-3808" fmla="*/ 144142 h 146508"/>
              <a:gd name="connsiteX3-3809" fmla="*/ 141377 w 421979"/>
              <a:gd name="connsiteY3-3810" fmla="*/ 2303 h 146508"/>
              <a:gd name="connsiteX4-3811" fmla="*/ 176806 w 421979"/>
              <a:gd name="connsiteY4-3812" fmla="*/ 142351 h 146508"/>
              <a:gd name="connsiteX5-3813" fmla="*/ 218748 w 421979"/>
              <a:gd name="connsiteY5-3814" fmla="*/ 232 h 146508"/>
              <a:gd name="connsiteX6-3815" fmla="*/ 258308 w 421979"/>
              <a:gd name="connsiteY6-3816" fmla="*/ 142351 h 146508"/>
              <a:gd name="connsiteX7-3817" fmla="*/ 301840 w 421979"/>
              <a:gd name="connsiteY7-3818" fmla="*/ 232 h 146508"/>
              <a:gd name="connsiteX8-3819" fmla="*/ 336635 w 421979"/>
              <a:gd name="connsiteY8-3820" fmla="*/ 146044 h 146508"/>
              <a:gd name="connsiteX9-3821" fmla="*/ 382550 w 421979"/>
              <a:gd name="connsiteY9-3822" fmla="*/ 5 h 146508"/>
              <a:gd name="connsiteX10-3823" fmla="*/ 421979 w 421979"/>
              <a:gd name="connsiteY10-3824" fmla="*/ 141959 h 146508"/>
              <a:gd name="connsiteX0-3825" fmla="*/ 0 w 421979"/>
              <a:gd name="connsiteY0-3826" fmla="*/ 142465 h 146508"/>
              <a:gd name="connsiteX1-3827" fmla="*/ 49251 w 421979"/>
              <a:gd name="connsiteY1-3828" fmla="*/ 1073 h 146508"/>
              <a:gd name="connsiteX2-3829" fmla="*/ 91183 w 421979"/>
              <a:gd name="connsiteY2-3830" fmla="*/ 144142 h 146508"/>
              <a:gd name="connsiteX3-3831" fmla="*/ 141377 w 421979"/>
              <a:gd name="connsiteY3-3832" fmla="*/ 2303 h 146508"/>
              <a:gd name="connsiteX4-3833" fmla="*/ 176806 w 421979"/>
              <a:gd name="connsiteY4-3834" fmla="*/ 142351 h 146508"/>
              <a:gd name="connsiteX5-3835" fmla="*/ 218748 w 421979"/>
              <a:gd name="connsiteY5-3836" fmla="*/ 232 h 146508"/>
              <a:gd name="connsiteX6-3837" fmla="*/ 258308 w 421979"/>
              <a:gd name="connsiteY6-3838" fmla="*/ 142351 h 146508"/>
              <a:gd name="connsiteX7-3839" fmla="*/ 301840 w 421979"/>
              <a:gd name="connsiteY7-3840" fmla="*/ 232 h 146508"/>
              <a:gd name="connsiteX8-3841" fmla="*/ 336635 w 421979"/>
              <a:gd name="connsiteY8-3842" fmla="*/ 146044 h 146508"/>
              <a:gd name="connsiteX9-3843" fmla="*/ 382550 w 421979"/>
              <a:gd name="connsiteY9-3844" fmla="*/ 5 h 146508"/>
              <a:gd name="connsiteX10-3845" fmla="*/ 421979 w 421979"/>
              <a:gd name="connsiteY10-3846" fmla="*/ 141959 h 146508"/>
              <a:gd name="connsiteX0-3847" fmla="*/ 0 w 421979"/>
              <a:gd name="connsiteY0-3848" fmla="*/ 142465 h 146508"/>
              <a:gd name="connsiteX1-3849" fmla="*/ 49251 w 421979"/>
              <a:gd name="connsiteY1-3850" fmla="*/ 1073 h 146508"/>
              <a:gd name="connsiteX2-3851" fmla="*/ 91183 w 421979"/>
              <a:gd name="connsiteY2-3852" fmla="*/ 144142 h 146508"/>
              <a:gd name="connsiteX3-3853" fmla="*/ 141377 w 421979"/>
              <a:gd name="connsiteY3-3854" fmla="*/ 2303 h 146508"/>
              <a:gd name="connsiteX4-3855" fmla="*/ 176806 w 421979"/>
              <a:gd name="connsiteY4-3856" fmla="*/ 142351 h 146508"/>
              <a:gd name="connsiteX5-3857" fmla="*/ 218748 w 421979"/>
              <a:gd name="connsiteY5-3858" fmla="*/ 232 h 146508"/>
              <a:gd name="connsiteX6-3859" fmla="*/ 258308 w 421979"/>
              <a:gd name="connsiteY6-3860" fmla="*/ 142351 h 146508"/>
              <a:gd name="connsiteX7-3861" fmla="*/ 301840 w 421979"/>
              <a:gd name="connsiteY7-3862" fmla="*/ 232 h 146508"/>
              <a:gd name="connsiteX8-3863" fmla="*/ 336635 w 421979"/>
              <a:gd name="connsiteY8-3864" fmla="*/ 146044 h 146508"/>
              <a:gd name="connsiteX9-3865" fmla="*/ 382550 w 421979"/>
              <a:gd name="connsiteY9-3866" fmla="*/ 5 h 146508"/>
              <a:gd name="connsiteX10-3867" fmla="*/ 421979 w 421979"/>
              <a:gd name="connsiteY10-3868" fmla="*/ 141959 h 146508"/>
              <a:gd name="connsiteX0-3869" fmla="*/ 0 w 421979"/>
              <a:gd name="connsiteY0-3870" fmla="*/ 142465 h 146508"/>
              <a:gd name="connsiteX1-3871" fmla="*/ 49251 w 421979"/>
              <a:gd name="connsiteY1-3872" fmla="*/ 1073 h 146508"/>
              <a:gd name="connsiteX2-3873" fmla="*/ 91183 w 421979"/>
              <a:gd name="connsiteY2-3874" fmla="*/ 144142 h 146508"/>
              <a:gd name="connsiteX3-3875" fmla="*/ 141377 w 421979"/>
              <a:gd name="connsiteY3-3876" fmla="*/ 2303 h 146508"/>
              <a:gd name="connsiteX4-3877" fmla="*/ 176806 w 421979"/>
              <a:gd name="connsiteY4-3878" fmla="*/ 142351 h 146508"/>
              <a:gd name="connsiteX5-3879" fmla="*/ 218748 w 421979"/>
              <a:gd name="connsiteY5-3880" fmla="*/ 232 h 146508"/>
              <a:gd name="connsiteX6-3881" fmla="*/ 258308 w 421979"/>
              <a:gd name="connsiteY6-3882" fmla="*/ 142351 h 146508"/>
              <a:gd name="connsiteX7-3883" fmla="*/ 301840 w 421979"/>
              <a:gd name="connsiteY7-3884" fmla="*/ 232 h 146508"/>
              <a:gd name="connsiteX8-3885" fmla="*/ 336635 w 421979"/>
              <a:gd name="connsiteY8-3886" fmla="*/ 146044 h 146508"/>
              <a:gd name="connsiteX9-3887" fmla="*/ 382550 w 421979"/>
              <a:gd name="connsiteY9-3888" fmla="*/ 5 h 146508"/>
              <a:gd name="connsiteX10-3889" fmla="*/ 421979 w 421979"/>
              <a:gd name="connsiteY10-3890" fmla="*/ 141959 h 146508"/>
              <a:gd name="connsiteX0-3891" fmla="*/ 0 w 421979"/>
              <a:gd name="connsiteY0-3892" fmla="*/ 142465 h 146508"/>
              <a:gd name="connsiteX1-3893" fmla="*/ 49251 w 421979"/>
              <a:gd name="connsiteY1-3894" fmla="*/ 1073 h 146508"/>
              <a:gd name="connsiteX2-3895" fmla="*/ 91183 w 421979"/>
              <a:gd name="connsiteY2-3896" fmla="*/ 144142 h 146508"/>
              <a:gd name="connsiteX3-3897" fmla="*/ 141377 w 421979"/>
              <a:gd name="connsiteY3-3898" fmla="*/ 2303 h 146508"/>
              <a:gd name="connsiteX4-3899" fmla="*/ 176806 w 421979"/>
              <a:gd name="connsiteY4-3900" fmla="*/ 142351 h 146508"/>
              <a:gd name="connsiteX5-3901" fmla="*/ 218748 w 421979"/>
              <a:gd name="connsiteY5-3902" fmla="*/ 232 h 146508"/>
              <a:gd name="connsiteX6-3903" fmla="*/ 258308 w 421979"/>
              <a:gd name="connsiteY6-3904" fmla="*/ 142351 h 146508"/>
              <a:gd name="connsiteX7-3905" fmla="*/ 301840 w 421979"/>
              <a:gd name="connsiteY7-3906" fmla="*/ 232 h 146508"/>
              <a:gd name="connsiteX8-3907" fmla="*/ 336635 w 421979"/>
              <a:gd name="connsiteY8-3908" fmla="*/ 146044 h 146508"/>
              <a:gd name="connsiteX9-3909" fmla="*/ 382550 w 421979"/>
              <a:gd name="connsiteY9-3910" fmla="*/ 5 h 146508"/>
              <a:gd name="connsiteX10-3911" fmla="*/ 421979 w 421979"/>
              <a:gd name="connsiteY10-3912" fmla="*/ 141959 h 146508"/>
              <a:gd name="connsiteX0-3913" fmla="*/ 0 w 421979"/>
              <a:gd name="connsiteY0-3914" fmla="*/ 142465 h 146508"/>
              <a:gd name="connsiteX1-3915" fmla="*/ 49251 w 421979"/>
              <a:gd name="connsiteY1-3916" fmla="*/ 1073 h 146508"/>
              <a:gd name="connsiteX2-3917" fmla="*/ 91183 w 421979"/>
              <a:gd name="connsiteY2-3918" fmla="*/ 144142 h 146508"/>
              <a:gd name="connsiteX3-3919" fmla="*/ 141377 w 421979"/>
              <a:gd name="connsiteY3-3920" fmla="*/ 2303 h 146508"/>
              <a:gd name="connsiteX4-3921" fmla="*/ 176806 w 421979"/>
              <a:gd name="connsiteY4-3922" fmla="*/ 142351 h 146508"/>
              <a:gd name="connsiteX5-3923" fmla="*/ 218748 w 421979"/>
              <a:gd name="connsiteY5-3924" fmla="*/ 232 h 146508"/>
              <a:gd name="connsiteX6-3925" fmla="*/ 258308 w 421979"/>
              <a:gd name="connsiteY6-3926" fmla="*/ 142351 h 146508"/>
              <a:gd name="connsiteX7-3927" fmla="*/ 301840 w 421979"/>
              <a:gd name="connsiteY7-3928" fmla="*/ 232 h 146508"/>
              <a:gd name="connsiteX8-3929" fmla="*/ 336635 w 421979"/>
              <a:gd name="connsiteY8-3930" fmla="*/ 146044 h 146508"/>
              <a:gd name="connsiteX9-3931" fmla="*/ 382550 w 421979"/>
              <a:gd name="connsiteY9-3932" fmla="*/ 5 h 146508"/>
              <a:gd name="connsiteX10-3933" fmla="*/ 421979 w 421979"/>
              <a:gd name="connsiteY10-3934" fmla="*/ 141959 h 146508"/>
              <a:gd name="connsiteX0-3935" fmla="*/ 0 w 421979"/>
              <a:gd name="connsiteY0-3936" fmla="*/ 142465 h 146508"/>
              <a:gd name="connsiteX1-3937" fmla="*/ 49251 w 421979"/>
              <a:gd name="connsiteY1-3938" fmla="*/ 1073 h 146508"/>
              <a:gd name="connsiteX2-3939" fmla="*/ 91183 w 421979"/>
              <a:gd name="connsiteY2-3940" fmla="*/ 144142 h 146508"/>
              <a:gd name="connsiteX3-3941" fmla="*/ 141377 w 421979"/>
              <a:gd name="connsiteY3-3942" fmla="*/ 2303 h 146508"/>
              <a:gd name="connsiteX4-3943" fmla="*/ 176806 w 421979"/>
              <a:gd name="connsiteY4-3944" fmla="*/ 142351 h 146508"/>
              <a:gd name="connsiteX5-3945" fmla="*/ 218748 w 421979"/>
              <a:gd name="connsiteY5-3946" fmla="*/ 232 h 146508"/>
              <a:gd name="connsiteX6-3947" fmla="*/ 258308 w 421979"/>
              <a:gd name="connsiteY6-3948" fmla="*/ 142351 h 146508"/>
              <a:gd name="connsiteX7-3949" fmla="*/ 301840 w 421979"/>
              <a:gd name="connsiteY7-3950" fmla="*/ 232 h 146508"/>
              <a:gd name="connsiteX8-3951" fmla="*/ 336635 w 421979"/>
              <a:gd name="connsiteY8-3952" fmla="*/ 146044 h 146508"/>
              <a:gd name="connsiteX9-3953" fmla="*/ 382550 w 421979"/>
              <a:gd name="connsiteY9-3954" fmla="*/ 5 h 146508"/>
              <a:gd name="connsiteX10-3955" fmla="*/ 421979 w 421979"/>
              <a:gd name="connsiteY10-3956" fmla="*/ 141959 h 146508"/>
              <a:gd name="connsiteX0-3957" fmla="*/ 0 w 421979"/>
              <a:gd name="connsiteY0-3958" fmla="*/ 142465 h 146508"/>
              <a:gd name="connsiteX1-3959" fmla="*/ 49251 w 421979"/>
              <a:gd name="connsiteY1-3960" fmla="*/ 1073 h 146508"/>
              <a:gd name="connsiteX2-3961" fmla="*/ 91183 w 421979"/>
              <a:gd name="connsiteY2-3962" fmla="*/ 144142 h 146508"/>
              <a:gd name="connsiteX3-3963" fmla="*/ 141377 w 421979"/>
              <a:gd name="connsiteY3-3964" fmla="*/ 2303 h 146508"/>
              <a:gd name="connsiteX4-3965" fmla="*/ 176806 w 421979"/>
              <a:gd name="connsiteY4-3966" fmla="*/ 142351 h 146508"/>
              <a:gd name="connsiteX5-3967" fmla="*/ 218748 w 421979"/>
              <a:gd name="connsiteY5-3968" fmla="*/ 232 h 146508"/>
              <a:gd name="connsiteX6-3969" fmla="*/ 258308 w 421979"/>
              <a:gd name="connsiteY6-3970" fmla="*/ 142351 h 146508"/>
              <a:gd name="connsiteX7-3971" fmla="*/ 301840 w 421979"/>
              <a:gd name="connsiteY7-3972" fmla="*/ 232 h 146508"/>
              <a:gd name="connsiteX8-3973" fmla="*/ 336635 w 421979"/>
              <a:gd name="connsiteY8-3974" fmla="*/ 146044 h 146508"/>
              <a:gd name="connsiteX9-3975" fmla="*/ 382550 w 421979"/>
              <a:gd name="connsiteY9-3976" fmla="*/ 5 h 146508"/>
              <a:gd name="connsiteX10-3977" fmla="*/ 421979 w 421979"/>
              <a:gd name="connsiteY10-3978" fmla="*/ 141959 h 146508"/>
              <a:gd name="connsiteX0-3979" fmla="*/ 0 w 421979"/>
              <a:gd name="connsiteY0-3980" fmla="*/ 142465 h 146508"/>
              <a:gd name="connsiteX1-3981" fmla="*/ 49251 w 421979"/>
              <a:gd name="connsiteY1-3982" fmla="*/ 1073 h 146508"/>
              <a:gd name="connsiteX2-3983" fmla="*/ 91183 w 421979"/>
              <a:gd name="connsiteY2-3984" fmla="*/ 144142 h 146508"/>
              <a:gd name="connsiteX3-3985" fmla="*/ 141377 w 421979"/>
              <a:gd name="connsiteY3-3986" fmla="*/ 2303 h 146508"/>
              <a:gd name="connsiteX4-3987" fmla="*/ 176806 w 421979"/>
              <a:gd name="connsiteY4-3988" fmla="*/ 142351 h 146508"/>
              <a:gd name="connsiteX5-3989" fmla="*/ 218748 w 421979"/>
              <a:gd name="connsiteY5-3990" fmla="*/ 232 h 146508"/>
              <a:gd name="connsiteX6-3991" fmla="*/ 258308 w 421979"/>
              <a:gd name="connsiteY6-3992" fmla="*/ 142351 h 146508"/>
              <a:gd name="connsiteX7-3993" fmla="*/ 301840 w 421979"/>
              <a:gd name="connsiteY7-3994" fmla="*/ 232 h 146508"/>
              <a:gd name="connsiteX8-3995" fmla="*/ 336635 w 421979"/>
              <a:gd name="connsiteY8-3996" fmla="*/ 146044 h 146508"/>
              <a:gd name="connsiteX9-3997" fmla="*/ 382550 w 421979"/>
              <a:gd name="connsiteY9-3998" fmla="*/ 5 h 146508"/>
              <a:gd name="connsiteX10-3999" fmla="*/ 421979 w 421979"/>
              <a:gd name="connsiteY10-4000" fmla="*/ 141959 h 146508"/>
              <a:gd name="connsiteX0-4001" fmla="*/ 0 w 421979"/>
              <a:gd name="connsiteY0-4002" fmla="*/ 142465 h 146508"/>
              <a:gd name="connsiteX1-4003" fmla="*/ 49251 w 421979"/>
              <a:gd name="connsiteY1-4004" fmla="*/ 1073 h 146508"/>
              <a:gd name="connsiteX2-4005" fmla="*/ 91183 w 421979"/>
              <a:gd name="connsiteY2-4006" fmla="*/ 144142 h 146508"/>
              <a:gd name="connsiteX3-4007" fmla="*/ 141377 w 421979"/>
              <a:gd name="connsiteY3-4008" fmla="*/ 2303 h 146508"/>
              <a:gd name="connsiteX4-4009" fmla="*/ 176806 w 421979"/>
              <a:gd name="connsiteY4-4010" fmla="*/ 142351 h 146508"/>
              <a:gd name="connsiteX5-4011" fmla="*/ 218748 w 421979"/>
              <a:gd name="connsiteY5-4012" fmla="*/ 232 h 146508"/>
              <a:gd name="connsiteX6-4013" fmla="*/ 258308 w 421979"/>
              <a:gd name="connsiteY6-4014" fmla="*/ 142351 h 146508"/>
              <a:gd name="connsiteX7-4015" fmla="*/ 301840 w 421979"/>
              <a:gd name="connsiteY7-4016" fmla="*/ 232 h 146508"/>
              <a:gd name="connsiteX8-4017" fmla="*/ 336635 w 421979"/>
              <a:gd name="connsiteY8-4018" fmla="*/ 146044 h 146508"/>
              <a:gd name="connsiteX9-4019" fmla="*/ 382550 w 421979"/>
              <a:gd name="connsiteY9-4020" fmla="*/ 5 h 146508"/>
              <a:gd name="connsiteX10-4021" fmla="*/ 421979 w 421979"/>
              <a:gd name="connsiteY10-4022" fmla="*/ 141959 h 146508"/>
              <a:gd name="connsiteX0-4023" fmla="*/ 0 w 421979"/>
              <a:gd name="connsiteY0-4024" fmla="*/ 142465 h 146508"/>
              <a:gd name="connsiteX1-4025" fmla="*/ 49251 w 421979"/>
              <a:gd name="connsiteY1-4026" fmla="*/ 1073 h 146508"/>
              <a:gd name="connsiteX2-4027" fmla="*/ 91183 w 421979"/>
              <a:gd name="connsiteY2-4028" fmla="*/ 144142 h 146508"/>
              <a:gd name="connsiteX3-4029" fmla="*/ 141377 w 421979"/>
              <a:gd name="connsiteY3-4030" fmla="*/ 2303 h 146508"/>
              <a:gd name="connsiteX4-4031" fmla="*/ 176806 w 421979"/>
              <a:gd name="connsiteY4-4032" fmla="*/ 142351 h 146508"/>
              <a:gd name="connsiteX5-4033" fmla="*/ 218748 w 421979"/>
              <a:gd name="connsiteY5-4034" fmla="*/ 232 h 146508"/>
              <a:gd name="connsiteX6-4035" fmla="*/ 258308 w 421979"/>
              <a:gd name="connsiteY6-4036" fmla="*/ 142351 h 146508"/>
              <a:gd name="connsiteX7-4037" fmla="*/ 301840 w 421979"/>
              <a:gd name="connsiteY7-4038" fmla="*/ 232 h 146508"/>
              <a:gd name="connsiteX8-4039" fmla="*/ 336635 w 421979"/>
              <a:gd name="connsiteY8-4040" fmla="*/ 146044 h 146508"/>
              <a:gd name="connsiteX9-4041" fmla="*/ 382550 w 421979"/>
              <a:gd name="connsiteY9-4042" fmla="*/ 5 h 146508"/>
              <a:gd name="connsiteX10-4043" fmla="*/ 421979 w 421979"/>
              <a:gd name="connsiteY10-4044" fmla="*/ 141959 h 146508"/>
              <a:gd name="connsiteX0-4045" fmla="*/ 0 w 421979"/>
              <a:gd name="connsiteY0-4046" fmla="*/ 142465 h 146508"/>
              <a:gd name="connsiteX1-4047" fmla="*/ 49251 w 421979"/>
              <a:gd name="connsiteY1-4048" fmla="*/ 1073 h 146508"/>
              <a:gd name="connsiteX2-4049" fmla="*/ 91183 w 421979"/>
              <a:gd name="connsiteY2-4050" fmla="*/ 144142 h 146508"/>
              <a:gd name="connsiteX3-4051" fmla="*/ 141377 w 421979"/>
              <a:gd name="connsiteY3-4052" fmla="*/ 2303 h 146508"/>
              <a:gd name="connsiteX4-4053" fmla="*/ 176806 w 421979"/>
              <a:gd name="connsiteY4-4054" fmla="*/ 142351 h 146508"/>
              <a:gd name="connsiteX5-4055" fmla="*/ 218748 w 421979"/>
              <a:gd name="connsiteY5-4056" fmla="*/ 232 h 146508"/>
              <a:gd name="connsiteX6-4057" fmla="*/ 258308 w 421979"/>
              <a:gd name="connsiteY6-4058" fmla="*/ 142351 h 146508"/>
              <a:gd name="connsiteX7-4059" fmla="*/ 301840 w 421979"/>
              <a:gd name="connsiteY7-4060" fmla="*/ 232 h 146508"/>
              <a:gd name="connsiteX8-4061" fmla="*/ 336635 w 421979"/>
              <a:gd name="connsiteY8-4062" fmla="*/ 146044 h 146508"/>
              <a:gd name="connsiteX9-4063" fmla="*/ 382550 w 421979"/>
              <a:gd name="connsiteY9-4064" fmla="*/ 5 h 146508"/>
              <a:gd name="connsiteX10-4065" fmla="*/ 421979 w 421979"/>
              <a:gd name="connsiteY10-4066" fmla="*/ 141959 h 146508"/>
              <a:gd name="connsiteX0-4067" fmla="*/ 0 w 421979"/>
              <a:gd name="connsiteY0-4068" fmla="*/ 143857 h 147900"/>
              <a:gd name="connsiteX1-4069" fmla="*/ 49251 w 421979"/>
              <a:gd name="connsiteY1-4070" fmla="*/ 2465 h 147900"/>
              <a:gd name="connsiteX2-4071" fmla="*/ 91183 w 421979"/>
              <a:gd name="connsiteY2-4072" fmla="*/ 145534 h 147900"/>
              <a:gd name="connsiteX3-4073" fmla="*/ 140583 w 421979"/>
              <a:gd name="connsiteY3-4074" fmla="*/ 2 h 147900"/>
              <a:gd name="connsiteX4-4075" fmla="*/ 176806 w 421979"/>
              <a:gd name="connsiteY4-4076" fmla="*/ 143743 h 147900"/>
              <a:gd name="connsiteX5-4077" fmla="*/ 218748 w 421979"/>
              <a:gd name="connsiteY5-4078" fmla="*/ 1624 h 147900"/>
              <a:gd name="connsiteX6-4079" fmla="*/ 258308 w 421979"/>
              <a:gd name="connsiteY6-4080" fmla="*/ 143743 h 147900"/>
              <a:gd name="connsiteX7-4081" fmla="*/ 301840 w 421979"/>
              <a:gd name="connsiteY7-4082" fmla="*/ 1624 h 147900"/>
              <a:gd name="connsiteX8-4083" fmla="*/ 336635 w 421979"/>
              <a:gd name="connsiteY8-4084" fmla="*/ 147436 h 147900"/>
              <a:gd name="connsiteX9-4085" fmla="*/ 382550 w 421979"/>
              <a:gd name="connsiteY9-4086" fmla="*/ 1397 h 147900"/>
              <a:gd name="connsiteX10-4087" fmla="*/ 421979 w 421979"/>
              <a:gd name="connsiteY10-4088" fmla="*/ 143351 h 147900"/>
              <a:gd name="connsiteX0-4089" fmla="*/ 0 w 421979"/>
              <a:gd name="connsiteY0-4090" fmla="*/ 143857 h 147900"/>
              <a:gd name="connsiteX1-4091" fmla="*/ 49251 w 421979"/>
              <a:gd name="connsiteY1-4092" fmla="*/ 2465 h 147900"/>
              <a:gd name="connsiteX2-4093" fmla="*/ 91183 w 421979"/>
              <a:gd name="connsiteY2-4094" fmla="*/ 145534 h 147900"/>
              <a:gd name="connsiteX3-4095" fmla="*/ 140583 w 421979"/>
              <a:gd name="connsiteY3-4096" fmla="*/ 2 h 147900"/>
              <a:gd name="connsiteX4-4097" fmla="*/ 176806 w 421979"/>
              <a:gd name="connsiteY4-4098" fmla="*/ 143743 h 147900"/>
              <a:gd name="connsiteX5-4099" fmla="*/ 218748 w 421979"/>
              <a:gd name="connsiteY5-4100" fmla="*/ 1624 h 147900"/>
              <a:gd name="connsiteX6-4101" fmla="*/ 258308 w 421979"/>
              <a:gd name="connsiteY6-4102" fmla="*/ 143743 h 147900"/>
              <a:gd name="connsiteX7-4103" fmla="*/ 301840 w 421979"/>
              <a:gd name="connsiteY7-4104" fmla="*/ 1624 h 147900"/>
              <a:gd name="connsiteX8-4105" fmla="*/ 336635 w 421979"/>
              <a:gd name="connsiteY8-4106" fmla="*/ 147436 h 147900"/>
              <a:gd name="connsiteX9-4107" fmla="*/ 382550 w 421979"/>
              <a:gd name="connsiteY9-4108" fmla="*/ 1397 h 147900"/>
              <a:gd name="connsiteX10-4109" fmla="*/ 421979 w 421979"/>
              <a:gd name="connsiteY10-4110" fmla="*/ 143351 h 147900"/>
              <a:gd name="connsiteX0-4111" fmla="*/ 0 w 421979"/>
              <a:gd name="connsiteY0-4112" fmla="*/ 143857 h 147900"/>
              <a:gd name="connsiteX1-4113" fmla="*/ 49251 w 421979"/>
              <a:gd name="connsiteY1-4114" fmla="*/ 2465 h 147900"/>
              <a:gd name="connsiteX2-4115" fmla="*/ 91183 w 421979"/>
              <a:gd name="connsiteY2-4116" fmla="*/ 145534 h 147900"/>
              <a:gd name="connsiteX3-4117" fmla="*/ 140583 w 421979"/>
              <a:gd name="connsiteY3-4118" fmla="*/ 2 h 147900"/>
              <a:gd name="connsiteX4-4119" fmla="*/ 176806 w 421979"/>
              <a:gd name="connsiteY4-4120" fmla="*/ 143743 h 147900"/>
              <a:gd name="connsiteX5-4121" fmla="*/ 218748 w 421979"/>
              <a:gd name="connsiteY5-4122" fmla="*/ 1624 h 147900"/>
              <a:gd name="connsiteX6-4123" fmla="*/ 258308 w 421979"/>
              <a:gd name="connsiteY6-4124" fmla="*/ 143743 h 147900"/>
              <a:gd name="connsiteX7-4125" fmla="*/ 301840 w 421979"/>
              <a:gd name="connsiteY7-4126" fmla="*/ 1624 h 147900"/>
              <a:gd name="connsiteX8-4127" fmla="*/ 336635 w 421979"/>
              <a:gd name="connsiteY8-4128" fmla="*/ 147436 h 147900"/>
              <a:gd name="connsiteX9-4129" fmla="*/ 382550 w 421979"/>
              <a:gd name="connsiteY9-4130" fmla="*/ 1397 h 147900"/>
              <a:gd name="connsiteX10-4131" fmla="*/ 421979 w 421979"/>
              <a:gd name="connsiteY10-4132" fmla="*/ 143351 h 147900"/>
              <a:gd name="connsiteX0-4133" fmla="*/ 0 w 421979"/>
              <a:gd name="connsiteY0-4134" fmla="*/ 143857 h 147900"/>
              <a:gd name="connsiteX1-4135" fmla="*/ 49251 w 421979"/>
              <a:gd name="connsiteY1-4136" fmla="*/ 2465 h 147900"/>
              <a:gd name="connsiteX2-4137" fmla="*/ 91183 w 421979"/>
              <a:gd name="connsiteY2-4138" fmla="*/ 145534 h 147900"/>
              <a:gd name="connsiteX3-4139" fmla="*/ 140583 w 421979"/>
              <a:gd name="connsiteY3-4140" fmla="*/ 2 h 147900"/>
              <a:gd name="connsiteX4-4141" fmla="*/ 176806 w 421979"/>
              <a:gd name="connsiteY4-4142" fmla="*/ 143743 h 147900"/>
              <a:gd name="connsiteX5-4143" fmla="*/ 218748 w 421979"/>
              <a:gd name="connsiteY5-4144" fmla="*/ 1624 h 147900"/>
              <a:gd name="connsiteX6-4145" fmla="*/ 258308 w 421979"/>
              <a:gd name="connsiteY6-4146" fmla="*/ 143743 h 147900"/>
              <a:gd name="connsiteX7-4147" fmla="*/ 301840 w 421979"/>
              <a:gd name="connsiteY7-4148" fmla="*/ 1624 h 147900"/>
              <a:gd name="connsiteX8-4149" fmla="*/ 336635 w 421979"/>
              <a:gd name="connsiteY8-4150" fmla="*/ 147436 h 147900"/>
              <a:gd name="connsiteX9-4151" fmla="*/ 382550 w 421979"/>
              <a:gd name="connsiteY9-4152" fmla="*/ 1397 h 147900"/>
              <a:gd name="connsiteX10-4153" fmla="*/ 421979 w 421979"/>
              <a:gd name="connsiteY10-4154" fmla="*/ 143351 h 147900"/>
              <a:gd name="connsiteX0-4155" fmla="*/ 0 w 421979"/>
              <a:gd name="connsiteY0-4156" fmla="*/ 143857 h 147900"/>
              <a:gd name="connsiteX1-4157" fmla="*/ 49251 w 421979"/>
              <a:gd name="connsiteY1-4158" fmla="*/ 2465 h 147900"/>
              <a:gd name="connsiteX2-4159" fmla="*/ 91183 w 421979"/>
              <a:gd name="connsiteY2-4160" fmla="*/ 145534 h 147900"/>
              <a:gd name="connsiteX3-4161" fmla="*/ 140583 w 421979"/>
              <a:gd name="connsiteY3-4162" fmla="*/ 2 h 147900"/>
              <a:gd name="connsiteX4-4163" fmla="*/ 176806 w 421979"/>
              <a:gd name="connsiteY4-4164" fmla="*/ 143743 h 147900"/>
              <a:gd name="connsiteX5-4165" fmla="*/ 218748 w 421979"/>
              <a:gd name="connsiteY5-4166" fmla="*/ 1624 h 147900"/>
              <a:gd name="connsiteX6-4167" fmla="*/ 258308 w 421979"/>
              <a:gd name="connsiteY6-4168" fmla="*/ 143743 h 147900"/>
              <a:gd name="connsiteX7-4169" fmla="*/ 301840 w 421979"/>
              <a:gd name="connsiteY7-4170" fmla="*/ 1624 h 147900"/>
              <a:gd name="connsiteX8-4171" fmla="*/ 336635 w 421979"/>
              <a:gd name="connsiteY8-4172" fmla="*/ 147436 h 147900"/>
              <a:gd name="connsiteX9-4173" fmla="*/ 382550 w 421979"/>
              <a:gd name="connsiteY9-4174" fmla="*/ 1397 h 147900"/>
              <a:gd name="connsiteX10-4175" fmla="*/ 421979 w 421979"/>
              <a:gd name="connsiteY10-4176" fmla="*/ 143351 h 147900"/>
              <a:gd name="connsiteX0-4177" fmla="*/ 0 w 421979"/>
              <a:gd name="connsiteY0-4178" fmla="*/ 143857 h 147900"/>
              <a:gd name="connsiteX1-4179" fmla="*/ 49251 w 421979"/>
              <a:gd name="connsiteY1-4180" fmla="*/ 2465 h 147900"/>
              <a:gd name="connsiteX2-4181" fmla="*/ 91183 w 421979"/>
              <a:gd name="connsiteY2-4182" fmla="*/ 145534 h 147900"/>
              <a:gd name="connsiteX3-4183" fmla="*/ 140583 w 421979"/>
              <a:gd name="connsiteY3-4184" fmla="*/ 2 h 147900"/>
              <a:gd name="connsiteX4-4185" fmla="*/ 176806 w 421979"/>
              <a:gd name="connsiteY4-4186" fmla="*/ 143743 h 147900"/>
              <a:gd name="connsiteX5-4187" fmla="*/ 218748 w 421979"/>
              <a:gd name="connsiteY5-4188" fmla="*/ 1624 h 147900"/>
              <a:gd name="connsiteX6-4189" fmla="*/ 258308 w 421979"/>
              <a:gd name="connsiteY6-4190" fmla="*/ 143743 h 147900"/>
              <a:gd name="connsiteX7-4191" fmla="*/ 301840 w 421979"/>
              <a:gd name="connsiteY7-4192" fmla="*/ 1624 h 147900"/>
              <a:gd name="connsiteX8-4193" fmla="*/ 336635 w 421979"/>
              <a:gd name="connsiteY8-4194" fmla="*/ 147436 h 147900"/>
              <a:gd name="connsiteX9-4195" fmla="*/ 382550 w 421979"/>
              <a:gd name="connsiteY9-4196" fmla="*/ 1397 h 147900"/>
              <a:gd name="connsiteX10-4197" fmla="*/ 421979 w 421979"/>
              <a:gd name="connsiteY10-4198" fmla="*/ 143351 h 147900"/>
              <a:gd name="connsiteX0-4199" fmla="*/ 0 w 421979"/>
              <a:gd name="connsiteY0-4200" fmla="*/ 143857 h 147900"/>
              <a:gd name="connsiteX1-4201" fmla="*/ 49251 w 421979"/>
              <a:gd name="connsiteY1-4202" fmla="*/ 2465 h 147900"/>
              <a:gd name="connsiteX2-4203" fmla="*/ 91183 w 421979"/>
              <a:gd name="connsiteY2-4204" fmla="*/ 145534 h 147900"/>
              <a:gd name="connsiteX3-4205" fmla="*/ 140583 w 421979"/>
              <a:gd name="connsiteY3-4206" fmla="*/ 2 h 147900"/>
              <a:gd name="connsiteX4-4207" fmla="*/ 176806 w 421979"/>
              <a:gd name="connsiteY4-4208" fmla="*/ 143743 h 147900"/>
              <a:gd name="connsiteX5-4209" fmla="*/ 218748 w 421979"/>
              <a:gd name="connsiteY5-4210" fmla="*/ 1624 h 147900"/>
              <a:gd name="connsiteX6-4211" fmla="*/ 258308 w 421979"/>
              <a:gd name="connsiteY6-4212" fmla="*/ 143743 h 147900"/>
              <a:gd name="connsiteX7-4213" fmla="*/ 301840 w 421979"/>
              <a:gd name="connsiteY7-4214" fmla="*/ 1624 h 147900"/>
              <a:gd name="connsiteX8-4215" fmla="*/ 336635 w 421979"/>
              <a:gd name="connsiteY8-4216" fmla="*/ 147436 h 147900"/>
              <a:gd name="connsiteX9-4217" fmla="*/ 382550 w 421979"/>
              <a:gd name="connsiteY9-4218" fmla="*/ 1397 h 147900"/>
              <a:gd name="connsiteX10-4219" fmla="*/ 421979 w 421979"/>
              <a:gd name="connsiteY10-4220" fmla="*/ 143351 h 147900"/>
              <a:gd name="connsiteX0-4221" fmla="*/ 0 w 421979"/>
              <a:gd name="connsiteY0-4222" fmla="*/ 143857 h 147900"/>
              <a:gd name="connsiteX1-4223" fmla="*/ 49251 w 421979"/>
              <a:gd name="connsiteY1-4224" fmla="*/ 2465 h 147900"/>
              <a:gd name="connsiteX2-4225" fmla="*/ 91183 w 421979"/>
              <a:gd name="connsiteY2-4226" fmla="*/ 145534 h 147900"/>
              <a:gd name="connsiteX3-4227" fmla="*/ 140583 w 421979"/>
              <a:gd name="connsiteY3-4228" fmla="*/ 2 h 147900"/>
              <a:gd name="connsiteX4-4229" fmla="*/ 176806 w 421979"/>
              <a:gd name="connsiteY4-4230" fmla="*/ 143743 h 147900"/>
              <a:gd name="connsiteX5-4231" fmla="*/ 218748 w 421979"/>
              <a:gd name="connsiteY5-4232" fmla="*/ 1624 h 147900"/>
              <a:gd name="connsiteX6-4233" fmla="*/ 258308 w 421979"/>
              <a:gd name="connsiteY6-4234" fmla="*/ 143743 h 147900"/>
              <a:gd name="connsiteX7-4235" fmla="*/ 301840 w 421979"/>
              <a:gd name="connsiteY7-4236" fmla="*/ 1624 h 147900"/>
              <a:gd name="connsiteX8-4237" fmla="*/ 336635 w 421979"/>
              <a:gd name="connsiteY8-4238" fmla="*/ 147436 h 147900"/>
              <a:gd name="connsiteX9-4239" fmla="*/ 382550 w 421979"/>
              <a:gd name="connsiteY9-4240" fmla="*/ 1397 h 147900"/>
              <a:gd name="connsiteX10-4241" fmla="*/ 421979 w 421979"/>
              <a:gd name="connsiteY10-4242" fmla="*/ 143351 h 147900"/>
              <a:gd name="connsiteX0-4243" fmla="*/ 0 w 421979"/>
              <a:gd name="connsiteY0-4244" fmla="*/ 143857 h 147900"/>
              <a:gd name="connsiteX1-4245" fmla="*/ 49251 w 421979"/>
              <a:gd name="connsiteY1-4246" fmla="*/ 2465 h 147900"/>
              <a:gd name="connsiteX2-4247" fmla="*/ 91183 w 421979"/>
              <a:gd name="connsiteY2-4248" fmla="*/ 145534 h 147900"/>
              <a:gd name="connsiteX3-4249" fmla="*/ 140583 w 421979"/>
              <a:gd name="connsiteY3-4250" fmla="*/ 2 h 147900"/>
              <a:gd name="connsiteX4-4251" fmla="*/ 176806 w 421979"/>
              <a:gd name="connsiteY4-4252" fmla="*/ 143743 h 147900"/>
              <a:gd name="connsiteX5-4253" fmla="*/ 218748 w 421979"/>
              <a:gd name="connsiteY5-4254" fmla="*/ 1624 h 147900"/>
              <a:gd name="connsiteX6-4255" fmla="*/ 258308 w 421979"/>
              <a:gd name="connsiteY6-4256" fmla="*/ 143743 h 147900"/>
              <a:gd name="connsiteX7-4257" fmla="*/ 301840 w 421979"/>
              <a:gd name="connsiteY7-4258" fmla="*/ 1624 h 147900"/>
              <a:gd name="connsiteX8-4259" fmla="*/ 336635 w 421979"/>
              <a:gd name="connsiteY8-4260" fmla="*/ 147436 h 147900"/>
              <a:gd name="connsiteX9-4261" fmla="*/ 382550 w 421979"/>
              <a:gd name="connsiteY9-4262" fmla="*/ 1397 h 147900"/>
              <a:gd name="connsiteX10-4263" fmla="*/ 421979 w 421979"/>
              <a:gd name="connsiteY10-4264" fmla="*/ 143351 h 147900"/>
              <a:gd name="connsiteX0-4265" fmla="*/ 0 w 421979"/>
              <a:gd name="connsiteY0-4266" fmla="*/ 143857 h 147900"/>
              <a:gd name="connsiteX1-4267" fmla="*/ 49251 w 421979"/>
              <a:gd name="connsiteY1-4268" fmla="*/ 2465 h 147900"/>
              <a:gd name="connsiteX2-4269" fmla="*/ 91183 w 421979"/>
              <a:gd name="connsiteY2-4270" fmla="*/ 145534 h 147900"/>
              <a:gd name="connsiteX3-4271" fmla="*/ 140583 w 421979"/>
              <a:gd name="connsiteY3-4272" fmla="*/ 2 h 147900"/>
              <a:gd name="connsiteX4-4273" fmla="*/ 176806 w 421979"/>
              <a:gd name="connsiteY4-4274" fmla="*/ 143743 h 147900"/>
              <a:gd name="connsiteX5-4275" fmla="*/ 218748 w 421979"/>
              <a:gd name="connsiteY5-4276" fmla="*/ 1624 h 147900"/>
              <a:gd name="connsiteX6-4277" fmla="*/ 258308 w 421979"/>
              <a:gd name="connsiteY6-4278" fmla="*/ 143743 h 147900"/>
              <a:gd name="connsiteX7-4279" fmla="*/ 301840 w 421979"/>
              <a:gd name="connsiteY7-4280" fmla="*/ 1624 h 147900"/>
              <a:gd name="connsiteX8-4281" fmla="*/ 336635 w 421979"/>
              <a:gd name="connsiteY8-4282" fmla="*/ 147436 h 147900"/>
              <a:gd name="connsiteX9-4283" fmla="*/ 382550 w 421979"/>
              <a:gd name="connsiteY9-4284" fmla="*/ 1397 h 147900"/>
              <a:gd name="connsiteX10-4285" fmla="*/ 421979 w 421979"/>
              <a:gd name="connsiteY10-4286" fmla="*/ 143351 h 147900"/>
              <a:gd name="connsiteX0-4287" fmla="*/ 0 w 421979"/>
              <a:gd name="connsiteY0-4288" fmla="*/ 143857 h 147443"/>
              <a:gd name="connsiteX1-4289" fmla="*/ 49251 w 421979"/>
              <a:gd name="connsiteY1-4290" fmla="*/ 2465 h 147443"/>
              <a:gd name="connsiteX2-4291" fmla="*/ 91183 w 421979"/>
              <a:gd name="connsiteY2-4292" fmla="*/ 145534 h 147443"/>
              <a:gd name="connsiteX3-4293" fmla="*/ 140583 w 421979"/>
              <a:gd name="connsiteY3-4294" fmla="*/ 2 h 147443"/>
              <a:gd name="connsiteX4-4295" fmla="*/ 176806 w 421979"/>
              <a:gd name="connsiteY4-4296" fmla="*/ 143743 h 147443"/>
              <a:gd name="connsiteX5-4297" fmla="*/ 218748 w 421979"/>
              <a:gd name="connsiteY5-4298" fmla="*/ 1624 h 147443"/>
              <a:gd name="connsiteX6-4299" fmla="*/ 258308 w 421979"/>
              <a:gd name="connsiteY6-4300" fmla="*/ 143743 h 147443"/>
              <a:gd name="connsiteX7-4301" fmla="*/ 301840 w 421979"/>
              <a:gd name="connsiteY7-4302" fmla="*/ 1624 h 147443"/>
              <a:gd name="connsiteX8-4303" fmla="*/ 336635 w 421979"/>
              <a:gd name="connsiteY8-4304" fmla="*/ 147436 h 147443"/>
              <a:gd name="connsiteX9-4305" fmla="*/ 382550 w 421979"/>
              <a:gd name="connsiteY9-4306" fmla="*/ 1397 h 147443"/>
              <a:gd name="connsiteX10-4307" fmla="*/ 421979 w 421979"/>
              <a:gd name="connsiteY10-4308" fmla="*/ 143351 h 147443"/>
              <a:gd name="connsiteX0-4309" fmla="*/ 0 w 421979"/>
              <a:gd name="connsiteY0-4310" fmla="*/ 143857 h 147443"/>
              <a:gd name="connsiteX1-4311" fmla="*/ 49251 w 421979"/>
              <a:gd name="connsiteY1-4312" fmla="*/ 2465 h 147443"/>
              <a:gd name="connsiteX2-4313" fmla="*/ 91183 w 421979"/>
              <a:gd name="connsiteY2-4314" fmla="*/ 145534 h 147443"/>
              <a:gd name="connsiteX3-4315" fmla="*/ 140583 w 421979"/>
              <a:gd name="connsiteY3-4316" fmla="*/ 2 h 147443"/>
              <a:gd name="connsiteX4-4317" fmla="*/ 176806 w 421979"/>
              <a:gd name="connsiteY4-4318" fmla="*/ 143743 h 147443"/>
              <a:gd name="connsiteX5-4319" fmla="*/ 218748 w 421979"/>
              <a:gd name="connsiteY5-4320" fmla="*/ 1624 h 147443"/>
              <a:gd name="connsiteX6-4321" fmla="*/ 258308 w 421979"/>
              <a:gd name="connsiteY6-4322" fmla="*/ 143743 h 147443"/>
              <a:gd name="connsiteX7-4323" fmla="*/ 301840 w 421979"/>
              <a:gd name="connsiteY7-4324" fmla="*/ 1624 h 147443"/>
              <a:gd name="connsiteX8-4325" fmla="*/ 336635 w 421979"/>
              <a:gd name="connsiteY8-4326" fmla="*/ 147436 h 147443"/>
              <a:gd name="connsiteX9-4327" fmla="*/ 382550 w 421979"/>
              <a:gd name="connsiteY9-4328" fmla="*/ 1397 h 147443"/>
              <a:gd name="connsiteX10-4329" fmla="*/ 421979 w 421979"/>
              <a:gd name="connsiteY10-4330" fmla="*/ 143351 h 147443"/>
              <a:gd name="connsiteX0-4331" fmla="*/ 0 w 421979"/>
              <a:gd name="connsiteY0-4332" fmla="*/ 143857 h 147443"/>
              <a:gd name="connsiteX1-4333" fmla="*/ 49251 w 421979"/>
              <a:gd name="connsiteY1-4334" fmla="*/ 2465 h 147443"/>
              <a:gd name="connsiteX2-4335" fmla="*/ 91183 w 421979"/>
              <a:gd name="connsiteY2-4336" fmla="*/ 145534 h 147443"/>
              <a:gd name="connsiteX3-4337" fmla="*/ 140583 w 421979"/>
              <a:gd name="connsiteY3-4338" fmla="*/ 2 h 147443"/>
              <a:gd name="connsiteX4-4339" fmla="*/ 176806 w 421979"/>
              <a:gd name="connsiteY4-4340" fmla="*/ 143743 h 147443"/>
              <a:gd name="connsiteX5-4341" fmla="*/ 218748 w 421979"/>
              <a:gd name="connsiteY5-4342" fmla="*/ 1624 h 147443"/>
              <a:gd name="connsiteX6-4343" fmla="*/ 258308 w 421979"/>
              <a:gd name="connsiteY6-4344" fmla="*/ 143743 h 147443"/>
              <a:gd name="connsiteX7-4345" fmla="*/ 301840 w 421979"/>
              <a:gd name="connsiteY7-4346" fmla="*/ 1624 h 147443"/>
              <a:gd name="connsiteX8-4347" fmla="*/ 336635 w 421979"/>
              <a:gd name="connsiteY8-4348" fmla="*/ 147436 h 147443"/>
              <a:gd name="connsiteX9-4349" fmla="*/ 382550 w 421979"/>
              <a:gd name="connsiteY9-4350" fmla="*/ 1397 h 147443"/>
              <a:gd name="connsiteX10-4351" fmla="*/ 421979 w 421979"/>
              <a:gd name="connsiteY10-4352" fmla="*/ 143351 h 147443"/>
              <a:gd name="connsiteX0-4353" fmla="*/ 0 w 421979"/>
              <a:gd name="connsiteY0-4354" fmla="*/ 143857 h 147443"/>
              <a:gd name="connsiteX1-4355" fmla="*/ 49251 w 421979"/>
              <a:gd name="connsiteY1-4356" fmla="*/ 2465 h 147443"/>
              <a:gd name="connsiteX2-4357" fmla="*/ 91183 w 421979"/>
              <a:gd name="connsiteY2-4358" fmla="*/ 145534 h 147443"/>
              <a:gd name="connsiteX3-4359" fmla="*/ 140583 w 421979"/>
              <a:gd name="connsiteY3-4360" fmla="*/ 2 h 147443"/>
              <a:gd name="connsiteX4-4361" fmla="*/ 176806 w 421979"/>
              <a:gd name="connsiteY4-4362" fmla="*/ 143743 h 147443"/>
              <a:gd name="connsiteX5-4363" fmla="*/ 218748 w 421979"/>
              <a:gd name="connsiteY5-4364" fmla="*/ 1624 h 147443"/>
              <a:gd name="connsiteX6-4365" fmla="*/ 258308 w 421979"/>
              <a:gd name="connsiteY6-4366" fmla="*/ 143743 h 147443"/>
              <a:gd name="connsiteX7-4367" fmla="*/ 301840 w 421979"/>
              <a:gd name="connsiteY7-4368" fmla="*/ 1624 h 147443"/>
              <a:gd name="connsiteX8-4369" fmla="*/ 336635 w 421979"/>
              <a:gd name="connsiteY8-4370" fmla="*/ 147436 h 147443"/>
              <a:gd name="connsiteX9-4371" fmla="*/ 382550 w 421979"/>
              <a:gd name="connsiteY9-4372" fmla="*/ 1397 h 147443"/>
              <a:gd name="connsiteX10-4373" fmla="*/ 421979 w 421979"/>
              <a:gd name="connsiteY10-4374" fmla="*/ 143351 h 147443"/>
              <a:gd name="connsiteX0-4375" fmla="*/ 0 w 421979"/>
              <a:gd name="connsiteY0-4376" fmla="*/ 143857 h 147442"/>
              <a:gd name="connsiteX1-4377" fmla="*/ 49251 w 421979"/>
              <a:gd name="connsiteY1-4378" fmla="*/ 2465 h 147442"/>
              <a:gd name="connsiteX2-4379" fmla="*/ 91183 w 421979"/>
              <a:gd name="connsiteY2-4380" fmla="*/ 145534 h 147442"/>
              <a:gd name="connsiteX3-4381" fmla="*/ 140583 w 421979"/>
              <a:gd name="connsiteY3-4382" fmla="*/ 2 h 147442"/>
              <a:gd name="connsiteX4-4383" fmla="*/ 176806 w 421979"/>
              <a:gd name="connsiteY4-4384" fmla="*/ 143743 h 147442"/>
              <a:gd name="connsiteX5-4385" fmla="*/ 218748 w 421979"/>
              <a:gd name="connsiteY5-4386" fmla="*/ 1624 h 147442"/>
              <a:gd name="connsiteX6-4387" fmla="*/ 258308 w 421979"/>
              <a:gd name="connsiteY6-4388" fmla="*/ 143743 h 147442"/>
              <a:gd name="connsiteX7-4389" fmla="*/ 301840 w 421979"/>
              <a:gd name="connsiteY7-4390" fmla="*/ 1624 h 147442"/>
              <a:gd name="connsiteX8-4391" fmla="*/ 336635 w 421979"/>
              <a:gd name="connsiteY8-4392" fmla="*/ 147436 h 147442"/>
              <a:gd name="connsiteX9-4393" fmla="*/ 382550 w 421979"/>
              <a:gd name="connsiteY9-4394" fmla="*/ 1397 h 147442"/>
              <a:gd name="connsiteX10-4395" fmla="*/ 421979 w 421979"/>
              <a:gd name="connsiteY10-4396" fmla="*/ 143351 h 147442"/>
              <a:gd name="connsiteX0-4397" fmla="*/ 0 w 421979"/>
              <a:gd name="connsiteY0-4398" fmla="*/ 143857 h 147443"/>
              <a:gd name="connsiteX1-4399" fmla="*/ 49251 w 421979"/>
              <a:gd name="connsiteY1-4400" fmla="*/ 2465 h 147443"/>
              <a:gd name="connsiteX2-4401" fmla="*/ 91183 w 421979"/>
              <a:gd name="connsiteY2-4402" fmla="*/ 145534 h 147443"/>
              <a:gd name="connsiteX3-4403" fmla="*/ 140583 w 421979"/>
              <a:gd name="connsiteY3-4404" fmla="*/ 2 h 147443"/>
              <a:gd name="connsiteX4-4405" fmla="*/ 176806 w 421979"/>
              <a:gd name="connsiteY4-4406" fmla="*/ 143743 h 147443"/>
              <a:gd name="connsiteX5-4407" fmla="*/ 218748 w 421979"/>
              <a:gd name="connsiteY5-4408" fmla="*/ 1624 h 147443"/>
              <a:gd name="connsiteX6-4409" fmla="*/ 258308 w 421979"/>
              <a:gd name="connsiteY6-4410" fmla="*/ 143743 h 147443"/>
              <a:gd name="connsiteX7-4411" fmla="*/ 301840 w 421979"/>
              <a:gd name="connsiteY7-4412" fmla="*/ 1624 h 147443"/>
              <a:gd name="connsiteX8-4413" fmla="*/ 336635 w 421979"/>
              <a:gd name="connsiteY8-4414" fmla="*/ 147436 h 147443"/>
              <a:gd name="connsiteX9-4415" fmla="*/ 382550 w 421979"/>
              <a:gd name="connsiteY9-4416" fmla="*/ 1397 h 147443"/>
              <a:gd name="connsiteX10-4417" fmla="*/ 421979 w 421979"/>
              <a:gd name="connsiteY10-4418" fmla="*/ 143351 h 147443"/>
              <a:gd name="connsiteX0-4419" fmla="*/ 0 w 421979"/>
              <a:gd name="connsiteY0-4420" fmla="*/ 143857 h 147443"/>
              <a:gd name="connsiteX1-4421" fmla="*/ 49251 w 421979"/>
              <a:gd name="connsiteY1-4422" fmla="*/ 2465 h 147443"/>
              <a:gd name="connsiteX2-4423" fmla="*/ 91183 w 421979"/>
              <a:gd name="connsiteY2-4424" fmla="*/ 145534 h 147443"/>
              <a:gd name="connsiteX3-4425" fmla="*/ 140583 w 421979"/>
              <a:gd name="connsiteY3-4426" fmla="*/ 2 h 147443"/>
              <a:gd name="connsiteX4-4427" fmla="*/ 176806 w 421979"/>
              <a:gd name="connsiteY4-4428" fmla="*/ 143743 h 147443"/>
              <a:gd name="connsiteX5-4429" fmla="*/ 218748 w 421979"/>
              <a:gd name="connsiteY5-4430" fmla="*/ 1624 h 147443"/>
              <a:gd name="connsiteX6-4431" fmla="*/ 258308 w 421979"/>
              <a:gd name="connsiteY6-4432" fmla="*/ 143743 h 147443"/>
              <a:gd name="connsiteX7-4433" fmla="*/ 301840 w 421979"/>
              <a:gd name="connsiteY7-4434" fmla="*/ 1624 h 147443"/>
              <a:gd name="connsiteX8-4435" fmla="*/ 336635 w 421979"/>
              <a:gd name="connsiteY8-4436" fmla="*/ 147436 h 147443"/>
              <a:gd name="connsiteX9-4437" fmla="*/ 382550 w 421979"/>
              <a:gd name="connsiteY9-4438" fmla="*/ 1397 h 147443"/>
              <a:gd name="connsiteX10-4439" fmla="*/ 421979 w 421979"/>
              <a:gd name="connsiteY10-4440" fmla="*/ 143351 h 147443"/>
              <a:gd name="connsiteX0-4441" fmla="*/ 0 w 421979"/>
              <a:gd name="connsiteY0-4442" fmla="*/ 143857 h 147436"/>
              <a:gd name="connsiteX1-4443" fmla="*/ 49251 w 421979"/>
              <a:gd name="connsiteY1-4444" fmla="*/ 2465 h 147436"/>
              <a:gd name="connsiteX2-4445" fmla="*/ 91183 w 421979"/>
              <a:gd name="connsiteY2-4446" fmla="*/ 145534 h 147436"/>
              <a:gd name="connsiteX3-4447" fmla="*/ 140583 w 421979"/>
              <a:gd name="connsiteY3-4448" fmla="*/ 2 h 147436"/>
              <a:gd name="connsiteX4-4449" fmla="*/ 176806 w 421979"/>
              <a:gd name="connsiteY4-4450" fmla="*/ 143743 h 147436"/>
              <a:gd name="connsiteX5-4451" fmla="*/ 218748 w 421979"/>
              <a:gd name="connsiteY5-4452" fmla="*/ 1624 h 147436"/>
              <a:gd name="connsiteX6-4453" fmla="*/ 258308 w 421979"/>
              <a:gd name="connsiteY6-4454" fmla="*/ 143743 h 147436"/>
              <a:gd name="connsiteX7-4455" fmla="*/ 301840 w 421979"/>
              <a:gd name="connsiteY7-4456" fmla="*/ 1624 h 147436"/>
              <a:gd name="connsiteX8-4457" fmla="*/ 336635 w 421979"/>
              <a:gd name="connsiteY8-4458" fmla="*/ 147436 h 147436"/>
              <a:gd name="connsiteX9-4459" fmla="*/ 383344 w 421979"/>
              <a:gd name="connsiteY9-4460" fmla="*/ 1397 h 147436"/>
              <a:gd name="connsiteX10-4461" fmla="*/ 421979 w 421979"/>
              <a:gd name="connsiteY10-4462" fmla="*/ 143351 h 147436"/>
              <a:gd name="connsiteX0-4463" fmla="*/ 0 w 421979"/>
              <a:gd name="connsiteY0-4464" fmla="*/ 143857 h 147554"/>
              <a:gd name="connsiteX1-4465" fmla="*/ 49251 w 421979"/>
              <a:gd name="connsiteY1-4466" fmla="*/ 2465 h 147554"/>
              <a:gd name="connsiteX2-4467" fmla="*/ 91183 w 421979"/>
              <a:gd name="connsiteY2-4468" fmla="*/ 145534 h 147554"/>
              <a:gd name="connsiteX3-4469" fmla="*/ 140583 w 421979"/>
              <a:gd name="connsiteY3-4470" fmla="*/ 2 h 147554"/>
              <a:gd name="connsiteX4-4471" fmla="*/ 176806 w 421979"/>
              <a:gd name="connsiteY4-4472" fmla="*/ 143743 h 147554"/>
              <a:gd name="connsiteX5-4473" fmla="*/ 218748 w 421979"/>
              <a:gd name="connsiteY5-4474" fmla="*/ 1624 h 147554"/>
              <a:gd name="connsiteX6-4475" fmla="*/ 258308 w 421979"/>
              <a:gd name="connsiteY6-4476" fmla="*/ 143743 h 147554"/>
              <a:gd name="connsiteX7-4477" fmla="*/ 301840 w 421979"/>
              <a:gd name="connsiteY7-4478" fmla="*/ 1624 h 147554"/>
              <a:gd name="connsiteX8-4479" fmla="*/ 336635 w 421979"/>
              <a:gd name="connsiteY8-4480" fmla="*/ 147436 h 147554"/>
              <a:gd name="connsiteX9-4481" fmla="*/ 383344 w 421979"/>
              <a:gd name="connsiteY9-4482" fmla="*/ 1397 h 147554"/>
              <a:gd name="connsiteX10-4483" fmla="*/ 421979 w 421979"/>
              <a:gd name="connsiteY10-4484" fmla="*/ 143351 h 147554"/>
              <a:gd name="connsiteX0-4485" fmla="*/ 0 w 421979"/>
              <a:gd name="connsiteY0-4486" fmla="*/ 143857 h 147443"/>
              <a:gd name="connsiteX1-4487" fmla="*/ 49251 w 421979"/>
              <a:gd name="connsiteY1-4488" fmla="*/ 2465 h 147443"/>
              <a:gd name="connsiteX2-4489" fmla="*/ 91183 w 421979"/>
              <a:gd name="connsiteY2-4490" fmla="*/ 145534 h 147443"/>
              <a:gd name="connsiteX3-4491" fmla="*/ 140583 w 421979"/>
              <a:gd name="connsiteY3-4492" fmla="*/ 2 h 147443"/>
              <a:gd name="connsiteX4-4493" fmla="*/ 176806 w 421979"/>
              <a:gd name="connsiteY4-4494" fmla="*/ 143743 h 147443"/>
              <a:gd name="connsiteX5-4495" fmla="*/ 218748 w 421979"/>
              <a:gd name="connsiteY5-4496" fmla="*/ 1624 h 147443"/>
              <a:gd name="connsiteX6-4497" fmla="*/ 258308 w 421979"/>
              <a:gd name="connsiteY6-4498" fmla="*/ 143743 h 147443"/>
              <a:gd name="connsiteX7-4499" fmla="*/ 301840 w 421979"/>
              <a:gd name="connsiteY7-4500" fmla="*/ 1624 h 147443"/>
              <a:gd name="connsiteX8-4501" fmla="*/ 336635 w 421979"/>
              <a:gd name="connsiteY8-4502" fmla="*/ 147436 h 147443"/>
              <a:gd name="connsiteX9-4503" fmla="*/ 383344 w 421979"/>
              <a:gd name="connsiteY9-4504" fmla="*/ 1397 h 147443"/>
              <a:gd name="connsiteX10-4505" fmla="*/ 421979 w 421979"/>
              <a:gd name="connsiteY10-4506" fmla="*/ 143351 h 147443"/>
              <a:gd name="connsiteX0-4507" fmla="*/ 0 w 421979"/>
              <a:gd name="connsiteY0-4508" fmla="*/ 143857 h 147443"/>
              <a:gd name="connsiteX1-4509" fmla="*/ 49251 w 421979"/>
              <a:gd name="connsiteY1-4510" fmla="*/ 2465 h 147443"/>
              <a:gd name="connsiteX2-4511" fmla="*/ 91183 w 421979"/>
              <a:gd name="connsiteY2-4512" fmla="*/ 145534 h 147443"/>
              <a:gd name="connsiteX3-4513" fmla="*/ 140583 w 421979"/>
              <a:gd name="connsiteY3-4514" fmla="*/ 2 h 147443"/>
              <a:gd name="connsiteX4-4515" fmla="*/ 176806 w 421979"/>
              <a:gd name="connsiteY4-4516" fmla="*/ 143743 h 147443"/>
              <a:gd name="connsiteX5-4517" fmla="*/ 218748 w 421979"/>
              <a:gd name="connsiteY5-4518" fmla="*/ 1624 h 147443"/>
              <a:gd name="connsiteX6-4519" fmla="*/ 258308 w 421979"/>
              <a:gd name="connsiteY6-4520" fmla="*/ 143743 h 147443"/>
              <a:gd name="connsiteX7-4521" fmla="*/ 301840 w 421979"/>
              <a:gd name="connsiteY7-4522" fmla="*/ 1624 h 147443"/>
              <a:gd name="connsiteX8-4523" fmla="*/ 336635 w 421979"/>
              <a:gd name="connsiteY8-4524" fmla="*/ 147436 h 147443"/>
              <a:gd name="connsiteX9-4525" fmla="*/ 383344 w 421979"/>
              <a:gd name="connsiteY9-4526" fmla="*/ 1397 h 147443"/>
              <a:gd name="connsiteX10-4527" fmla="*/ 421979 w 421979"/>
              <a:gd name="connsiteY10-4528" fmla="*/ 143351 h 147443"/>
              <a:gd name="connsiteX0-4529" fmla="*/ 0 w 421979"/>
              <a:gd name="connsiteY0-4530" fmla="*/ 143857 h 147436"/>
              <a:gd name="connsiteX1-4531" fmla="*/ 49251 w 421979"/>
              <a:gd name="connsiteY1-4532" fmla="*/ 2465 h 147436"/>
              <a:gd name="connsiteX2-4533" fmla="*/ 91183 w 421979"/>
              <a:gd name="connsiteY2-4534" fmla="*/ 145534 h 147436"/>
              <a:gd name="connsiteX3-4535" fmla="*/ 140583 w 421979"/>
              <a:gd name="connsiteY3-4536" fmla="*/ 2 h 147436"/>
              <a:gd name="connsiteX4-4537" fmla="*/ 176806 w 421979"/>
              <a:gd name="connsiteY4-4538" fmla="*/ 143743 h 147436"/>
              <a:gd name="connsiteX5-4539" fmla="*/ 218748 w 421979"/>
              <a:gd name="connsiteY5-4540" fmla="*/ 1624 h 147436"/>
              <a:gd name="connsiteX6-4541" fmla="*/ 258308 w 421979"/>
              <a:gd name="connsiteY6-4542" fmla="*/ 143743 h 147436"/>
              <a:gd name="connsiteX7-4543" fmla="*/ 299458 w 421979"/>
              <a:gd name="connsiteY7-4544" fmla="*/ 1624 h 147436"/>
              <a:gd name="connsiteX8-4545" fmla="*/ 336635 w 421979"/>
              <a:gd name="connsiteY8-4546" fmla="*/ 147436 h 147436"/>
              <a:gd name="connsiteX9-4547" fmla="*/ 383344 w 421979"/>
              <a:gd name="connsiteY9-4548" fmla="*/ 1397 h 147436"/>
              <a:gd name="connsiteX10-4549" fmla="*/ 421979 w 421979"/>
              <a:gd name="connsiteY10-4550" fmla="*/ 143351 h 147436"/>
              <a:gd name="connsiteX0-4551" fmla="*/ 0 w 421979"/>
              <a:gd name="connsiteY0-4552" fmla="*/ 143857 h 147436"/>
              <a:gd name="connsiteX1-4553" fmla="*/ 49251 w 421979"/>
              <a:gd name="connsiteY1-4554" fmla="*/ 2465 h 147436"/>
              <a:gd name="connsiteX2-4555" fmla="*/ 91183 w 421979"/>
              <a:gd name="connsiteY2-4556" fmla="*/ 145534 h 147436"/>
              <a:gd name="connsiteX3-4557" fmla="*/ 140583 w 421979"/>
              <a:gd name="connsiteY3-4558" fmla="*/ 2 h 147436"/>
              <a:gd name="connsiteX4-4559" fmla="*/ 176806 w 421979"/>
              <a:gd name="connsiteY4-4560" fmla="*/ 143743 h 147436"/>
              <a:gd name="connsiteX5-4561" fmla="*/ 218748 w 421979"/>
              <a:gd name="connsiteY5-4562" fmla="*/ 1624 h 147436"/>
              <a:gd name="connsiteX6-4563" fmla="*/ 258308 w 421979"/>
              <a:gd name="connsiteY6-4564" fmla="*/ 143743 h 147436"/>
              <a:gd name="connsiteX7-4565" fmla="*/ 299458 w 421979"/>
              <a:gd name="connsiteY7-4566" fmla="*/ 1624 h 147436"/>
              <a:gd name="connsiteX8-4567" fmla="*/ 336635 w 421979"/>
              <a:gd name="connsiteY8-4568" fmla="*/ 147436 h 147436"/>
              <a:gd name="connsiteX9-4569" fmla="*/ 383344 w 421979"/>
              <a:gd name="connsiteY9-4570" fmla="*/ 1397 h 147436"/>
              <a:gd name="connsiteX10-4571" fmla="*/ 421979 w 421979"/>
              <a:gd name="connsiteY10-4572" fmla="*/ 143351 h 147436"/>
              <a:gd name="connsiteX0-4573" fmla="*/ 0 w 421979"/>
              <a:gd name="connsiteY0-4574" fmla="*/ 143857 h 147436"/>
              <a:gd name="connsiteX1-4575" fmla="*/ 49251 w 421979"/>
              <a:gd name="connsiteY1-4576" fmla="*/ 2465 h 147436"/>
              <a:gd name="connsiteX2-4577" fmla="*/ 91183 w 421979"/>
              <a:gd name="connsiteY2-4578" fmla="*/ 145534 h 147436"/>
              <a:gd name="connsiteX3-4579" fmla="*/ 140583 w 421979"/>
              <a:gd name="connsiteY3-4580" fmla="*/ 2 h 147436"/>
              <a:gd name="connsiteX4-4581" fmla="*/ 176806 w 421979"/>
              <a:gd name="connsiteY4-4582" fmla="*/ 143743 h 147436"/>
              <a:gd name="connsiteX5-4583" fmla="*/ 218748 w 421979"/>
              <a:gd name="connsiteY5-4584" fmla="*/ 1624 h 147436"/>
              <a:gd name="connsiteX6-4585" fmla="*/ 258308 w 421979"/>
              <a:gd name="connsiteY6-4586" fmla="*/ 143743 h 147436"/>
              <a:gd name="connsiteX7-4587" fmla="*/ 299458 w 421979"/>
              <a:gd name="connsiteY7-4588" fmla="*/ 1624 h 147436"/>
              <a:gd name="connsiteX8-4589" fmla="*/ 336635 w 421979"/>
              <a:gd name="connsiteY8-4590" fmla="*/ 147436 h 147436"/>
              <a:gd name="connsiteX9-4591" fmla="*/ 383344 w 421979"/>
              <a:gd name="connsiteY9-4592" fmla="*/ 1397 h 147436"/>
              <a:gd name="connsiteX10-4593" fmla="*/ 421979 w 421979"/>
              <a:gd name="connsiteY10-4594" fmla="*/ 143351 h 147436"/>
              <a:gd name="connsiteX0-4595" fmla="*/ 0 w 421979"/>
              <a:gd name="connsiteY0-4596" fmla="*/ 143857 h 147436"/>
              <a:gd name="connsiteX1-4597" fmla="*/ 49251 w 421979"/>
              <a:gd name="connsiteY1-4598" fmla="*/ 2465 h 147436"/>
              <a:gd name="connsiteX2-4599" fmla="*/ 91183 w 421979"/>
              <a:gd name="connsiteY2-4600" fmla="*/ 145534 h 147436"/>
              <a:gd name="connsiteX3-4601" fmla="*/ 140583 w 421979"/>
              <a:gd name="connsiteY3-4602" fmla="*/ 2 h 147436"/>
              <a:gd name="connsiteX4-4603" fmla="*/ 176806 w 421979"/>
              <a:gd name="connsiteY4-4604" fmla="*/ 143743 h 147436"/>
              <a:gd name="connsiteX5-4605" fmla="*/ 218748 w 421979"/>
              <a:gd name="connsiteY5-4606" fmla="*/ 1624 h 147436"/>
              <a:gd name="connsiteX6-4607" fmla="*/ 258308 w 421979"/>
              <a:gd name="connsiteY6-4608" fmla="*/ 143743 h 147436"/>
              <a:gd name="connsiteX7-4609" fmla="*/ 299458 w 421979"/>
              <a:gd name="connsiteY7-4610" fmla="*/ 1624 h 147436"/>
              <a:gd name="connsiteX8-4611" fmla="*/ 336635 w 421979"/>
              <a:gd name="connsiteY8-4612" fmla="*/ 147436 h 147436"/>
              <a:gd name="connsiteX9-4613" fmla="*/ 383344 w 421979"/>
              <a:gd name="connsiteY9-4614" fmla="*/ 1397 h 147436"/>
              <a:gd name="connsiteX10-4615" fmla="*/ 421979 w 421979"/>
              <a:gd name="connsiteY10-4616" fmla="*/ 143351 h 147436"/>
              <a:gd name="connsiteX0-4617" fmla="*/ 0 w 421979"/>
              <a:gd name="connsiteY0-4618" fmla="*/ 143857 h 147503"/>
              <a:gd name="connsiteX1-4619" fmla="*/ 49251 w 421979"/>
              <a:gd name="connsiteY1-4620" fmla="*/ 2465 h 147503"/>
              <a:gd name="connsiteX2-4621" fmla="*/ 91183 w 421979"/>
              <a:gd name="connsiteY2-4622" fmla="*/ 145534 h 147503"/>
              <a:gd name="connsiteX3-4623" fmla="*/ 140583 w 421979"/>
              <a:gd name="connsiteY3-4624" fmla="*/ 2 h 147503"/>
              <a:gd name="connsiteX4-4625" fmla="*/ 176806 w 421979"/>
              <a:gd name="connsiteY4-4626" fmla="*/ 143743 h 147503"/>
              <a:gd name="connsiteX5-4627" fmla="*/ 218748 w 421979"/>
              <a:gd name="connsiteY5-4628" fmla="*/ 1624 h 147503"/>
              <a:gd name="connsiteX6-4629" fmla="*/ 258308 w 421979"/>
              <a:gd name="connsiteY6-4630" fmla="*/ 143743 h 147503"/>
              <a:gd name="connsiteX7-4631" fmla="*/ 299458 w 421979"/>
              <a:gd name="connsiteY7-4632" fmla="*/ 1624 h 147503"/>
              <a:gd name="connsiteX8-4633" fmla="*/ 336635 w 421979"/>
              <a:gd name="connsiteY8-4634" fmla="*/ 147436 h 147503"/>
              <a:gd name="connsiteX9-4635" fmla="*/ 383344 w 421979"/>
              <a:gd name="connsiteY9-4636" fmla="*/ 1397 h 147503"/>
              <a:gd name="connsiteX10-4637" fmla="*/ 421979 w 421979"/>
              <a:gd name="connsiteY10-4638" fmla="*/ 143351 h 147503"/>
              <a:gd name="connsiteX0-4639" fmla="*/ 0 w 421979"/>
              <a:gd name="connsiteY0-4640" fmla="*/ 143857 h 147503"/>
              <a:gd name="connsiteX1-4641" fmla="*/ 49251 w 421979"/>
              <a:gd name="connsiteY1-4642" fmla="*/ 2465 h 147503"/>
              <a:gd name="connsiteX2-4643" fmla="*/ 91183 w 421979"/>
              <a:gd name="connsiteY2-4644" fmla="*/ 145534 h 147503"/>
              <a:gd name="connsiteX3-4645" fmla="*/ 140583 w 421979"/>
              <a:gd name="connsiteY3-4646" fmla="*/ 2 h 147503"/>
              <a:gd name="connsiteX4-4647" fmla="*/ 176806 w 421979"/>
              <a:gd name="connsiteY4-4648" fmla="*/ 143743 h 147503"/>
              <a:gd name="connsiteX5-4649" fmla="*/ 218748 w 421979"/>
              <a:gd name="connsiteY5-4650" fmla="*/ 1624 h 147503"/>
              <a:gd name="connsiteX6-4651" fmla="*/ 258308 w 421979"/>
              <a:gd name="connsiteY6-4652" fmla="*/ 143743 h 147503"/>
              <a:gd name="connsiteX7-4653" fmla="*/ 299458 w 421979"/>
              <a:gd name="connsiteY7-4654" fmla="*/ 1624 h 147503"/>
              <a:gd name="connsiteX8-4655" fmla="*/ 336635 w 421979"/>
              <a:gd name="connsiteY8-4656" fmla="*/ 147436 h 147503"/>
              <a:gd name="connsiteX9-4657" fmla="*/ 383344 w 421979"/>
              <a:gd name="connsiteY9-4658" fmla="*/ 1397 h 147503"/>
              <a:gd name="connsiteX10-4659" fmla="*/ 421979 w 421979"/>
              <a:gd name="connsiteY10-4660" fmla="*/ 143351 h 147503"/>
              <a:gd name="connsiteX0-4661" fmla="*/ 0 w 421979"/>
              <a:gd name="connsiteY0-4662" fmla="*/ 143857 h 147503"/>
              <a:gd name="connsiteX1-4663" fmla="*/ 49251 w 421979"/>
              <a:gd name="connsiteY1-4664" fmla="*/ 2465 h 147503"/>
              <a:gd name="connsiteX2-4665" fmla="*/ 91183 w 421979"/>
              <a:gd name="connsiteY2-4666" fmla="*/ 145534 h 147503"/>
              <a:gd name="connsiteX3-4667" fmla="*/ 140583 w 421979"/>
              <a:gd name="connsiteY3-4668" fmla="*/ 2 h 147503"/>
              <a:gd name="connsiteX4-4669" fmla="*/ 176806 w 421979"/>
              <a:gd name="connsiteY4-4670" fmla="*/ 143743 h 147503"/>
              <a:gd name="connsiteX5-4671" fmla="*/ 218748 w 421979"/>
              <a:gd name="connsiteY5-4672" fmla="*/ 1624 h 147503"/>
              <a:gd name="connsiteX6-4673" fmla="*/ 258308 w 421979"/>
              <a:gd name="connsiteY6-4674" fmla="*/ 143743 h 147503"/>
              <a:gd name="connsiteX7-4675" fmla="*/ 299458 w 421979"/>
              <a:gd name="connsiteY7-4676" fmla="*/ 1624 h 147503"/>
              <a:gd name="connsiteX8-4677" fmla="*/ 336635 w 421979"/>
              <a:gd name="connsiteY8-4678" fmla="*/ 147436 h 147503"/>
              <a:gd name="connsiteX9-4679" fmla="*/ 383344 w 421979"/>
              <a:gd name="connsiteY9-4680" fmla="*/ 1397 h 147503"/>
              <a:gd name="connsiteX10-4681" fmla="*/ 421979 w 421979"/>
              <a:gd name="connsiteY10-4682" fmla="*/ 143351 h 147503"/>
              <a:gd name="connsiteX0-4683" fmla="*/ 0 w 421979"/>
              <a:gd name="connsiteY0-4684" fmla="*/ 143857 h 147503"/>
              <a:gd name="connsiteX1-4685" fmla="*/ 49251 w 421979"/>
              <a:gd name="connsiteY1-4686" fmla="*/ 2465 h 147503"/>
              <a:gd name="connsiteX2-4687" fmla="*/ 91183 w 421979"/>
              <a:gd name="connsiteY2-4688" fmla="*/ 145534 h 147503"/>
              <a:gd name="connsiteX3-4689" fmla="*/ 140583 w 421979"/>
              <a:gd name="connsiteY3-4690" fmla="*/ 2 h 147503"/>
              <a:gd name="connsiteX4-4691" fmla="*/ 174423 w 421979"/>
              <a:gd name="connsiteY4-4692" fmla="*/ 144974 h 147503"/>
              <a:gd name="connsiteX5-4693" fmla="*/ 218748 w 421979"/>
              <a:gd name="connsiteY5-4694" fmla="*/ 1624 h 147503"/>
              <a:gd name="connsiteX6-4695" fmla="*/ 258308 w 421979"/>
              <a:gd name="connsiteY6-4696" fmla="*/ 143743 h 147503"/>
              <a:gd name="connsiteX7-4697" fmla="*/ 299458 w 421979"/>
              <a:gd name="connsiteY7-4698" fmla="*/ 1624 h 147503"/>
              <a:gd name="connsiteX8-4699" fmla="*/ 336635 w 421979"/>
              <a:gd name="connsiteY8-4700" fmla="*/ 147436 h 147503"/>
              <a:gd name="connsiteX9-4701" fmla="*/ 383344 w 421979"/>
              <a:gd name="connsiteY9-4702" fmla="*/ 1397 h 147503"/>
              <a:gd name="connsiteX10-4703" fmla="*/ 421979 w 421979"/>
              <a:gd name="connsiteY10-4704" fmla="*/ 143351 h 147503"/>
              <a:gd name="connsiteX0-4705" fmla="*/ 0 w 421979"/>
              <a:gd name="connsiteY0-4706" fmla="*/ 143857 h 147503"/>
              <a:gd name="connsiteX1-4707" fmla="*/ 49251 w 421979"/>
              <a:gd name="connsiteY1-4708" fmla="*/ 2465 h 147503"/>
              <a:gd name="connsiteX2-4709" fmla="*/ 91183 w 421979"/>
              <a:gd name="connsiteY2-4710" fmla="*/ 145534 h 147503"/>
              <a:gd name="connsiteX3-4711" fmla="*/ 140583 w 421979"/>
              <a:gd name="connsiteY3-4712" fmla="*/ 2 h 147503"/>
              <a:gd name="connsiteX4-4713" fmla="*/ 174423 w 421979"/>
              <a:gd name="connsiteY4-4714" fmla="*/ 144974 h 147503"/>
              <a:gd name="connsiteX5-4715" fmla="*/ 218748 w 421979"/>
              <a:gd name="connsiteY5-4716" fmla="*/ 1624 h 147503"/>
              <a:gd name="connsiteX6-4717" fmla="*/ 258308 w 421979"/>
              <a:gd name="connsiteY6-4718" fmla="*/ 143743 h 147503"/>
              <a:gd name="connsiteX7-4719" fmla="*/ 299458 w 421979"/>
              <a:gd name="connsiteY7-4720" fmla="*/ 1624 h 147503"/>
              <a:gd name="connsiteX8-4721" fmla="*/ 336635 w 421979"/>
              <a:gd name="connsiteY8-4722" fmla="*/ 147436 h 147503"/>
              <a:gd name="connsiteX9-4723" fmla="*/ 383344 w 421979"/>
              <a:gd name="connsiteY9-4724" fmla="*/ 1397 h 147503"/>
              <a:gd name="connsiteX10-4725" fmla="*/ 421979 w 421979"/>
              <a:gd name="connsiteY10-4726" fmla="*/ 143351 h 147503"/>
              <a:gd name="connsiteX0-4727" fmla="*/ 0 w 421979"/>
              <a:gd name="connsiteY0-4728" fmla="*/ 143857 h 147503"/>
              <a:gd name="connsiteX1-4729" fmla="*/ 49251 w 421979"/>
              <a:gd name="connsiteY1-4730" fmla="*/ 2465 h 147503"/>
              <a:gd name="connsiteX2-4731" fmla="*/ 91183 w 421979"/>
              <a:gd name="connsiteY2-4732" fmla="*/ 145534 h 147503"/>
              <a:gd name="connsiteX3-4733" fmla="*/ 140583 w 421979"/>
              <a:gd name="connsiteY3-4734" fmla="*/ 2 h 147503"/>
              <a:gd name="connsiteX4-4735" fmla="*/ 174423 w 421979"/>
              <a:gd name="connsiteY4-4736" fmla="*/ 144974 h 147503"/>
              <a:gd name="connsiteX5-4737" fmla="*/ 218748 w 421979"/>
              <a:gd name="connsiteY5-4738" fmla="*/ 1624 h 147503"/>
              <a:gd name="connsiteX6-4739" fmla="*/ 258308 w 421979"/>
              <a:gd name="connsiteY6-4740" fmla="*/ 143743 h 147503"/>
              <a:gd name="connsiteX7-4741" fmla="*/ 299458 w 421979"/>
              <a:gd name="connsiteY7-4742" fmla="*/ 1624 h 147503"/>
              <a:gd name="connsiteX8-4743" fmla="*/ 336635 w 421979"/>
              <a:gd name="connsiteY8-4744" fmla="*/ 147436 h 147503"/>
              <a:gd name="connsiteX9-4745" fmla="*/ 383344 w 421979"/>
              <a:gd name="connsiteY9-4746" fmla="*/ 1397 h 147503"/>
              <a:gd name="connsiteX10-4747" fmla="*/ 421979 w 421979"/>
              <a:gd name="connsiteY10-4748" fmla="*/ 143351 h 147503"/>
              <a:gd name="connsiteX0-4749" fmla="*/ 0 w 421979"/>
              <a:gd name="connsiteY0-4750" fmla="*/ 143857 h 147503"/>
              <a:gd name="connsiteX1-4751" fmla="*/ 49251 w 421979"/>
              <a:gd name="connsiteY1-4752" fmla="*/ 2465 h 147503"/>
              <a:gd name="connsiteX2-4753" fmla="*/ 91183 w 421979"/>
              <a:gd name="connsiteY2-4754" fmla="*/ 145534 h 147503"/>
              <a:gd name="connsiteX3-4755" fmla="*/ 140583 w 421979"/>
              <a:gd name="connsiteY3-4756" fmla="*/ 2 h 147503"/>
              <a:gd name="connsiteX4-4757" fmla="*/ 177600 w 421979"/>
              <a:gd name="connsiteY4-4758" fmla="*/ 146205 h 147503"/>
              <a:gd name="connsiteX5-4759" fmla="*/ 218748 w 421979"/>
              <a:gd name="connsiteY5-4760" fmla="*/ 1624 h 147503"/>
              <a:gd name="connsiteX6-4761" fmla="*/ 258308 w 421979"/>
              <a:gd name="connsiteY6-4762" fmla="*/ 143743 h 147503"/>
              <a:gd name="connsiteX7-4763" fmla="*/ 299458 w 421979"/>
              <a:gd name="connsiteY7-4764" fmla="*/ 1624 h 147503"/>
              <a:gd name="connsiteX8-4765" fmla="*/ 336635 w 421979"/>
              <a:gd name="connsiteY8-4766" fmla="*/ 147436 h 147503"/>
              <a:gd name="connsiteX9-4767" fmla="*/ 383344 w 421979"/>
              <a:gd name="connsiteY9-4768" fmla="*/ 1397 h 147503"/>
              <a:gd name="connsiteX10-4769" fmla="*/ 421979 w 421979"/>
              <a:gd name="connsiteY10-4770" fmla="*/ 143351 h 147503"/>
              <a:gd name="connsiteX0-4771" fmla="*/ 0 w 421979"/>
              <a:gd name="connsiteY0-4772" fmla="*/ 143857 h 147503"/>
              <a:gd name="connsiteX1-4773" fmla="*/ 49251 w 421979"/>
              <a:gd name="connsiteY1-4774" fmla="*/ 2465 h 147503"/>
              <a:gd name="connsiteX2-4775" fmla="*/ 91183 w 421979"/>
              <a:gd name="connsiteY2-4776" fmla="*/ 145534 h 147503"/>
              <a:gd name="connsiteX3-4777" fmla="*/ 140583 w 421979"/>
              <a:gd name="connsiteY3-4778" fmla="*/ 2 h 147503"/>
              <a:gd name="connsiteX4-4779" fmla="*/ 177600 w 421979"/>
              <a:gd name="connsiteY4-4780" fmla="*/ 146205 h 147503"/>
              <a:gd name="connsiteX5-4781" fmla="*/ 218748 w 421979"/>
              <a:gd name="connsiteY5-4782" fmla="*/ 1624 h 147503"/>
              <a:gd name="connsiteX6-4783" fmla="*/ 258308 w 421979"/>
              <a:gd name="connsiteY6-4784" fmla="*/ 143743 h 147503"/>
              <a:gd name="connsiteX7-4785" fmla="*/ 299458 w 421979"/>
              <a:gd name="connsiteY7-4786" fmla="*/ 1624 h 147503"/>
              <a:gd name="connsiteX8-4787" fmla="*/ 336635 w 421979"/>
              <a:gd name="connsiteY8-4788" fmla="*/ 147436 h 147503"/>
              <a:gd name="connsiteX9-4789" fmla="*/ 383344 w 421979"/>
              <a:gd name="connsiteY9-4790" fmla="*/ 1397 h 147503"/>
              <a:gd name="connsiteX10-4791" fmla="*/ 421979 w 421979"/>
              <a:gd name="connsiteY10-4792" fmla="*/ 143351 h 147503"/>
              <a:gd name="connsiteX0-4793" fmla="*/ 0 w 421979"/>
              <a:gd name="connsiteY0-4794" fmla="*/ 143857 h 147503"/>
              <a:gd name="connsiteX1-4795" fmla="*/ 49251 w 421979"/>
              <a:gd name="connsiteY1-4796" fmla="*/ 2465 h 147503"/>
              <a:gd name="connsiteX2-4797" fmla="*/ 91183 w 421979"/>
              <a:gd name="connsiteY2-4798" fmla="*/ 145534 h 147503"/>
              <a:gd name="connsiteX3-4799" fmla="*/ 140583 w 421979"/>
              <a:gd name="connsiteY3-4800" fmla="*/ 2 h 147503"/>
              <a:gd name="connsiteX4-4801" fmla="*/ 177600 w 421979"/>
              <a:gd name="connsiteY4-4802" fmla="*/ 146205 h 147503"/>
              <a:gd name="connsiteX5-4803" fmla="*/ 218748 w 421979"/>
              <a:gd name="connsiteY5-4804" fmla="*/ 1624 h 147503"/>
              <a:gd name="connsiteX6-4805" fmla="*/ 258308 w 421979"/>
              <a:gd name="connsiteY6-4806" fmla="*/ 143743 h 147503"/>
              <a:gd name="connsiteX7-4807" fmla="*/ 299458 w 421979"/>
              <a:gd name="connsiteY7-4808" fmla="*/ 1624 h 147503"/>
              <a:gd name="connsiteX8-4809" fmla="*/ 336635 w 421979"/>
              <a:gd name="connsiteY8-4810" fmla="*/ 147436 h 147503"/>
              <a:gd name="connsiteX9-4811" fmla="*/ 383344 w 421979"/>
              <a:gd name="connsiteY9-4812" fmla="*/ 1397 h 147503"/>
              <a:gd name="connsiteX10-4813" fmla="*/ 421979 w 421979"/>
              <a:gd name="connsiteY10-4814" fmla="*/ 143351 h 147503"/>
              <a:gd name="connsiteX0-4815" fmla="*/ 0 w 421979"/>
              <a:gd name="connsiteY0-4816" fmla="*/ 143857 h 147503"/>
              <a:gd name="connsiteX1-4817" fmla="*/ 49251 w 421979"/>
              <a:gd name="connsiteY1-4818" fmla="*/ 2465 h 147503"/>
              <a:gd name="connsiteX2-4819" fmla="*/ 91183 w 421979"/>
              <a:gd name="connsiteY2-4820" fmla="*/ 145534 h 147503"/>
              <a:gd name="connsiteX3-4821" fmla="*/ 140583 w 421979"/>
              <a:gd name="connsiteY3-4822" fmla="*/ 2 h 147503"/>
              <a:gd name="connsiteX4-4823" fmla="*/ 177600 w 421979"/>
              <a:gd name="connsiteY4-4824" fmla="*/ 146205 h 147503"/>
              <a:gd name="connsiteX5-4825" fmla="*/ 218748 w 421979"/>
              <a:gd name="connsiteY5-4826" fmla="*/ 1624 h 147503"/>
              <a:gd name="connsiteX6-4827" fmla="*/ 258308 w 421979"/>
              <a:gd name="connsiteY6-4828" fmla="*/ 143743 h 147503"/>
              <a:gd name="connsiteX7-4829" fmla="*/ 299458 w 421979"/>
              <a:gd name="connsiteY7-4830" fmla="*/ 1624 h 147503"/>
              <a:gd name="connsiteX8-4831" fmla="*/ 336635 w 421979"/>
              <a:gd name="connsiteY8-4832" fmla="*/ 147436 h 147503"/>
              <a:gd name="connsiteX9-4833" fmla="*/ 383344 w 421979"/>
              <a:gd name="connsiteY9-4834" fmla="*/ 1397 h 147503"/>
              <a:gd name="connsiteX10-4835" fmla="*/ 421979 w 421979"/>
              <a:gd name="connsiteY10-4836" fmla="*/ 143351 h 147503"/>
              <a:gd name="connsiteX0-4837" fmla="*/ 0 w 421979"/>
              <a:gd name="connsiteY0-4838" fmla="*/ 143857 h 147503"/>
              <a:gd name="connsiteX1-4839" fmla="*/ 49251 w 421979"/>
              <a:gd name="connsiteY1-4840" fmla="*/ 2465 h 147503"/>
              <a:gd name="connsiteX2-4841" fmla="*/ 91183 w 421979"/>
              <a:gd name="connsiteY2-4842" fmla="*/ 145534 h 147503"/>
              <a:gd name="connsiteX3-4843" fmla="*/ 140583 w 421979"/>
              <a:gd name="connsiteY3-4844" fmla="*/ 2 h 147503"/>
              <a:gd name="connsiteX4-4845" fmla="*/ 177600 w 421979"/>
              <a:gd name="connsiteY4-4846" fmla="*/ 146205 h 147503"/>
              <a:gd name="connsiteX5-4847" fmla="*/ 218748 w 421979"/>
              <a:gd name="connsiteY5-4848" fmla="*/ 1624 h 147503"/>
              <a:gd name="connsiteX6-4849" fmla="*/ 258308 w 421979"/>
              <a:gd name="connsiteY6-4850" fmla="*/ 143743 h 147503"/>
              <a:gd name="connsiteX7-4851" fmla="*/ 299458 w 421979"/>
              <a:gd name="connsiteY7-4852" fmla="*/ 1624 h 147503"/>
              <a:gd name="connsiteX8-4853" fmla="*/ 336635 w 421979"/>
              <a:gd name="connsiteY8-4854" fmla="*/ 147436 h 147503"/>
              <a:gd name="connsiteX9-4855" fmla="*/ 383344 w 421979"/>
              <a:gd name="connsiteY9-4856" fmla="*/ 1397 h 147503"/>
              <a:gd name="connsiteX10-4857" fmla="*/ 421979 w 421979"/>
              <a:gd name="connsiteY10-4858" fmla="*/ 143351 h 147503"/>
              <a:gd name="connsiteX0-4859" fmla="*/ 0 w 421979"/>
              <a:gd name="connsiteY0-4860" fmla="*/ 142627 h 146273"/>
              <a:gd name="connsiteX1-4861" fmla="*/ 49251 w 421979"/>
              <a:gd name="connsiteY1-4862" fmla="*/ 1235 h 146273"/>
              <a:gd name="connsiteX2-4863" fmla="*/ 91183 w 421979"/>
              <a:gd name="connsiteY2-4864" fmla="*/ 144304 h 146273"/>
              <a:gd name="connsiteX3-4865" fmla="*/ 138200 w 421979"/>
              <a:gd name="connsiteY3-4866" fmla="*/ 3 h 146273"/>
              <a:gd name="connsiteX4-4867" fmla="*/ 177600 w 421979"/>
              <a:gd name="connsiteY4-4868" fmla="*/ 144975 h 146273"/>
              <a:gd name="connsiteX5-4869" fmla="*/ 218748 w 421979"/>
              <a:gd name="connsiteY5-4870" fmla="*/ 394 h 146273"/>
              <a:gd name="connsiteX6-4871" fmla="*/ 258308 w 421979"/>
              <a:gd name="connsiteY6-4872" fmla="*/ 142513 h 146273"/>
              <a:gd name="connsiteX7-4873" fmla="*/ 299458 w 421979"/>
              <a:gd name="connsiteY7-4874" fmla="*/ 394 h 146273"/>
              <a:gd name="connsiteX8-4875" fmla="*/ 336635 w 421979"/>
              <a:gd name="connsiteY8-4876" fmla="*/ 146206 h 146273"/>
              <a:gd name="connsiteX9-4877" fmla="*/ 383344 w 421979"/>
              <a:gd name="connsiteY9-4878" fmla="*/ 167 h 146273"/>
              <a:gd name="connsiteX10-4879" fmla="*/ 421979 w 421979"/>
              <a:gd name="connsiteY10-4880" fmla="*/ 142121 h 146273"/>
              <a:gd name="connsiteX0-4881" fmla="*/ 0 w 421979"/>
              <a:gd name="connsiteY0-4882" fmla="*/ 142627 h 146273"/>
              <a:gd name="connsiteX1-4883" fmla="*/ 49251 w 421979"/>
              <a:gd name="connsiteY1-4884" fmla="*/ 1235 h 146273"/>
              <a:gd name="connsiteX2-4885" fmla="*/ 91183 w 421979"/>
              <a:gd name="connsiteY2-4886" fmla="*/ 144304 h 146273"/>
              <a:gd name="connsiteX3-4887" fmla="*/ 138200 w 421979"/>
              <a:gd name="connsiteY3-4888" fmla="*/ 3 h 146273"/>
              <a:gd name="connsiteX4-4889" fmla="*/ 177600 w 421979"/>
              <a:gd name="connsiteY4-4890" fmla="*/ 144975 h 146273"/>
              <a:gd name="connsiteX5-4891" fmla="*/ 218748 w 421979"/>
              <a:gd name="connsiteY5-4892" fmla="*/ 394 h 146273"/>
              <a:gd name="connsiteX6-4893" fmla="*/ 258308 w 421979"/>
              <a:gd name="connsiteY6-4894" fmla="*/ 142513 h 146273"/>
              <a:gd name="connsiteX7-4895" fmla="*/ 299458 w 421979"/>
              <a:gd name="connsiteY7-4896" fmla="*/ 394 h 146273"/>
              <a:gd name="connsiteX8-4897" fmla="*/ 336635 w 421979"/>
              <a:gd name="connsiteY8-4898" fmla="*/ 146206 h 146273"/>
              <a:gd name="connsiteX9-4899" fmla="*/ 383344 w 421979"/>
              <a:gd name="connsiteY9-4900" fmla="*/ 167 h 146273"/>
              <a:gd name="connsiteX10-4901" fmla="*/ 421979 w 421979"/>
              <a:gd name="connsiteY10-4902" fmla="*/ 142121 h 146273"/>
              <a:gd name="connsiteX0-4903" fmla="*/ 0 w 421979"/>
              <a:gd name="connsiteY0-4904" fmla="*/ 142627 h 146273"/>
              <a:gd name="connsiteX1-4905" fmla="*/ 49251 w 421979"/>
              <a:gd name="connsiteY1-4906" fmla="*/ 1235 h 146273"/>
              <a:gd name="connsiteX2-4907" fmla="*/ 91183 w 421979"/>
              <a:gd name="connsiteY2-4908" fmla="*/ 144304 h 146273"/>
              <a:gd name="connsiteX3-4909" fmla="*/ 138200 w 421979"/>
              <a:gd name="connsiteY3-4910" fmla="*/ 3 h 146273"/>
              <a:gd name="connsiteX4-4911" fmla="*/ 177600 w 421979"/>
              <a:gd name="connsiteY4-4912" fmla="*/ 144975 h 146273"/>
              <a:gd name="connsiteX5-4913" fmla="*/ 218748 w 421979"/>
              <a:gd name="connsiteY5-4914" fmla="*/ 394 h 146273"/>
              <a:gd name="connsiteX6-4915" fmla="*/ 258308 w 421979"/>
              <a:gd name="connsiteY6-4916" fmla="*/ 142513 h 146273"/>
              <a:gd name="connsiteX7-4917" fmla="*/ 299458 w 421979"/>
              <a:gd name="connsiteY7-4918" fmla="*/ 394 h 146273"/>
              <a:gd name="connsiteX8-4919" fmla="*/ 336635 w 421979"/>
              <a:gd name="connsiteY8-4920" fmla="*/ 146206 h 146273"/>
              <a:gd name="connsiteX9-4921" fmla="*/ 383344 w 421979"/>
              <a:gd name="connsiteY9-4922" fmla="*/ 167 h 146273"/>
              <a:gd name="connsiteX10-4923" fmla="*/ 421979 w 421979"/>
              <a:gd name="connsiteY10-4924" fmla="*/ 142121 h 146273"/>
              <a:gd name="connsiteX0-4925" fmla="*/ 0 w 421979"/>
              <a:gd name="connsiteY0-4926" fmla="*/ 142627 h 146273"/>
              <a:gd name="connsiteX1-4927" fmla="*/ 49251 w 421979"/>
              <a:gd name="connsiteY1-4928" fmla="*/ 1235 h 146273"/>
              <a:gd name="connsiteX2-4929" fmla="*/ 91183 w 421979"/>
              <a:gd name="connsiteY2-4930" fmla="*/ 144304 h 146273"/>
              <a:gd name="connsiteX3-4931" fmla="*/ 138200 w 421979"/>
              <a:gd name="connsiteY3-4932" fmla="*/ 3 h 146273"/>
              <a:gd name="connsiteX4-4933" fmla="*/ 177600 w 421979"/>
              <a:gd name="connsiteY4-4934" fmla="*/ 144975 h 146273"/>
              <a:gd name="connsiteX5-4935" fmla="*/ 218748 w 421979"/>
              <a:gd name="connsiteY5-4936" fmla="*/ 394 h 146273"/>
              <a:gd name="connsiteX6-4937" fmla="*/ 258308 w 421979"/>
              <a:gd name="connsiteY6-4938" fmla="*/ 142513 h 146273"/>
              <a:gd name="connsiteX7-4939" fmla="*/ 299458 w 421979"/>
              <a:gd name="connsiteY7-4940" fmla="*/ 394 h 146273"/>
              <a:gd name="connsiteX8-4941" fmla="*/ 336635 w 421979"/>
              <a:gd name="connsiteY8-4942" fmla="*/ 146206 h 146273"/>
              <a:gd name="connsiteX9-4943" fmla="*/ 383344 w 421979"/>
              <a:gd name="connsiteY9-4944" fmla="*/ 167 h 146273"/>
              <a:gd name="connsiteX10-4945" fmla="*/ 421979 w 421979"/>
              <a:gd name="connsiteY10-4946" fmla="*/ 142121 h 146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1661" y="connsiteY10-1662"/>
              </a:cxn>
            </a:cxnLst>
            <a:rect l="l" t="t" r="r" b="b"/>
            <a:pathLst>
              <a:path w="421979" h="146273">
                <a:moveTo>
                  <a:pt x="0" y="142627"/>
                </a:moveTo>
                <a:cubicBezTo>
                  <a:pt x="77786" y="143150"/>
                  <a:pt x="94809" y="-4379"/>
                  <a:pt x="49251" y="1235"/>
                </a:cubicBezTo>
                <a:cubicBezTo>
                  <a:pt x="12429" y="-537"/>
                  <a:pt x="35060" y="143278"/>
                  <a:pt x="91183" y="144304"/>
                </a:cubicBezTo>
                <a:cubicBezTo>
                  <a:pt x="147306" y="145330"/>
                  <a:pt x="185743" y="1943"/>
                  <a:pt x="138200" y="3"/>
                </a:cubicBezTo>
                <a:cubicBezTo>
                  <a:pt x="83509" y="-706"/>
                  <a:pt x="124466" y="144910"/>
                  <a:pt x="177600" y="144975"/>
                </a:cubicBezTo>
                <a:cubicBezTo>
                  <a:pt x="230734" y="145040"/>
                  <a:pt x="266449" y="804"/>
                  <a:pt x="218748" y="394"/>
                </a:cubicBezTo>
                <a:cubicBezTo>
                  <a:pt x="171047" y="-16"/>
                  <a:pt x="193233" y="140051"/>
                  <a:pt x="258308" y="142513"/>
                </a:cubicBezTo>
                <a:cubicBezTo>
                  <a:pt x="323383" y="144975"/>
                  <a:pt x="342791" y="1010"/>
                  <a:pt x="299458" y="394"/>
                </a:cubicBezTo>
                <a:cubicBezTo>
                  <a:pt x="256125" y="-222"/>
                  <a:pt x="275002" y="142551"/>
                  <a:pt x="336635" y="146206"/>
                </a:cubicBezTo>
                <a:cubicBezTo>
                  <a:pt x="398268" y="149861"/>
                  <a:pt x="428418" y="3720"/>
                  <a:pt x="383344" y="167"/>
                </a:cubicBezTo>
                <a:cubicBezTo>
                  <a:pt x="341446" y="4000"/>
                  <a:pt x="356298" y="145071"/>
                  <a:pt x="421979" y="142121"/>
                </a:cubicBezTo>
              </a:path>
            </a:pathLst>
          </a:custGeom>
          <a:ln w="76200">
            <a:solidFill>
              <a:srgbClr val="FF0000"/>
            </a:solidFill>
            <a:headEnd type="none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45" name="箭头: 下 44">
            <a:extLst>
              <a:ext uri="{FF2B5EF4-FFF2-40B4-BE49-F238E27FC236}">
                <a16:creationId xmlns:a16="http://schemas.microsoft.com/office/drawing/2014/main" id="{BEF9B6C2-42CA-1FA7-59FC-1612A5E5A4A3}"/>
              </a:ext>
            </a:extLst>
          </p:cNvPr>
          <p:cNvSpPr/>
          <p:nvPr/>
        </p:nvSpPr>
        <p:spPr>
          <a:xfrm>
            <a:off x="2984100" y="17902096"/>
            <a:ext cx="560486" cy="676148"/>
          </a:xfrm>
          <a:prstGeom prst="down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059E723-51AC-56A9-4D3A-B0F4DA5D7A79}"/>
                  </a:ext>
                </a:extLst>
              </p:cNvPr>
              <p:cNvSpPr txBox="1"/>
              <p:nvPr/>
            </p:nvSpPr>
            <p:spPr>
              <a:xfrm>
                <a:off x="3610495" y="17930074"/>
                <a:ext cx="8711719" cy="58477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14:m>
                  <m:oMath xmlns:m="http://schemas.openxmlformats.org/officeDocument/2006/math">
                    <m:r>
                      <a:rPr lang="en-US" altLang="zh-CN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𝜒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SB@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3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3200" b="1" i="1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  <m:r>
                      <a:rPr lang="en-US" altLang="zh-CN" sz="32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𝐆</m:t>
                    </m:r>
                    <m:r>
                      <a:rPr lang="en-US" altLang="zh-CN" sz="3200" b="1" i="1" dirty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𝐞𝐕</m:t>
                    </m:r>
                    <m:r>
                      <a:rPr lang="en-US" altLang="zh-CN" sz="3200" b="1" i="0" dirty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zh-CN" altLang="en-US" sz="3200" b="1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 </a:t>
                </a:r>
                <a:endParaRPr lang="zh-CN" altLang="en-US" sz="3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7059E723-51AC-56A9-4D3A-B0F4DA5D7A7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10495" y="17930074"/>
                <a:ext cx="8711719" cy="584775"/>
              </a:xfrm>
              <a:prstGeom prst="rect">
                <a:avLst/>
              </a:prstGeom>
              <a:blipFill>
                <a:blip r:embed="rId10"/>
                <a:stretch>
                  <a:fillRect l="-1749" t="-14583" b="-32292"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7" name="图片 46">
            <a:extLst>
              <a:ext uri="{FF2B5EF4-FFF2-40B4-BE49-F238E27FC236}">
                <a16:creationId xmlns:a16="http://schemas.microsoft.com/office/drawing/2014/main" id="{1436B540-5992-D5D1-1F0A-292977FD3EC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9338" y="25129878"/>
            <a:ext cx="14248618" cy="535543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8" name="矩形: 圆角 57">
                <a:extLst>
                  <a:ext uri="{FF2B5EF4-FFF2-40B4-BE49-F238E27FC236}">
                    <a16:creationId xmlns:a16="http://schemas.microsoft.com/office/drawing/2014/main" id="{7517B2F0-9EF2-5CD5-1F63-BCBFFC0BCCD3}"/>
                  </a:ext>
                </a:extLst>
              </p:cNvPr>
              <p:cNvSpPr/>
              <p:nvPr/>
            </p:nvSpPr>
            <p:spPr>
              <a:xfrm>
                <a:off x="573666" y="14642660"/>
                <a:ext cx="9986259" cy="3197357"/>
              </a:xfrm>
              <a:prstGeom prst="roundRect">
                <a:avLst>
                  <a:gd name="adj" fmla="val 7469"/>
                </a:avLst>
              </a:prstGeom>
              <a:solidFill>
                <a:schemeClr val="bg1"/>
              </a:solidFill>
              <a:ln w="762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𝐺</m:t>
                        </m:r>
                      </m:e>
                      <m:sub>
                        <m:r>
                          <a:rPr lang="en-US" altLang="zh-CN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Cambria Math" panose="02040503050406030204" pitchFamily="18" charset="0"/>
                    <a:cs typeface="Times New Roman" panose="02020603050405020304" pitchFamily="18" charset="0"/>
                  </a:rPr>
                  <a:t>: dark gluon</a:t>
                </a: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𝑎𝐴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Massless </a:t>
                </a:r>
                <a:endParaRPr lang="en-US" altLang="zh-CN" sz="3200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𝐴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ℒ</m:t>
                        </m:r>
                      </m:e>
                      <m:sub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𝑔</m:t>
                            </m:r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sub>
                        </m:sSub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=−</m:t>
                    </m:r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d>
                      <m:d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200" b="1" i="1" dirty="0" smtClean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𝝓</m:t>
                        </m:r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𝐿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𝑅</m:t>
                            </m:r>
                          </m:sub>
                        </m:s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h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𝑐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.</m:t>
                        </m:r>
                      </m:e>
                    </m:d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sSub>
                      <m:sSub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ad>
                          <m:radPr>
                            <m:degHide m:val="on"/>
                            <m:ctrlPr>
                              <a:rPr lang="en-US" altLang="zh-CN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sSub>
                      <m:sSub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𝜒</m:t>
                        </m:r>
                      </m:sub>
                    </m:sSub>
                    <m:sSub>
                      <m:sSub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𝜈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𝑆</m:t>
                        </m:r>
                      </m:sub>
                    </m:sSub>
                    <m: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~1</m:t>
                    </m:r>
                    <m:r>
                      <m:rPr>
                        <m:sty m:val="p"/>
                      </m:rP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MeV</m:t>
                    </m:r>
                  </m:oMath>
                </a14:m>
                <a:endParaRPr lang="en-US" altLang="zh-CN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20000"/>
                  </a:lnSpc>
                </a:pPr>
                <a14:m>
                  <m:oMath xmlns:m="http://schemas.openxmlformats.org/officeDocument/2006/math">
                    <m:r>
                      <a:rPr lang="en-US" altLang="zh-CN" sz="32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×</m:t>
                    </m:r>
                    <m:r>
                      <a:rPr lang="en-US" altLang="zh-CN" sz="32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𝑈</m:t>
                    </m:r>
                    <m:sSub>
                      <m:sSubPr>
                        <m:ctrlP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32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20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4</m:t>
                            </m:r>
                          </m:e>
                        </m:d>
                      </m:e>
                      <m:sub>
                        <m:r>
                          <a:rPr lang="en-US" altLang="zh-CN" sz="32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(</m:t>
                    </m:r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𝑓𝑑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=3+1</m:t>
                    </m:r>
                    <m:r>
                      <a:rPr lang="en-US" altLang="zh-CN" sz="320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zh-CN" altLang="en-US" sz="3200" b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⇒</m:t>
                    </m:r>
                    <m:r>
                      <a:rPr lang="en-US" altLang="zh-CN" sz="3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𝑈</m:t>
                    </m:r>
                    <m:sSub>
                      <m:sSubPr>
                        <m:ctrlPr>
                          <a:rPr lang="en-US" altLang="zh-CN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3</m:t>
                            </m:r>
                          </m:e>
                        </m:d>
                      </m:e>
                      <m:sub>
                        <m:r>
                          <a:rPr lang="en-US" altLang="zh-CN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  <m:sSub>
                      <m:sSubPr>
                        <m:ctrlPr>
                          <a:rPr lang="en-US" altLang="zh-CN" sz="32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altLang="zh-CN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|</m:t>
                        </m:r>
                      </m:e>
                      <m:sub>
                        <m:r>
                          <a:rPr lang="en-US" altLang="zh-CN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𝑄𝐶𝐷</m:t>
                        </m:r>
                      </m:sub>
                    </m:sSub>
                    <m:r>
                      <a:rPr lang="en-US" altLang="zh-CN" sz="3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×</m:t>
                    </m:r>
                    <m:r>
                      <a:rPr lang="en-US" altLang="zh-CN" sz="3200" b="1">
                        <a:solidFill>
                          <a:schemeClr val="tx1"/>
                        </a:solidFill>
                        <a:latin typeface="Cambria Math" panose="02040503050406030204" pitchFamily="18" charset="0"/>
                        <a:cs typeface="Times New Roman" panose="02020603050405020304" pitchFamily="18" charset="0"/>
                      </a:rPr>
                      <m:t>𝑈</m:t>
                    </m:r>
                    <m:sSub>
                      <m:sSubPr>
                        <m:ctrlPr>
                          <a:rPr lang="en-US" altLang="zh-CN" sz="32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d>
                          <m:dPr>
                            <m:ctrlPr>
                              <a:rPr lang="en-US" altLang="zh-CN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200" b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cs typeface="Times New Roman" panose="02020603050405020304" pitchFamily="18" charset="0"/>
                              </a:rPr>
                              <m:t>1</m:t>
                            </m:r>
                          </m:e>
                        </m:d>
                      </m:e>
                      <m:sub>
                        <m:r>
                          <a:rPr lang="en-US" altLang="zh-CN" sz="3200" b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𝜒</m:t>
                        </m:r>
                      </m:sub>
                    </m:sSub>
                  </m:oMath>
                </a14:m>
                <a:endParaRPr lang="en-US" altLang="zh-CN" sz="3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8" name="矩形: 圆角 57">
                <a:extLst>
                  <a:ext uri="{FF2B5EF4-FFF2-40B4-BE49-F238E27FC236}">
                    <a16:creationId xmlns:a16="http://schemas.microsoft.com/office/drawing/2014/main" id="{7517B2F0-9EF2-5CD5-1F63-BCBFFC0BCC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3666" y="14642660"/>
                <a:ext cx="9986259" cy="3197357"/>
              </a:xfrm>
              <a:prstGeom prst="roundRect">
                <a:avLst>
                  <a:gd name="adj" fmla="val 7469"/>
                </a:avLst>
              </a:prstGeom>
              <a:blipFill>
                <a:blip r:embed="rId12"/>
                <a:stretch>
                  <a:fillRect/>
                </a:stretch>
              </a:blipFill>
              <a:ln w="762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4" name="Rounded Rectangle 7">
            <a:extLst>
              <a:ext uri="{FF2B5EF4-FFF2-40B4-BE49-F238E27FC236}">
                <a16:creationId xmlns:a16="http://schemas.microsoft.com/office/drawing/2014/main" id="{77C1452F-38A1-FF60-FA90-457FCA11B220}"/>
              </a:ext>
            </a:extLst>
          </p:cNvPr>
          <p:cNvSpPr/>
          <p:nvPr/>
        </p:nvSpPr>
        <p:spPr>
          <a:xfrm>
            <a:off x="15003864" y="5181764"/>
            <a:ext cx="14946067" cy="23865500"/>
          </a:xfrm>
          <a:prstGeom prst="roundRect">
            <a:avLst>
              <a:gd name="adj" fmla="val 1938"/>
            </a:avLst>
          </a:prstGeom>
          <a:solidFill>
            <a:schemeClr val="bg1"/>
          </a:solidFill>
          <a:ln w="101600">
            <a:solidFill>
              <a:srgbClr val="5E6DC4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44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ALPs Phenom. </a:t>
            </a:r>
          </a:p>
          <a:p>
            <a:endParaRPr lang="en-US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54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CN" sz="4000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1" name="フリーフォーム 172">
            <a:extLst>
              <a:ext uri="{FF2B5EF4-FFF2-40B4-BE49-F238E27FC236}">
                <a16:creationId xmlns:a16="http://schemas.microsoft.com/office/drawing/2014/main" id="{63129934-3BDB-88B6-1E76-63AE8E1C3107}"/>
              </a:ext>
            </a:extLst>
          </p:cNvPr>
          <p:cNvSpPr/>
          <p:nvPr/>
        </p:nvSpPr>
        <p:spPr>
          <a:xfrm>
            <a:off x="3394040" y="15087313"/>
            <a:ext cx="1427083" cy="282065"/>
          </a:xfrm>
          <a:custGeom>
            <a:avLst/>
            <a:gdLst>
              <a:gd name="connsiteX0" fmla="*/ 0 w 582125"/>
              <a:gd name="connsiteY0" fmla="*/ 74700 h 154549"/>
              <a:gd name="connsiteX1" fmla="*/ 38636 w 582125"/>
              <a:gd name="connsiteY1" fmla="*/ 2578 h 154549"/>
              <a:gd name="connsiteX2" fmla="*/ 110758 w 582125"/>
              <a:gd name="connsiteY2" fmla="*/ 151973 h 154549"/>
              <a:gd name="connsiteX3" fmla="*/ 182880 w 582125"/>
              <a:gd name="connsiteY3" fmla="*/ 3 h 154549"/>
              <a:gd name="connsiteX4" fmla="*/ 255001 w 582125"/>
              <a:gd name="connsiteY4" fmla="*/ 154549 h 154549"/>
              <a:gd name="connsiteX5" fmla="*/ 327123 w 582125"/>
              <a:gd name="connsiteY5" fmla="*/ 3 h 154549"/>
              <a:gd name="connsiteX6" fmla="*/ 399245 w 582125"/>
              <a:gd name="connsiteY6" fmla="*/ 154549 h 154549"/>
              <a:gd name="connsiteX7" fmla="*/ 471366 w 582125"/>
              <a:gd name="connsiteY7" fmla="*/ 3 h 154549"/>
              <a:gd name="connsiteX8" fmla="*/ 543488 w 582125"/>
              <a:gd name="connsiteY8" fmla="*/ 149398 h 154549"/>
              <a:gd name="connsiteX9" fmla="*/ 582125 w 582125"/>
              <a:gd name="connsiteY9" fmla="*/ 74700 h 154549"/>
              <a:gd name="connsiteX0-1" fmla="*/ 0 w 582125"/>
              <a:gd name="connsiteY0-2" fmla="*/ 78393 h 158243"/>
              <a:gd name="connsiteX1-3" fmla="*/ 38636 w 582125"/>
              <a:gd name="connsiteY1-4" fmla="*/ 6271 h 158243"/>
              <a:gd name="connsiteX2-5" fmla="*/ 110758 w 582125"/>
              <a:gd name="connsiteY2-6" fmla="*/ 155666 h 158243"/>
              <a:gd name="connsiteX3-7" fmla="*/ 182880 w 582125"/>
              <a:gd name="connsiteY3-8" fmla="*/ 3696 h 158243"/>
              <a:gd name="connsiteX4-9" fmla="*/ 255001 w 582125"/>
              <a:gd name="connsiteY4-10" fmla="*/ 158242 h 158243"/>
              <a:gd name="connsiteX5-11" fmla="*/ 327123 w 582125"/>
              <a:gd name="connsiteY5-12" fmla="*/ 3696 h 158243"/>
              <a:gd name="connsiteX6-13" fmla="*/ 399245 w 582125"/>
              <a:gd name="connsiteY6-14" fmla="*/ 158242 h 158243"/>
              <a:gd name="connsiteX7-15" fmla="*/ 554756 w 582125"/>
              <a:gd name="connsiteY7-16" fmla="*/ 3 h 158243"/>
              <a:gd name="connsiteX8-17" fmla="*/ 543488 w 582125"/>
              <a:gd name="connsiteY8-18" fmla="*/ 153091 h 158243"/>
              <a:gd name="connsiteX9-19" fmla="*/ 582125 w 582125"/>
              <a:gd name="connsiteY9-20" fmla="*/ 78393 h 158243"/>
              <a:gd name="connsiteX0-21" fmla="*/ 0 w 582125"/>
              <a:gd name="connsiteY0-22" fmla="*/ 78409 h 158259"/>
              <a:gd name="connsiteX1-23" fmla="*/ 38636 w 582125"/>
              <a:gd name="connsiteY1-24" fmla="*/ 6287 h 158259"/>
              <a:gd name="connsiteX2-25" fmla="*/ 110758 w 582125"/>
              <a:gd name="connsiteY2-26" fmla="*/ 155682 h 158259"/>
              <a:gd name="connsiteX3-27" fmla="*/ 182880 w 582125"/>
              <a:gd name="connsiteY3-28" fmla="*/ 3712 h 158259"/>
              <a:gd name="connsiteX4-29" fmla="*/ 255001 w 582125"/>
              <a:gd name="connsiteY4-30" fmla="*/ 158258 h 158259"/>
              <a:gd name="connsiteX5-31" fmla="*/ 327123 w 582125"/>
              <a:gd name="connsiteY5-32" fmla="*/ 3712 h 158259"/>
              <a:gd name="connsiteX6-33" fmla="*/ 399245 w 582125"/>
              <a:gd name="connsiteY6-34" fmla="*/ 158258 h 158259"/>
              <a:gd name="connsiteX7-35" fmla="*/ 554756 w 582125"/>
              <a:gd name="connsiteY7-36" fmla="*/ 19 h 158259"/>
              <a:gd name="connsiteX8-37" fmla="*/ 502190 w 582125"/>
              <a:gd name="connsiteY8-38" fmla="*/ 146952 h 158259"/>
              <a:gd name="connsiteX9-39" fmla="*/ 582125 w 582125"/>
              <a:gd name="connsiteY9-40" fmla="*/ 78409 h 158259"/>
              <a:gd name="connsiteX0-41" fmla="*/ 0 w 582125"/>
              <a:gd name="connsiteY0-42" fmla="*/ 74698 h 166191"/>
              <a:gd name="connsiteX1-43" fmla="*/ 38636 w 582125"/>
              <a:gd name="connsiteY1-44" fmla="*/ 2576 h 166191"/>
              <a:gd name="connsiteX2-45" fmla="*/ 110758 w 582125"/>
              <a:gd name="connsiteY2-46" fmla="*/ 151971 h 166191"/>
              <a:gd name="connsiteX3-47" fmla="*/ 182880 w 582125"/>
              <a:gd name="connsiteY3-48" fmla="*/ 1 h 166191"/>
              <a:gd name="connsiteX4-49" fmla="*/ 255001 w 582125"/>
              <a:gd name="connsiteY4-50" fmla="*/ 154547 h 166191"/>
              <a:gd name="connsiteX5-51" fmla="*/ 327123 w 582125"/>
              <a:gd name="connsiteY5-52" fmla="*/ 1 h 166191"/>
              <a:gd name="connsiteX6-53" fmla="*/ 399245 w 582125"/>
              <a:gd name="connsiteY6-54" fmla="*/ 154547 h 166191"/>
              <a:gd name="connsiteX7-55" fmla="*/ 569051 w 582125"/>
              <a:gd name="connsiteY7-56" fmla="*/ 153872 h 166191"/>
              <a:gd name="connsiteX8-57" fmla="*/ 502190 w 582125"/>
              <a:gd name="connsiteY8-58" fmla="*/ 143241 h 166191"/>
              <a:gd name="connsiteX9-59" fmla="*/ 582125 w 582125"/>
              <a:gd name="connsiteY9-60" fmla="*/ 74698 h 166191"/>
              <a:gd name="connsiteX0-61" fmla="*/ 0 w 582125"/>
              <a:gd name="connsiteY0-62" fmla="*/ 74698 h 170505"/>
              <a:gd name="connsiteX1-63" fmla="*/ 38636 w 582125"/>
              <a:gd name="connsiteY1-64" fmla="*/ 2576 h 170505"/>
              <a:gd name="connsiteX2-65" fmla="*/ 110758 w 582125"/>
              <a:gd name="connsiteY2-66" fmla="*/ 151971 h 170505"/>
              <a:gd name="connsiteX3-67" fmla="*/ 182880 w 582125"/>
              <a:gd name="connsiteY3-68" fmla="*/ 1 h 170505"/>
              <a:gd name="connsiteX4-69" fmla="*/ 255001 w 582125"/>
              <a:gd name="connsiteY4-70" fmla="*/ 154547 h 170505"/>
              <a:gd name="connsiteX5-71" fmla="*/ 327123 w 582125"/>
              <a:gd name="connsiteY5-72" fmla="*/ 1 h 170505"/>
              <a:gd name="connsiteX6-73" fmla="*/ 399245 w 582125"/>
              <a:gd name="connsiteY6-74" fmla="*/ 154547 h 170505"/>
              <a:gd name="connsiteX7-75" fmla="*/ 569051 w 582125"/>
              <a:gd name="connsiteY7-76" fmla="*/ 153872 h 170505"/>
              <a:gd name="connsiteX8-77" fmla="*/ 508544 w 582125"/>
              <a:gd name="connsiteY8-78" fmla="*/ 50918 h 170505"/>
              <a:gd name="connsiteX9-79" fmla="*/ 582125 w 582125"/>
              <a:gd name="connsiteY9-80" fmla="*/ 74698 h 170505"/>
              <a:gd name="connsiteX0-81" fmla="*/ 0 w 582125"/>
              <a:gd name="connsiteY0-82" fmla="*/ 74698 h 170505"/>
              <a:gd name="connsiteX1-83" fmla="*/ 38636 w 582125"/>
              <a:gd name="connsiteY1-84" fmla="*/ 2576 h 170505"/>
              <a:gd name="connsiteX2-85" fmla="*/ 110758 w 582125"/>
              <a:gd name="connsiteY2-86" fmla="*/ 151971 h 170505"/>
              <a:gd name="connsiteX3-87" fmla="*/ 182880 w 582125"/>
              <a:gd name="connsiteY3-88" fmla="*/ 1 h 170505"/>
              <a:gd name="connsiteX4-89" fmla="*/ 255001 w 582125"/>
              <a:gd name="connsiteY4-90" fmla="*/ 154547 h 170505"/>
              <a:gd name="connsiteX5-91" fmla="*/ 327123 w 582125"/>
              <a:gd name="connsiteY5-92" fmla="*/ 1 h 170505"/>
              <a:gd name="connsiteX6-93" fmla="*/ 399245 w 582125"/>
              <a:gd name="connsiteY6-94" fmla="*/ 154547 h 170505"/>
              <a:gd name="connsiteX7-95" fmla="*/ 569051 w 582125"/>
              <a:gd name="connsiteY7-96" fmla="*/ 153872 h 170505"/>
              <a:gd name="connsiteX8-97" fmla="*/ 508544 w 582125"/>
              <a:gd name="connsiteY8-98" fmla="*/ 50918 h 170505"/>
              <a:gd name="connsiteX9-99" fmla="*/ 582125 w 582125"/>
              <a:gd name="connsiteY9-100" fmla="*/ 74698 h 170505"/>
              <a:gd name="connsiteX0-101" fmla="*/ 0 w 582125"/>
              <a:gd name="connsiteY0-102" fmla="*/ 74698 h 170505"/>
              <a:gd name="connsiteX1-103" fmla="*/ 38636 w 582125"/>
              <a:gd name="connsiteY1-104" fmla="*/ 2576 h 170505"/>
              <a:gd name="connsiteX2-105" fmla="*/ 110758 w 582125"/>
              <a:gd name="connsiteY2-106" fmla="*/ 151971 h 170505"/>
              <a:gd name="connsiteX3-107" fmla="*/ 182880 w 582125"/>
              <a:gd name="connsiteY3-108" fmla="*/ 1 h 170505"/>
              <a:gd name="connsiteX4-109" fmla="*/ 255001 w 582125"/>
              <a:gd name="connsiteY4-110" fmla="*/ 154547 h 170505"/>
              <a:gd name="connsiteX5-111" fmla="*/ 327123 w 582125"/>
              <a:gd name="connsiteY5-112" fmla="*/ 1 h 170505"/>
              <a:gd name="connsiteX6-113" fmla="*/ 399245 w 582125"/>
              <a:gd name="connsiteY6-114" fmla="*/ 154547 h 170505"/>
              <a:gd name="connsiteX7-115" fmla="*/ 569051 w 582125"/>
              <a:gd name="connsiteY7-116" fmla="*/ 153872 h 170505"/>
              <a:gd name="connsiteX8-117" fmla="*/ 508544 w 582125"/>
              <a:gd name="connsiteY8-118" fmla="*/ 50918 h 170505"/>
              <a:gd name="connsiteX9-119" fmla="*/ 582125 w 582125"/>
              <a:gd name="connsiteY9-120" fmla="*/ 74698 h 170505"/>
              <a:gd name="connsiteX0-121" fmla="*/ 0 w 582125"/>
              <a:gd name="connsiteY0-122" fmla="*/ 74698 h 170505"/>
              <a:gd name="connsiteX1-123" fmla="*/ 38636 w 582125"/>
              <a:gd name="connsiteY1-124" fmla="*/ 2576 h 170505"/>
              <a:gd name="connsiteX2-125" fmla="*/ 110758 w 582125"/>
              <a:gd name="connsiteY2-126" fmla="*/ 151971 h 170505"/>
              <a:gd name="connsiteX3-127" fmla="*/ 182880 w 582125"/>
              <a:gd name="connsiteY3-128" fmla="*/ 1 h 170505"/>
              <a:gd name="connsiteX4-129" fmla="*/ 255001 w 582125"/>
              <a:gd name="connsiteY4-130" fmla="*/ 154547 h 170505"/>
              <a:gd name="connsiteX5-131" fmla="*/ 327123 w 582125"/>
              <a:gd name="connsiteY5-132" fmla="*/ 1 h 170505"/>
              <a:gd name="connsiteX6-133" fmla="*/ 399245 w 582125"/>
              <a:gd name="connsiteY6-134" fmla="*/ 154547 h 170505"/>
              <a:gd name="connsiteX7-135" fmla="*/ 569051 w 582125"/>
              <a:gd name="connsiteY7-136" fmla="*/ 153872 h 170505"/>
              <a:gd name="connsiteX8-137" fmla="*/ 508544 w 582125"/>
              <a:gd name="connsiteY8-138" fmla="*/ 50918 h 170505"/>
              <a:gd name="connsiteX9-139" fmla="*/ 582125 w 582125"/>
              <a:gd name="connsiteY9-140" fmla="*/ 74698 h 170505"/>
              <a:gd name="connsiteX0-141" fmla="*/ 0 w 582125"/>
              <a:gd name="connsiteY0-142" fmla="*/ 74698 h 170505"/>
              <a:gd name="connsiteX1-143" fmla="*/ 38636 w 582125"/>
              <a:gd name="connsiteY1-144" fmla="*/ 2576 h 170505"/>
              <a:gd name="connsiteX2-145" fmla="*/ 110758 w 582125"/>
              <a:gd name="connsiteY2-146" fmla="*/ 151971 h 170505"/>
              <a:gd name="connsiteX3-147" fmla="*/ 182880 w 582125"/>
              <a:gd name="connsiteY3-148" fmla="*/ 1 h 170505"/>
              <a:gd name="connsiteX4-149" fmla="*/ 255001 w 582125"/>
              <a:gd name="connsiteY4-150" fmla="*/ 154547 h 170505"/>
              <a:gd name="connsiteX5-151" fmla="*/ 327123 w 582125"/>
              <a:gd name="connsiteY5-152" fmla="*/ 1 h 170505"/>
              <a:gd name="connsiteX6-153" fmla="*/ 399245 w 582125"/>
              <a:gd name="connsiteY6-154" fmla="*/ 154547 h 170505"/>
              <a:gd name="connsiteX7-155" fmla="*/ 569051 w 582125"/>
              <a:gd name="connsiteY7-156" fmla="*/ 153872 h 170505"/>
              <a:gd name="connsiteX8-157" fmla="*/ 508544 w 582125"/>
              <a:gd name="connsiteY8-158" fmla="*/ 50918 h 170505"/>
              <a:gd name="connsiteX9-159" fmla="*/ 582125 w 582125"/>
              <a:gd name="connsiteY9-160" fmla="*/ 74698 h 170505"/>
              <a:gd name="connsiteX0-161" fmla="*/ 0 w 582125"/>
              <a:gd name="connsiteY0-162" fmla="*/ 74698 h 193707"/>
              <a:gd name="connsiteX1-163" fmla="*/ 38636 w 582125"/>
              <a:gd name="connsiteY1-164" fmla="*/ 2576 h 193707"/>
              <a:gd name="connsiteX2-165" fmla="*/ 110758 w 582125"/>
              <a:gd name="connsiteY2-166" fmla="*/ 151971 h 193707"/>
              <a:gd name="connsiteX3-167" fmla="*/ 182880 w 582125"/>
              <a:gd name="connsiteY3-168" fmla="*/ 1 h 193707"/>
              <a:gd name="connsiteX4-169" fmla="*/ 255001 w 582125"/>
              <a:gd name="connsiteY4-170" fmla="*/ 154547 h 193707"/>
              <a:gd name="connsiteX5-171" fmla="*/ 327123 w 582125"/>
              <a:gd name="connsiteY5-172" fmla="*/ 1 h 193707"/>
              <a:gd name="connsiteX6-173" fmla="*/ 399245 w 582125"/>
              <a:gd name="connsiteY6-174" fmla="*/ 154547 h 193707"/>
              <a:gd name="connsiteX7-175" fmla="*/ 505516 w 582125"/>
              <a:gd name="connsiteY7-176" fmla="*/ 187108 h 193707"/>
              <a:gd name="connsiteX8-177" fmla="*/ 508544 w 582125"/>
              <a:gd name="connsiteY8-178" fmla="*/ 50918 h 193707"/>
              <a:gd name="connsiteX9-179" fmla="*/ 582125 w 582125"/>
              <a:gd name="connsiteY9-180" fmla="*/ 74698 h 193707"/>
              <a:gd name="connsiteX0-181" fmla="*/ 0 w 582125"/>
              <a:gd name="connsiteY0-182" fmla="*/ 74698 h 196452"/>
              <a:gd name="connsiteX1-183" fmla="*/ 38636 w 582125"/>
              <a:gd name="connsiteY1-184" fmla="*/ 2576 h 196452"/>
              <a:gd name="connsiteX2-185" fmla="*/ 110758 w 582125"/>
              <a:gd name="connsiteY2-186" fmla="*/ 151971 h 196452"/>
              <a:gd name="connsiteX3-187" fmla="*/ 182880 w 582125"/>
              <a:gd name="connsiteY3-188" fmla="*/ 1 h 196452"/>
              <a:gd name="connsiteX4-189" fmla="*/ 255001 w 582125"/>
              <a:gd name="connsiteY4-190" fmla="*/ 154547 h 196452"/>
              <a:gd name="connsiteX5-191" fmla="*/ 327123 w 582125"/>
              <a:gd name="connsiteY5-192" fmla="*/ 1 h 196452"/>
              <a:gd name="connsiteX6-193" fmla="*/ 399245 w 582125"/>
              <a:gd name="connsiteY6-194" fmla="*/ 154547 h 196452"/>
              <a:gd name="connsiteX7-195" fmla="*/ 505516 w 582125"/>
              <a:gd name="connsiteY7-196" fmla="*/ 187108 h 196452"/>
              <a:gd name="connsiteX8-197" fmla="*/ 518074 w 582125"/>
              <a:gd name="connsiteY8-198" fmla="*/ 12758 h 196452"/>
              <a:gd name="connsiteX9-199" fmla="*/ 582125 w 582125"/>
              <a:gd name="connsiteY9-200" fmla="*/ 74698 h 196452"/>
              <a:gd name="connsiteX0-201" fmla="*/ 0 w 582125"/>
              <a:gd name="connsiteY0-202" fmla="*/ 75420 h 197887"/>
              <a:gd name="connsiteX1-203" fmla="*/ 38636 w 582125"/>
              <a:gd name="connsiteY1-204" fmla="*/ 3298 h 197887"/>
              <a:gd name="connsiteX2-205" fmla="*/ 110758 w 582125"/>
              <a:gd name="connsiteY2-206" fmla="*/ 152693 h 197887"/>
              <a:gd name="connsiteX3-207" fmla="*/ 182880 w 582125"/>
              <a:gd name="connsiteY3-208" fmla="*/ 723 h 197887"/>
              <a:gd name="connsiteX4-209" fmla="*/ 255001 w 582125"/>
              <a:gd name="connsiteY4-210" fmla="*/ 155269 h 197887"/>
              <a:gd name="connsiteX5-211" fmla="*/ 327123 w 582125"/>
              <a:gd name="connsiteY5-212" fmla="*/ 723 h 197887"/>
              <a:gd name="connsiteX6-213" fmla="*/ 399245 w 582125"/>
              <a:gd name="connsiteY6-214" fmla="*/ 155269 h 197887"/>
              <a:gd name="connsiteX7-215" fmla="*/ 505516 w 582125"/>
              <a:gd name="connsiteY7-216" fmla="*/ 187830 h 197887"/>
              <a:gd name="connsiteX8-217" fmla="*/ 538723 w 582125"/>
              <a:gd name="connsiteY8-218" fmla="*/ 3632 h 197887"/>
              <a:gd name="connsiteX9-219" fmla="*/ 582125 w 582125"/>
              <a:gd name="connsiteY9-220" fmla="*/ 75420 h 197887"/>
              <a:gd name="connsiteX0-221" fmla="*/ 0 w 582125"/>
              <a:gd name="connsiteY0-222" fmla="*/ 75420 h 197887"/>
              <a:gd name="connsiteX1-223" fmla="*/ 38636 w 582125"/>
              <a:gd name="connsiteY1-224" fmla="*/ 3298 h 197887"/>
              <a:gd name="connsiteX2-225" fmla="*/ 110758 w 582125"/>
              <a:gd name="connsiteY2-226" fmla="*/ 152693 h 197887"/>
              <a:gd name="connsiteX3-227" fmla="*/ 182880 w 582125"/>
              <a:gd name="connsiteY3-228" fmla="*/ 723 h 197887"/>
              <a:gd name="connsiteX4-229" fmla="*/ 255001 w 582125"/>
              <a:gd name="connsiteY4-230" fmla="*/ 155269 h 197887"/>
              <a:gd name="connsiteX5-231" fmla="*/ 327123 w 582125"/>
              <a:gd name="connsiteY5-232" fmla="*/ 723 h 197887"/>
              <a:gd name="connsiteX6-233" fmla="*/ 399245 w 582125"/>
              <a:gd name="connsiteY6-234" fmla="*/ 155269 h 197887"/>
              <a:gd name="connsiteX7-235" fmla="*/ 505516 w 582125"/>
              <a:gd name="connsiteY7-236" fmla="*/ 187830 h 197887"/>
              <a:gd name="connsiteX8-237" fmla="*/ 538723 w 582125"/>
              <a:gd name="connsiteY8-238" fmla="*/ 3632 h 197887"/>
              <a:gd name="connsiteX9-239" fmla="*/ 582125 w 582125"/>
              <a:gd name="connsiteY9-240" fmla="*/ 75420 h 197887"/>
              <a:gd name="connsiteX0-241" fmla="*/ 0 w 582125"/>
              <a:gd name="connsiteY0-242" fmla="*/ 96071 h 220059"/>
              <a:gd name="connsiteX1-243" fmla="*/ 38636 w 582125"/>
              <a:gd name="connsiteY1-244" fmla="*/ 23949 h 220059"/>
              <a:gd name="connsiteX2-245" fmla="*/ 110758 w 582125"/>
              <a:gd name="connsiteY2-246" fmla="*/ 173344 h 220059"/>
              <a:gd name="connsiteX3-247" fmla="*/ 182880 w 582125"/>
              <a:gd name="connsiteY3-248" fmla="*/ 21374 h 220059"/>
              <a:gd name="connsiteX4-249" fmla="*/ 255001 w 582125"/>
              <a:gd name="connsiteY4-250" fmla="*/ 175920 h 220059"/>
              <a:gd name="connsiteX5-251" fmla="*/ 327123 w 582125"/>
              <a:gd name="connsiteY5-252" fmla="*/ 21374 h 220059"/>
              <a:gd name="connsiteX6-253" fmla="*/ 399245 w 582125"/>
              <a:gd name="connsiteY6-254" fmla="*/ 175920 h 220059"/>
              <a:gd name="connsiteX7-255" fmla="*/ 505516 w 582125"/>
              <a:gd name="connsiteY7-256" fmla="*/ 208481 h 220059"/>
              <a:gd name="connsiteX8-257" fmla="*/ 533958 w 582125"/>
              <a:gd name="connsiteY8-258" fmla="*/ 3357 h 220059"/>
              <a:gd name="connsiteX9-259" fmla="*/ 582125 w 582125"/>
              <a:gd name="connsiteY9-260" fmla="*/ 96071 h 220059"/>
              <a:gd name="connsiteX0-261" fmla="*/ 0 w 582125"/>
              <a:gd name="connsiteY0-262" fmla="*/ 92743 h 216731"/>
              <a:gd name="connsiteX1-263" fmla="*/ 38636 w 582125"/>
              <a:gd name="connsiteY1-264" fmla="*/ 20621 h 216731"/>
              <a:gd name="connsiteX2-265" fmla="*/ 110758 w 582125"/>
              <a:gd name="connsiteY2-266" fmla="*/ 170016 h 216731"/>
              <a:gd name="connsiteX3-267" fmla="*/ 182880 w 582125"/>
              <a:gd name="connsiteY3-268" fmla="*/ 18046 h 216731"/>
              <a:gd name="connsiteX4-269" fmla="*/ 255001 w 582125"/>
              <a:gd name="connsiteY4-270" fmla="*/ 172592 h 216731"/>
              <a:gd name="connsiteX5-271" fmla="*/ 327123 w 582125"/>
              <a:gd name="connsiteY5-272" fmla="*/ 18046 h 216731"/>
              <a:gd name="connsiteX6-273" fmla="*/ 399245 w 582125"/>
              <a:gd name="connsiteY6-274" fmla="*/ 172592 h 216731"/>
              <a:gd name="connsiteX7-275" fmla="*/ 505516 w 582125"/>
              <a:gd name="connsiteY7-276" fmla="*/ 205153 h 216731"/>
              <a:gd name="connsiteX8-277" fmla="*/ 533958 w 582125"/>
              <a:gd name="connsiteY8-278" fmla="*/ 29 h 216731"/>
              <a:gd name="connsiteX9-279" fmla="*/ 582125 w 582125"/>
              <a:gd name="connsiteY9-280" fmla="*/ 92743 h 216731"/>
              <a:gd name="connsiteX0-281" fmla="*/ 0 w 582125"/>
              <a:gd name="connsiteY0-282" fmla="*/ 92743 h 216731"/>
              <a:gd name="connsiteX1-283" fmla="*/ 38636 w 582125"/>
              <a:gd name="connsiteY1-284" fmla="*/ 20621 h 216731"/>
              <a:gd name="connsiteX2-285" fmla="*/ 110758 w 582125"/>
              <a:gd name="connsiteY2-286" fmla="*/ 170016 h 216731"/>
              <a:gd name="connsiteX3-287" fmla="*/ 182880 w 582125"/>
              <a:gd name="connsiteY3-288" fmla="*/ 18046 h 216731"/>
              <a:gd name="connsiteX4-289" fmla="*/ 255001 w 582125"/>
              <a:gd name="connsiteY4-290" fmla="*/ 172592 h 216731"/>
              <a:gd name="connsiteX5-291" fmla="*/ 327123 w 582125"/>
              <a:gd name="connsiteY5-292" fmla="*/ 18046 h 216731"/>
              <a:gd name="connsiteX6-293" fmla="*/ 399245 w 582125"/>
              <a:gd name="connsiteY6-294" fmla="*/ 172592 h 216731"/>
              <a:gd name="connsiteX7-295" fmla="*/ 505516 w 582125"/>
              <a:gd name="connsiteY7-296" fmla="*/ 205153 h 216731"/>
              <a:gd name="connsiteX8-297" fmla="*/ 533958 w 582125"/>
              <a:gd name="connsiteY8-298" fmla="*/ 29 h 216731"/>
              <a:gd name="connsiteX9-299" fmla="*/ 582125 w 582125"/>
              <a:gd name="connsiteY9-300" fmla="*/ 92743 h 216731"/>
              <a:gd name="connsiteX0-301" fmla="*/ 0 w 582125"/>
              <a:gd name="connsiteY0-302" fmla="*/ 101358 h 225973"/>
              <a:gd name="connsiteX1-303" fmla="*/ 38636 w 582125"/>
              <a:gd name="connsiteY1-304" fmla="*/ 29236 h 225973"/>
              <a:gd name="connsiteX2-305" fmla="*/ 110758 w 582125"/>
              <a:gd name="connsiteY2-306" fmla="*/ 178631 h 225973"/>
              <a:gd name="connsiteX3-307" fmla="*/ 182880 w 582125"/>
              <a:gd name="connsiteY3-308" fmla="*/ 26661 h 225973"/>
              <a:gd name="connsiteX4-309" fmla="*/ 255001 w 582125"/>
              <a:gd name="connsiteY4-310" fmla="*/ 181207 h 225973"/>
              <a:gd name="connsiteX5-311" fmla="*/ 327123 w 582125"/>
              <a:gd name="connsiteY5-312" fmla="*/ 26661 h 225973"/>
              <a:gd name="connsiteX6-313" fmla="*/ 399245 w 582125"/>
              <a:gd name="connsiteY6-314" fmla="*/ 181207 h 225973"/>
              <a:gd name="connsiteX7-315" fmla="*/ 505516 w 582125"/>
              <a:gd name="connsiteY7-316" fmla="*/ 213768 h 225973"/>
              <a:gd name="connsiteX8-317" fmla="*/ 540312 w 582125"/>
              <a:gd name="connsiteY8-318" fmla="*/ 27 h 225973"/>
              <a:gd name="connsiteX9-319" fmla="*/ 582125 w 582125"/>
              <a:gd name="connsiteY9-320" fmla="*/ 101358 h 225973"/>
              <a:gd name="connsiteX0-321" fmla="*/ 0 w 582125"/>
              <a:gd name="connsiteY0-322" fmla="*/ 108743 h 233897"/>
              <a:gd name="connsiteX1-323" fmla="*/ 38636 w 582125"/>
              <a:gd name="connsiteY1-324" fmla="*/ 36621 h 233897"/>
              <a:gd name="connsiteX2-325" fmla="*/ 110758 w 582125"/>
              <a:gd name="connsiteY2-326" fmla="*/ 186016 h 233897"/>
              <a:gd name="connsiteX3-327" fmla="*/ 182880 w 582125"/>
              <a:gd name="connsiteY3-328" fmla="*/ 34046 h 233897"/>
              <a:gd name="connsiteX4-329" fmla="*/ 255001 w 582125"/>
              <a:gd name="connsiteY4-330" fmla="*/ 188592 h 233897"/>
              <a:gd name="connsiteX5-331" fmla="*/ 327123 w 582125"/>
              <a:gd name="connsiteY5-332" fmla="*/ 34046 h 233897"/>
              <a:gd name="connsiteX6-333" fmla="*/ 399245 w 582125"/>
              <a:gd name="connsiteY6-334" fmla="*/ 188592 h 233897"/>
              <a:gd name="connsiteX7-335" fmla="*/ 505516 w 582125"/>
              <a:gd name="connsiteY7-336" fmla="*/ 221153 h 233897"/>
              <a:gd name="connsiteX8-337" fmla="*/ 536341 w 582125"/>
              <a:gd name="connsiteY8-338" fmla="*/ 26 h 233897"/>
              <a:gd name="connsiteX9-339" fmla="*/ 582125 w 582125"/>
              <a:gd name="connsiteY9-340" fmla="*/ 108743 h 233897"/>
              <a:gd name="connsiteX0-341" fmla="*/ 0 w 582125"/>
              <a:gd name="connsiteY0-342" fmla="*/ 119820 h 245782"/>
              <a:gd name="connsiteX1-343" fmla="*/ 38636 w 582125"/>
              <a:gd name="connsiteY1-344" fmla="*/ 47698 h 245782"/>
              <a:gd name="connsiteX2-345" fmla="*/ 110758 w 582125"/>
              <a:gd name="connsiteY2-346" fmla="*/ 197093 h 245782"/>
              <a:gd name="connsiteX3-347" fmla="*/ 182880 w 582125"/>
              <a:gd name="connsiteY3-348" fmla="*/ 45123 h 245782"/>
              <a:gd name="connsiteX4-349" fmla="*/ 255001 w 582125"/>
              <a:gd name="connsiteY4-350" fmla="*/ 199669 h 245782"/>
              <a:gd name="connsiteX5-351" fmla="*/ 327123 w 582125"/>
              <a:gd name="connsiteY5-352" fmla="*/ 45123 h 245782"/>
              <a:gd name="connsiteX6-353" fmla="*/ 399245 w 582125"/>
              <a:gd name="connsiteY6-354" fmla="*/ 199669 h 245782"/>
              <a:gd name="connsiteX7-355" fmla="*/ 505516 w 582125"/>
              <a:gd name="connsiteY7-356" fmla="*/ 232230 h 245782"/>
              <a:gd name="connsiteX8-357" fmla="*/ 544283 w 582125"/>
              <a:gd name="connsiteY8-358" fmla="*/ 24 h 245782"/>
              <a:gd name="connsiteX9-359" fmla="*/ 582125 w 582125"/>
              <a:gd name="connsiteY9-360" fmla="*/ 119820 h 245782"/>
              <a:gd name="connsiteX0-361" fmla="*/ 0 w 582125"/>
              <a:gd name="connsiteY0-362" fmla="*/ 119796 h 245758"/>
              <a:gd name="connsiteX1-363" fmla="*/ 38636 w 582125"/>
              <a:gd name="connsiteY1-364" fmla="*/ 47674 h 245758"/>
              <a:gd name="connsiteX2-365" fmla="*/ 110758 w 582125"/>
              <a:gd name="connsiteY2-366" fmla="*/ 197069 h 245758"/>
              <a:gd name="connsiteX3-367" fmla="*/ 182880 w 582125"/>
              <a:gd name="connsiteY3-368" fmla="*/ 45099 h 245758"/>
              <a:gd name="connsiteX4-369" fmla="*/ 255001 w 582125"/>
              <a:gd name="connsiteY4-370" fmla="*/ 199645 h 245758"/>
              <a:gd name="connsiteX5-371" fmla="*/ 327123 w 582125"/>
              <a:gd name="connsiteY5-372" fmla="*/ 45099 h 245758"/>
              <a:gd name="connsiteX6-373" fmla="*/ 399245 w 582125"/>
              <a:gd name="connsiteY6-374" fmla="*/ 199645 h 245758"/>
              <a:gd name="connsiteX7-375" fmla="*/ 505516 w 582125"/>
              <a:gd name="connsiteY7-376" fmla="*/ 232206 h 245758"/>
              <a:gd name="connsiteX8-377" fmla="*/ 544283 w 582125"/>
              <a:gd name="connsiteY8-378" fmla="*/ 0 h 245758"/>
              <a:gd name="connsiteX9-379" fmla="*/ 582125 w 582125"/>
              <a:gd name="connsiteY9-380" fmla="*/ 119796 h 245758"/>
              <a:gd name="connsiteX0-381" fmla="*/ 0 w 582125"/>
              <a:gd name="connsiteY0-382" fmla="*/ 119801 h 245763"/>
              <a:gd name="connsiteX1-383" fmla="*/ 38636 w 582125"/>
              <a:gd name="connsiteY1-384" fmla="*/ 47679 h 245763"/>
              <a:gd name="connsiteX2-385" fmla="*/ 110758 w 582125"/>
              <a:gd name="connsiteY2-386" fmla="*/ 197074 h 245763"/>
              <a:gd name="connsiteX3-387" fmla="*/ 182880 w 582125"/>
              <a:gd name="connsiteY3-388" fmla="*/ 45104 h 245763"/>
              <a:gd name="connsiteX4-389" fmla="*/ 255001 w 582125"/>
              <a:gd name="connsiteY4-390" fmla="*/ 199650 h 245763"/>
              <a:gd name="connsiteX5-391" fmla="*/ 327123 w 582125"/>
              <a:gd name="connsiteY5-392" fmla="*/ 45104 h 245763"/>
              <a:gd name="connsiteX6-393" fmla="*/ 399245 w 582125"/>
              <a:gd name="connsiteY6-394" fmla="*/ 199650 h 245763"/>
              <a:gd name="connsiteX7-395" fmla="*/ 505516 w 582125"/>
              <a:gd name="connsiteY7-396" fmla="*/ 232211 h 245763"/>
              <a:gd name="connsiteX8-397" fmla="*/ 544283 w 582125"/>
              <a:gd name="connsiteY8-398" fmla="*/ 5 h 245763"/>
              <a:gd name="connsiteX9-399" fmla="*/ 582125 w 582125"/>
              <a:gd name="connsiteY9-400" fmla="*/ 119801 h 245763"/>
              <a:gd name="connsiteX0-401" fmla="*/ 0 w 582125"/>
              <a:gd name="connsiteY0-402" fmla="*/ 119801 h 201799"/>
              <a:gd name="connsiteX1-403" fmla="*/ 38636 w 582125"/>
              <a:gd name="connsiteY1-404" fmla="*/ 47679 h 201799"/>
              <a:gd name="connsiteX2-405" fmla="*/ 110758 w 582125"/>
              <a:gd name="connsiteY2-406" fmla="*/ 197074 h 201799"/>
              <a:gd name="connsiteX3-407" fmla="*/ 182880 w 582125"/>
              <a:gd name="connsiteY3-408" fmla="*/ 45104 h 201799"/>
              <a:gd name="connsiteX4-409" fmla="*/ 255001 w 582125"/>
              <a:gd name="connsiteY4-410" fmla="*/ 199650 h 201799"/>
              <a:gd name="connsiteX5-411" fmla="*/ 327123 w 582125"/>
              <a:gd name="connsiteY5-412" fmla="*/ 45104 h 201799"/>
              <a:gd name="connsiteX6-413" fmla="*/ 399245 w 582125"/>
              <a:gd name="connsiteY6-414" fmla="*/ 199650 h 201799"/>
              <a:gd name="connsiteX7-415" fmla="*/ 483279 w 582125"/>
              <a:gd name="connsiteY7-416" fmla="*/ 126347 h 201799"/>
              <a:gd name="connsiteX8-417" fmla="*/ 544283 w 582125"/>
              <a:gd name="connsiteY8-418" fmla="*/ 5 h 201799"/>
              <a:gd name="connsiteX9-419" fmla="*/ 582125 w 582125"/>
              <a:gd name="connsiteY9-420" fmla="*/ 119801 h 201799"/>
              <a:gd name="connsiteX0-421" fmla="*/ 0 w 582125"/>
              <a:gd name="connsiteY0-422" fmla="*/ 119801 h 201159"/>
              <a:gd name="connsiteX1-423" fmla="*/ 38636 w 582125"/>
              <a:gd name="connsiteY1-424" fmla="*/ 47679 h 201159"/>
              <a:gd name="connsiteX2-425" fmla="*/ 110758 w 582125"/>
              <a:gd name="connsiteY2-426" fmla="*/ 197074 h 201159"/>
              <a:gd name="connsiteX3-427" fmla="*/ 182880 w 582125"/>
              <a:gd name="connsiteY3-428" fmla="*/ 45104 h 201159"/>
              <a:gd name="connsiteX4-429" fmla="*/ 255001 w 582125"/>
              <a:gd name="connsiteY4-430" fmla="*/ 199650 h 201159"/>
              <a:gd name="connsiteX5-431" fmla="*/ 327123 w 582125"/>
              <a:gd name="connsiteY5-432" fmla="*/ 45104 h 201159"/>
              <a:gd name="connsiteX6-433" fmla="*/ 399245 w 582125"/>
              <a:gd name="connsiteY6-434" fmla="*/ 199650 h 201159"/>
              <a:gd name="connsiteX7-435" fmla="*/ 483279 w 582125"/>
              <a:gd name="connsiteY7-436" fmla="*/ 126347 h 201159"/>
              <a:gd name="connsiteX8-437" fmla="*/ 544283 w 582125"/>
              <a:gd name="connsiteY8-438" fmla="*/ 5 h 201159"/>
              <a:gd name="connsiteX9-439" fmla="*/ 582125 w 582125"/>
              <a:gd name="connsiteY9-440" fmla="*/ 119801 h 201159"/>
              <a:gd name="connsiteX0-441" fmla="*/ 0 w 582125"/>
              <a:gd name="connsiteY0-442" fmla="*/ 123303 h 203152"/>
              <a:gd name="connsiteX1-443" fmla="*/ 38636 w 582125"/>
              <a:gd name="connsiteY1-444" fmla="*/ 51181 h 203152"/>
              <a:gd name="connsiteX2-445" fmla="*/ 110758 w 582125"/>
              <a:gd name="connsiteY2-446" fmla="*/ 200576 h 203152"/>
              <a:gd name="connsiteX3-447" fmla="*/ 182880 w 582125"/>
              <a:gd name="connsiteY3-448" fmla="*/ 48606 h 203152"/>
              <a:gd name="connsiteX4-449" fmla="*/ 255001 w 582125"/>
              <a:gd name="connsiteY4-450" fmla="*/ 203152 h 203152"/>
              <a:gd name="connsiteX5-451" fmla="*/ 327123 w 582125"/>
              <a:gd name="connsiteY5-452" fmla="*/ 48606 h 203152"/>
              <a:gd name="connsiteX6-453" fmla="*/ 423071 w 582125"/>
              <a:gd name="connsiteY6-454" fmla="*/ 3735 h 203152"/>
              <a:gd name="connsiteX7-455" fmla="*/ 483279 w 582125"/>
              <a:gd name="connsiteY7-456" fmla="*/ 129849 h 203152"/>
              <a:gd name="connsiteX8-457" fmla="*/ 544283 w 582125"/>
              <a:gd name="connsiteY8-458" fmla="*/ 3507 h 203152"/>
              <a:gd name="connsiteX9-459" fmla="*/ 582125 w 582125"/>
              <a:gd name="connsiteY9-460" fmla="*/ 123303 h 203152"/>
              <a:gd name="connsiteX0-461" fmla="*/ 0 w 582125"/>
              <a:gd name="connsiteY0-462" fmla="*/ 127938 h 207787"/>
              <a:gd name="connsiteX1-463" fmla="*/ 38636 w 582125"/>
              <a:gd name="connsiteY1-464" fmla="*/ 55816 h 207787"/>
              <a:gd name="connsiteX2-465" fmla="*/ 110758 w 582125"/>
              <a:gd name="connsiteY2-466" fmla="*/ 205211 h 207787"/>
              <a:gd name="connsiteX3-467" fmla="*/ 182880 w 582125"/>
              <a:gd name="connsiteY3-468" fmla="*/ 53241 h 207787"/>
              <a:gd name="connsiteX4-469" fmla="*/ 255001 w 582125"/>
              <a:gd name="connsiteY4-470" fmla="*/ 207787 h 207787"/>
              <a:gd name="connsiteX5-471" fmla="*/ 327123 w 582125"/>
              <a:gd name="connsiteY5-472" fmla="*/ 53241 h 207787"/>
              <a:gd name="connsiteX6-473" fmla="*/ 423071 w 582125"/>
              <a:gd name="connsiteY6-474" fmla="*/ 8370 h 207787"/>
              <a:gd name="connsiteX7-475" fmla="*/ 483279 w 582125"/>
              <a:gd name="connsiteY7-476" fmla="*/ 134484 h 207787"/>
              <a:gd name="connsiteX8-477" fmla="*/ 544283 w 582125"/>
              <a:gd name="connsiteY8-478" fmla="*/ 8142 h 207787"/>
              <a:gd name="connsiteX9-479" fmla="*/ 582125 w 582125"/>
              <a:gd name="connsiteY9-480" fmla="*/ 127938 h 207787"/>
              <a:gd name="connsiteX0-481" fmla="*/ 0 w 582125"/>
              <a:gd name="connsiteY0-482" fmla="*/ 130317 h 210166"/>
              <a:gd name="connsiteX1-483" fmla="*/ 38636 w 582125"/>
              <a:gd name="connsiteY1-484" fmla="*/ 58195 h 210166"/>
              <a:gd name="connsiteX2-485" fmla="*/ 110758 w 582125"/>
              <a:gd name="connsiteY2-486" fmla="*/ 207590 h 210166"/>
              <a:gd name="connsiteX3-487" fmla="*/ 182880 w 582125"/>
              <a:gd name="connsiteY3-488" fmla="*/ 55620 h 210166"/>
              <a:gd name="connsiteX4-489" fmla="*/ 255001 w 582125"/>
              <a:gd name="connsiteY4-490" fmla="*/ 210166 h 210166"/>
              <a:gd name="connsiteX5-491" fmla="*/ 327123 w 582125"/>
              <a:gd name="connsiteY5-492" fmla="*/ 55620 h 210166"/>
              <a:gd name="connsiteX6-493" fmla="*/ 425454 w 582125"/>
              <a:gd name="connsiteY6-494" fmla="*/ 8287 h 210166"/>
              <a:gd name="connsiteX7-495" fmla="*/ 483279 w 582125"/>
              <a:gd name="connsiteY7-496" fmla="*/ 136863 h 210166"/>
              <a:gd name="connsiteX8-497" fmla="*/ 544283 w 582125"/>
              <a:gd name="connsiteY8-498" fmla="*/ 10521 h 210166"/>
              <a:gd name="connsiteX9-499" fmla="*/ 582125 w 582125"/>
              <a:gd name="connsiteY9-500" fmla="*/ 130317 h 210166"/>
              <a:gd name="connsiteX0-501" fmla="*/ 0 w 582125"/>
              <a:gd name="connsiteY0-502" fmla="*/ 130317 h 210166"/>
              <a:gd name="connsiteX1-503" fmla="*/ 38636 w 582125"/>
              <a:gd name="connsiteY1-504" fmla="*/ 58195 h 210166"/>
              <a:gd name="connsiteX2-505" fmla="*/ 110758 w 582125"/>
              <a:gd name="connsiteY2-506" fmla="*/ 207590 h 210166"/>
              <a:gd name="connsiteX3-507" fmla="*/ 182880 w 582125"/>
              <a:gd name="connsiteY3-508" fmla="*/ 55620 h 210166"/>
              <a:gd name="connsiteX4-509" fmla="*/ 255001 w 582125"/>
              <a:gd name="connsiteY4-510" fmla="*/ 210166 h 210166"/>
              <a:gd name="connsiteX5-511" fmla="*/ 327123 w 582125"/>
              <a:gd name="connsiteY5-512" fmla="*/ 55620 h 210166"/>
              <a:gd name="connsiteX6-513" fmla="*/ 425454 w 582125"/>
              <a:gd name="connsiteY6-514" fmla="*/ 8287 h 210166"/>
              <a:gd name="connsiteX7-515" fmla="*/ 483279 w 582125"/>
              <a:gd name="connsiteY7-516" fmla="*/ 136863 h 210166"/>
              <a:gd name="connsiteX8-517" fmla="*/ 544283 w 582125"/>
              <a:gd name="connsiteY8-518" fmla="*/ 10521 h 210166"/>
              <a:gd name="connsiteX9-519" fmla="*/ 582125 w 582125"/>
              <a:gd name="connsiteY9-520" fmla="*/ 130317 h 210166"/>
              <a:gd name="connsiteX0-521" fmla="*/ 0 w 582125"/>
              <a:gd name="connsiteY0-522" fmla="*/ 130317 h 210166"/>
              <a:gd name="connsiteX1-523" fmla="*/ 38636 w 582125"/>
              <a:gd name="connsiteY1-524" fmla="*/ 58195 h 210166"/>
              <a:gd name="connsiteX2-525" fmla="*/ 110758 w 582125"/>
              <a:gd name="connsiteY2-526" fmla="*/ 207590 h 210166"/>
              <a:gd name="connsiteX3-527" fmla="*/ 182880 w 582125"/>
              <a:gd name="connsiteY3-528" fmla="*/ 55620 h 210166"/>
              <a:gd name="connsiteX4-529" fmla="*/ 255001 w 582125"/>
              <a:gd name="connsiteY4-530" fmla="*/ 210166 h 210166"/>
              <a:gd name="connsiteX5-531" fmla="*/ 327123 w 582125"/>
              <a:gd name="connsiteY5-532" fmla="*/ 55620 h 210166"/>
              <a:gd name="connsiteX6-533" fmla="*/ 425454 w 582125"/>
              <a:gd name="connsiteY6-534" fmla="*/ 8287 h 210166"/>
              <a:gd name="connsiteX7-535" fmla="*/ 483279 w 582125"/>
              <a:gd name="connsiteY7-536" fmla="*/ 136863 h 210166"/>
              <a:gd name="connsiteX8-537" fmla="*/ 544283 w 582125"/>
              <a:gd name="connsiteY8-538" fmla="*/ 10521 h 210166"/>
              <a:gd name="connsiteX9-539" fmla="*/ 582125 w 582125"/>
              <a:gd name="connsiteY9-540" fmla="*/ 130317 h 210166"/>
              <a:gd name="connsiteX0-541" fmla="*/ 0 w 582125"/>
              <a:gd name="connsiteY0-542" fmla="*/ 130317 h 210166"/>
              <a:gd name="connsiteX1-543" fmla="*/ 38636 w 582125"/>
              <a:gd name="connsiteY1-544" fmla="*/ 58195 h 210166"/>
              <a:gd name="connsiteX2-545" fmla="*/ 110758 w 582125"/>
              <a:gd name="connsiteY2-546" fmla="*/ 207590 h 210166"/>
              <a:gd name="connsiteX3-547" fmla="*/ 182880 w 582125"/>
              <a:gd name="connsiteY3-548" fmla="*/ 55620 h 210166"/>
              <a:gd name="connsiteX4-549" fmla="*/ 255001 w 582125"/>
              <a:gd name="connsiteY4-550" fmla="*/ 210166 h 210166"/>
              <a:gd name="connsiteX5-551" fmla="*/ 327123 w 582125"/>
              <a:gd name="connsiteY5-552" fmla="*/ 55620 h 210166"/>
              <a:gd name="connsiteX6-553" fmla="*/ 425454 w 582125"/>
              <a:gd name="connsiteY6-554" fmla="*/ 8287 h 210166"/>
              <a:gd name="connsiteX7-555" fmla="*/ 483279 w 582125"/>
              <a:gd name="connsiteY7-556" fmla="*/ 136863 h 210166"/>
              <a:gd name="connsiteX8-557" fmla="*/ 538724 w 582125"/>
              <a:gd name="connsiteY8-558" fmla="*/ 10521 h 210166"/>
              <a:gd name="connsiteX9-559" fmla="*/ 582125 w 582125"/>
              <a:gd name="connsiteY9-560" fmla="*/ 130317 h 210166"/>
              <a:gd name="connsiteX0-561" fmla="*/ 0 w 582125"/>
              <a:gd name="connsiteY0-562" fmla="*/ 130325 h 210174"/>
              <a:gd name="connsiteX1-563" fmla="*/ 38636 w 582125"/>
              <a:gd name="connsiteY1-564" fmla="*/ 58203 h 210174"/>
              <a:gd name="connsiteX2-565" fmla="*/ 110758 w 582125"/>
              <a:gd name="connsiteY2-566" fmla="*/ 207598 h 210174"/>
              <a:gd name="connsiteX3-567" fmla="*/ 182880 w 582125"/>
              <a:gd name="connsiteY3-568" fmla="*/ 55628 h 210174"/>
              <a:gd name="connsiteX4-569" fmla="*/ 255001 w 582125"/>
              <a:gd name="connsiteY4-570" fmla="*/ 210174 h 210174"/>
              <a:gd name="connsiteX5-571" fmla="*/ 327123 w 582125"/>
              <a:gd name="connsiteY5-572" fmla="*/ 55628 h 210174"/>
              <a:gd name="connsiteX6-573" fmla="*/ 425454 w 582125"/>
              <a:gd name="connsiteY6-574" fmla="*/ 8295 h 210174"/>
              <a:gd name="connsiteX7-575" fmla="*/ 483279 w 582125"/>
              <a:gd name="connsiteY7-576" fmla="*/ 136871 h 210174"/>
              <a:gd name="connsiteX8-577" fmla="*/ 545078 w 582125"/>
              <a:gd name="connsiteY8-578" fmla="*/ 11760 h 210174"/>
              <a:gd name="connsiteX9-579" fmla="*/ 582125 w 582125"/>
              <a:gd name="connsiteY9-580" fmla="*/ 130325 h 210174"/>
              <a:gd name="connsiteX0-581" fmla="*/ 0 w 582125"/>
              <a:gd name="connsiteY0-582" fmla="*/ 130325 h 210174"/>
              <a:gd name="connsiteX1-583" fmla="*/ 38636 w 582125"/>
              <a:gd name="connsiteY1-584" fmla="*/ 58203 h 210174"/>
              <a:gd name="connsiteX2-585" fmla="*/ 110758 w 582125"/>
              <a:gd name="connsiteY2-586" fmla="*/ 207598 h 210174"/>
              <a:gd name="connsiteX3-587" fmla="*/ 182880 w 582125"/>
              <a:gd name="connsiteY3-588" fmla="*/ 55628 h 210174"/>
              <a:gd name="connsiteX4-589" fmla="*/ 255001 w 582125"/>
              <a:gd name="connsiteY4-590" fmla="*/ 210174 h 210174"/>
              <a:gd name="connsiteX5-591" fmla="*/ 327123 w 582125"/>
              <a:gd name="connsiteY5-592" fmla="*/ 55628 h 210174"/>
              <a:gd name="connsiteX6-593" fmla="*/ 425454 w 582125"/>
              <a:gd name="connsiteY6-594" fmla="*/ 8295 h 210174"/>
              <a:gd name="connsiteX7-595" fmla="*/ 483279 w 582125"/>
              <a:gd name="connsiteY7-596" fmla="*/ 136871 h 210174"/>
              <a:gd name="connsiteX8-597" fmla="*/ 545078 w 582125"/>
              <a:gd name="connsiteY8-598" fmla="*/ 11760 h 210174"/>
              <a:gd name="connsiteX9-599" fmla="*/ 582125 w 582125"/>
              <a:gd name="connsiteY9-600" fmla="*/ 130325 h 210174"/>
              <a:gd name="connsiteX0-601" fmla="*/ 0 w 582125"/>
              <a:gd name="connsiteY0-602" fmla="*/ 125285 h 205134"/>
              <a:gd name="connsiteX1-603" fmla="*/ 38636 w 582125"/>
              <a:gd name="connsiteY1-604" fmla="*/ 53163 h 205134"/>
              <a:gd name="connsiteX2-605" fmla="*/ 110758 w 582125"/>
              <a:gd name="connsiteY2-606" fmla="*/ 202558 h 205134"/>
              <a:gd name="connsiteX3-607" fmla="*/ 182880 w 582125"/>
              <a:gd name="connsiteY3-608" fmla="*/ 50588 h 205134"/>
              <a:gd name="connsiteX4-609" fmla="*/ 255001 w 582125"/>
              <a:gd name="connsiteY4-610" fmla="*/ 205134 h 205134"/>
              <a:gd name="connsiteX5-611" fmla="*/ 327123 w 582125"/>
              <a:gd name="connsiteY5-612" fmla="*/ 50588 h 205134"/>
              <a:gd name="connsiteX6-613" fmla="*/ 425454 w 582125"/>
              <a:gd name="connsiteY6-614" fmla="*/ 3255 h 205134"/>
              <a:gd name="connsiteX7-615" fmla="*/ 483279 w 582125"/>
              <a:gd name="connsiteY7-616" fmla="*/ 126907 h 205134"/>
              <a:gd name="connsiteX8-617" fmla="*/ 545078 w 582125"/>
              <a:gd name="connsiteY8-618" fmla="*/ 6720 h 205134"/>
              <a:gd name="connsiteX9-619" fmla="*/ 582125 w 582125"/>
              <a:gd name="connsiteY9-620" fmla="*/ 125285 h 205134"/>
              <a:gd name="connsiteX0-621" fmla="*/ 0 w 582125"/>
              <a:gd name="connsiteY0-622" fmla="*/ 125879 h 205728"/>
              <a:gd name="connsiteX1-623" fmla="*/ 38636 w 582125"/>
              <a:gd name="connsiteY1-624" fmla="*/ 53757 h 205728"/>
              <a:gd name="connsiteX2-625" fmla="*/ 110758 w 582125"/>
              <a:gd name="connsiteY2-626" fmla="*/ 203152 h 205728"/>
              <a:gd name="connsiteX3-627" fmla="*/ 182880 w 582125"/>
              <a:gd name="connsiteY3-628" fmla="*/ 51182 h 205728"/>
              <a:gd name="connsiteX4-629" fmla="*/ 255001 w 582125"/>
              <a:gd name="connsiteY4-630" fmla="*/ 205728 h 205728"/>
              <a:gd name="connsiteX5-631" fmla="*/ 327123 w 582125"/>
              <a:gd name="connsiteY5-632" fmla="*/ 51182 h 205728"/>
              <a:gd name="connsiteX6-633" fmla="*/ 425454 w 582125"/>
              <a:gd name="connsiteY6-634" fmla="*/ 3849 h 205728"/>
              <a:gd name="connsiteX7-635" fmla="*/ 502339 w 582125"/>
              <a:gd name="connsiteY7-636" fmla="*/ 137349 h 205728"/>
              <a:gd name="connsiteX8-637" fmla="*/ 545078 w 582125"/>
              <a:gd name="connsiteY8-638" fmla="*/ 7314 h 205728"/>
              <a:gd name="connsiteX9-639" fmla="*/ 582125 w 582125"/>
              <a:gd name="connsiteY9-640" fmla="*/ 125879 h 205728"/>
              <a:gd name="connsiteX0-641" fmla="*/ 0 w 582125"/>
              <a:gd name="connsiteY0-642" fmla="*/ 126412 h 206261"/>
              <a:gd name="connsiteX1-643" fmla="*/ 38636 w 582125"/>
              <a:gd name="connsiteY1-644" fmla="*/ 54290 h 206261"/>
              <a:gd name="connsiteX2-645" fmla="*/ 110758 w 582125"/>
              <a:gd name="connsiteY2-646" fmla="*/ 203685 h 206261"/>
              <a:gd name="connsiteX3-647" fmla="*/ 182880 w 582125"/>
              <a:gd name="connsiteY3-648" fmla="*/ 51715 h 206261"/>
              <a:gd name="connsiteX4-649" fmla="*/ 255001 w 582125"/>
              <a:gd name="connsiteY4-650" fmla="*/ 206261 h 206261"/>
              <a:gd name="connsiteX5-651" fmla="*/ 327123 w 582125"/>
              <a:gd name="connsiteY5-652" fmla="*/ 51715 h 206261"/>
              <a:gd name="connsiteX6-653" fmla="*/ 425454 w 582125"/>
              <a:gd name="connsiteY6-654" fmla="*/ 4382 h 206261"/>
              <a:gd name="connsiteX7-655" fmla="*/ 504722 w 582125"/>
              <a:gd name="connsiteY7-656" fmla="*/ 146499 h 206261"/>
              <a:gd name="connsiteX8-657" fmla="*/ 545078 w 582125"/>
              <a:gd name="connsiteY8-658" fmla="*/ 7847 h 206261"/>
              <a:gd name="connsiteX9-659" fmla="*/ 582125 w 582125"/>
              <a:gd name="connsiteY9-660" fmla="*/ 126412 h 206261"/>
              <a:gd name="connsiteX0-661" fmla="*/ 0 w 582125"/>
              <a:gd name="connsiteY0-662" fmla="*/ 128484 h 208333"/>
              <a:gd name="connsiteX1-663" fmla="*/ 38636 w 582125"/>
              <a:gd name="connsiteY1-664" fmla="*/ 56362 h 208333"/>
              <a:gd name="connsiteX2-665" fmla="*/ 110758 w 582125"/>
              <a:gd name="connsiteY2-666" fmla="*/ 205757 h 208333"/>
              <a:gd name="connsiteX3-667" fmla="*/ 182880 w 582125"/>
              <a:gd name="connsiteY3-668" fmla="*/ 53787 h 208333"/>
              <a:gd name="connsiteX4-669" fmla="*/ 255001 w 582125"/>
              <a:gd name="connsiteY4-670" fmla="*/ 208333 h 208333"/>
              <a:gd name="connsiteX5-671" fmla="*/ 327123 w 582125"/>
              <a:gd name="connsiteY5-672" fmla="*/ 53787 h 208333"/>
              <a:gd name="connsiteX6-673" fmla="*/ 425454 w 582125"/>
              <a:gd name="connsiteY6-674" fmla="*/ 6454 h 208333"/>
              <a:gd name="connsiteX7-675" fmla="*/ 504722 w 582125"/>
              <a:gd name="connsiteY7-676" fmla="*/ 148571 h 208333"/>
              <a:gd name="connsiteX8-677" fmla="*/ 543490 w 582125"/>
              <a:gd name="connsiteY8-678" fmla="*/ 71 h 208333"/>
              <a:gd name="connsiteX9-679" fmla="*/ 582125 w 582125"/>
              <a:gd name="connsiteY9-680" fmla="*/ 128484 h 208333"/>
              <a:gd name="connsiteX0-681" fmla="*/ 0 w 582125"/>
              <a:gd name="connsiteY0-682" fmla="*/ 128419 h 208268"/>
              <a:gd name="connsiteX1-683" fmla="*/ 38636 w 582125"/>
              <a:gd name="connsiteY1-684" fmla="*/ 56297 h 208268"/>
              <a:gd name="connsiteX2-685" fmla="*/ 110758 w 582125"/>
              <a:gd name="connsiteY2-686" fmla="*/ 205692 h 208268"/>
              <a:gd name="connsiteX3-687" fmla="*/ 182880 w 582125"/>
              <a:gd name="connsiteY3-688" fmla="*/ 53722 h 208268"/>
              <a:gd name="connsiteX4-689" fmla="*/ 255001 w 582125"/>
              <a:gd name="connsiteY4-690" fmla="*/ 208268 h 208268"/>
              <a:gd name="connsiteX5-691" fmla="*/ 327123 w 582125"/>
              <a:gd name="connsiteY5-692" fmla="*/ 53722 h 208268"/>
              <a:gd name="connsiteX6-693" fmla="*/ 425454 w 582125"/>
              <a:gd name="connsiteY6-694" fmla="*/ 6389 h 208268"/>
              <a:gd name="connsiteX7-695" fmla="*/ 504722 w 582125"/>
              <a:gd name="connsiteY7-696" fmla="*/ 148506 h 208268"/>
              <a:gd name="connsiteX8-697" fmla="*/ 543490 w 582125"/>
              <a:gd name="connsiteY8-698" fmla="*/ 6 h 208268"/>
              <a:gd name="connsiteX9-699" fmla="*/ 582125 w 582125"/>
              <a:gd name="connsiteY9-700" fmla="*/ 128419 h 208268"/>
              <a:gd name="connsiteX0-701" fmla="*/ 0 w 582125"/>
              <a:gd name="connsiteY0-702" fmla="*/ 128419 h 208268"/>
              <a:gd name="connsiteX1-703" fmla="*/ 38636 w 582125"/>
              <a:gd name="connsiteY1-704" fmla="*/ 56297 h 208268"/>
              <a:gd name="connsiteX2-705" fmla="*/ 110758 w 582125"/>
              <a:gd name="connsiteY2-706" fmla="*/ 205692 h 208268"/>
              <a:gd name="connsiteX3-707" fmla="*/ 182880 w 582125"/>
              <a:gd name="connsiteY3-708" fmla="*/ 53722 h 208268"/>
              <a:gd name="connsiteX4-709" fmla="*/ 255001 w 582125"/>
              <a:gd name="connsiteY4-710" fmla="*/ 208268 h 208268"/>
              <a:gd name="connsiteX5-711" fmla="*/ 327123 w 582125"/>
              <a:gd name="connsiteY5-712" fmla="*/ 53722 h 208268"/>
              <a:gd name="connsiteX6-713" fmla="*/ 425454 w 582125"/>
              <a:gd name="connsiteY6-714" fmla="*/ 6389 h 208268"/>
              <a:gd name="connsiteX7-715" fmla="*/ 503928 w 582125"/>
              <a:gd name="connsiteY7-716" fmla="*/ 141121 h 208268"/>
              <a:gd name="connsiteX8-717" fmla="*/ 543490 w 582125"/>
              <a:gd name="connsiteY8-718" fmla="*/ 6 h 208268"/>
              <a:gd name="connsiteX9-719" fmla="*/ 582125 w 582125"/>
              <a:gd name="connsiteY9-720" fmla="*/ 128419 h 208268"/>
              <a:gd name="connsiteX0-721" fmla="*/ 0 w 582125"/>
              <a:gd name="connsiteY0-722" fmla="*/ 128419 h 208268"/>
              <a:gd name="connsiteX1-723" fmla="*/ 38636 w 582125"/>
              <a:gd name="connsiteY1-724" fmla="*/ 56297 h 208268"/>
              <a:gd name="connsiteX2-725" fmla="*/ 110758 w 582125"/>
              <a:gd name="connsiteY2-726" fmla="*/ 205692 h 208268"/>
              <a:gd name="connsiteX3-727" fmla="*/ 182880 w 582125"/>
              <a:gd name="connsiteY3-728" fmla="*/ 53722 h 208268"/>
              <a:gd name="connsiteX4-729" fmla="*/ 255001 w 582125"/>
              <a:gd name="connsiteY4-730" fmla="*/ 208268 h 208268"/>
              <a:gd name="connsiteX5-731" fmla="*/ 327123 w 582125"/>
              <a:gd name="connsiteY5-732" fmla="*/ 53722 h 208268"/>
              <a:gd name="connsiteX6-733" fmla="*/ 425454 w 582125"/>
              <a:gd name="connsiteY6-734" fmla="*/ 6389 h 208268"/>
              <a:gd name="connsiteX7-735" fmla="*/ 503928 w 582125"/>
              <a:gd name="connsiteY7-736" fmla="*/ 131273 h 208268"/>
              <a:gd name="connsiteX8-737" fmla="*/ 543490 w 582125"/>
              <a:gd name="connsiteY8-738" fmla="*/ 6 h 208268"/>
              <a:gd name="connsiteX9-739" fmla="*/ 582125 w 582125"/>
              <a:gd name="connsiteY9-740" fmla="*/ 128419 h 208268"/>
              <a:gd name="connsiteX0-741" fmla="*/ 0 w 582125"/>
              <a:gd name="connsiteY0-742" fmla="*/ 128419 h 208268"/>
              <a:gd name="connsiteX1-743" fmla="*/ 38636 w 582125"/>
              <a:gd name="connsiteY1-744" fmla="*/ 56297 h 208268"/>
              <a:gd name="connsiteX2-745" fmla="*/ 110758 w 582125"/>
              <a:gd name="connsiteY2-746" fmla="*/ 205692 h 208268"/>
              <a:gd name="connsiteX3-747" fmla="*/ 182880 w 582125"/>
              <a:gd name="connsiteY3-748" fmla="*/ 53722 h 208268"/>
              <a:gd name="connsiteX4-749" fmla="*/ 255001 w 582125"/>
              <a:gd name="connsiteY4-750" fmla="*/ 208268 h 208268"/>
              <a:gd name="connsiteX5-751" fmla="*/ 327123 w 582125"/>
              <a:gd name="connsiteY5-752" fmla="*/ 53722 h 208268"/>
              <a:gd name="connsiteX6-753" fmla="*/ 427836 w 582125"/>
              <a:gd name="connsiteY6-754" fmla="*/ 3927 h 208268"/>
              <a:gd name="connsiteX7-755" fmla="*/ 503928 w 582125"/>
              <a:gd name="connsiteY7-756" fmla="*/ 131273 h 208268"/>
              <a:gd name="connsiteX8-757" fmla="*/ 543490 w 582125"/>
              <a:gd name="connsiteY8-758" fmla="*/ 6 h 208268"/>
              <a:gd name="connsiteX9-759" fmla="*/ 582125 w 582125"/>
              <a:gd name="connsiteY9-760" fmla="*/ 128419 h 208268"/>
              <a:gd name="connsiteX0-761" fmla="*/ 0 w 582125"/>
              <a:gd name="connsiteY0-762" fmla="*/ 128419 h 208268"/>
              <a:gd name="connsiteX1-763" fmla="*/ 38636 w 582125"/>
              <a:gd name="connsiteY1-764" fmla="*/ 56297 h 208268"/>
              <a:gd name="connsiteX2-765" fmla="*/ 110758 w 582125"/>
              <a:gd name="connsiteY2-766" fmla="*/ 205692 h 208268"/>
              <a:gd name="connsiteX3-767" fmla="*/ 182880 w 582125"/>
              <a:gd name="connsiteY3-768" fmla="*/ 53722 h 208268"/>
              <a:gd name="connsiteX4-769" fmla="*/ 255001 w 582125"/>
              <a:gd name="connsiteY4-770" fmla="*/ 208268 h 208268"/>
              <a:gd name="connsiteX5-771" fmla="*/ 327123 w 582125"/>
              <a:gd name="connsiteY5-772" fmla="*/ 53722 h 208268"/>
              <a:gd name="connsiteX6-773" fmla="*/ 427836 w 582125"/>
              <a:gd name="connsiteY6-774" fmla="*/ 3927 h 208268"/>
              <a:gd name="connsiteX7-775" fmla="*/ 503928 w 582125"/>
              <a:gd name="connsiteY7-776" fmla="*/ 131273 h 208268"/>
              <a:gd name="connsiteX8-777" fmla="*/ 543490 w 582125"/>
              <a:gd name="connsiteY8-778" fmla="*/ 6 h 208268"/>
              <a:gd name="connsiteX9-779" fmla="*/ 582125 w 582125"/>
              <a:gd name="connsiteY9-780" fmla="*/ 128419 h 208268"/>
              <a:gd name="connsiteX0-781" fmla="*/ 0 w 582125"/>
              <a:gd name="connsiteY0-782" fmla="*/ 128419 h 210638"/>
              <a:gd name="connsiteX1-783" fmla="*/ 38636 w 582125"/>
              <a:gd name="connsiteY1-784" fmla="*/ 56297 h 210638"/>
              <a:gd name="connsiteX2-785" fmla="*/ 110758 w 582125"/>
              <a:gd name="connsiteY2-786" fmla="*/ 205692 h 210638"/>
              <a:gd name="connsiteX3-787" fmla="*/ 182880 w 582125"/>
              <a:gd name="connsiteY3-788" fmla="*/ 53722 h 210638"/>
              <a:gd name="connsiteX4-789" fmla="*/ 255001 w 582125"/>
              <a:gd name="connsiteY4-790" fmla="*/ 208268 h 210638"/>
              <a:gd name="connsiteX5-791" fmla="*/ 377951 w 582125"/>
              <a:gd name="connsiteY5-792" fmla="*/ 137428 h 210638"/>
              <a:gd name="connsiteX6-793" fmla="*/ 427836 w 582125"/>
              <a:gd name="connsiteY6-794" fmla="*/ 3927 h 210638"/>
              <a:gd name="connsiteX7-795" fmla="*/ 503928 w 582125"/>
              <a:gd name="connsiteY7-796" fmla="*/ 131273 h 210638"/>
              <a:gd name="connsiteX8-797" fmla="*/ 543490 w 582125"/>
              <a:gd name="connsiteY8-798" fmla="*/ 6 h 210638"/>
              <a:gd name="connsiteX9-799" fmla="*/ 582125 w 582125"/>
              <a:gd name="connsiteY9-800" fmla="*/ 128419 h 210638"/>
              <a:gd name="connsiteX0-801" fmla="*/ 0 w 582125"/>
              <a:gd name="connsiteY0-802" fmla="*/ 128419 h 210653"/>
              <a:gd name="connsiteX1-803" fmla="*/ 38636 w 582125"/>
              <a:gd name="connsiteY1-804" fmla="*/ 56297 h 210653"/>
              <a:gd name="connsiteX2-805" fmla="*/ 110758 w 582125"/>
              <a:gd name="connsiteY2-806" fmla="*/ 205692 h 210653"/>
              <a:gd name="connsiteX3-807" fmla="*/ 182880 w 582125"/>
              <a:gd name="connsiteY3-808" fmla="*/ 53722 h 210653"/>
              <a:gd name="connsiteX4-809" fmla="*/ 255001 w 582125"/>
              <a:gd name="connsiteY4-810" fmla="*/ 208268 h 210653"/>
              <a:gd name="connsiteX5-811" fmla="*/ 377951 w 582125"/>
              <a:gd name="connsiteY5-812" fmla="*/ 137428 h 210653"/>
              <a:gd name="connsiteX6-813" fmla="*/ 425454 w 582125"/>
              <a:gd name="connsiteY6-814" fmla="*/ 1466 h 210653"/>
              <a:gd name="connsiteX7-815" fmla="*/ 503928 w 582125"/>
              <a:gd name="connsiteY7-816" fmla="*/ 131273 h 210653"/>
              <a:gd name="connsiteX8-817" fmla="*/ 543490 w 582125"/>
              <a:gd name="connsiteY8-818" fmla="*/ 6 h 210653"/>
              <a:gd name="connsiteX9-819" fmla="*/ 582125 w 582125"/>
              <a:gd name="connsiteY9-820" fmla="*/ 128419 h 210653"/>
              <a:gd name="connsiteX0-821" fmla="*/ 0 w 582125"/>
              <a:gd name="connsiteY0-822" fmla="*/ 128419 h 210183"/>
              <a:gd name="connsiteX1-823" fmla="*/ 38636 w 582125"/>
              <a:gd name="connsiteY1-824" fmla="*/ 56297 h 210183"/>
              <a:gd name="connsiteX2-825" fmla="*/ 110758 w 582125"/>
              <a:gd name="connsiteY2-826" fmla="*/ 205692 h 210183"/>
              <a:gd name="connsiteX3-827" fmla="*/ 182880 w 582125"/>
              <a:gd name="connsiteY3-828" fmla="*/ 53722 h 210183"/>
              <a:gd name="connsiteX4-829" fmla="*/ 255001 w 582125"/>
              <a:gd name="connsiteY4-830" fmla="*/ 208268 h 210183"/>
              <a:gd name="connsiteX5-831" fmla="*/ 422425 w 582125"/>
              <a:gd name="connsiteY5-832" fmla="*/ 131273 h 210183"/>
              <a:gd name="connsiteX6-833" fmla="*/ 425454 w 582125"/>
              <a:gd name="connsiteY6-834" fmla="*/ 1466 h 210183"/>
              <a:gd name="connsiteX7-835" fmla="*/ 503928 w 582125"/>
              <a:gd name="connsiteY7-836" fmla="*/ 131273 h 210183"/>
              <a:gd name="connsiteX8-837" fmla="*/ 543490 w 582125"/>
              <a:gd name="connsiteY8-838" fmla="*/ 6 h 210183"/>
              <a:gd name="connsiteX9-839" fmla="*/ 582125 w 582125"/>
              <a:gd name="connsiteY9-840" fmla="*/ 128419 h 210183"/>
              <a:gd name="connsiteX0-841" fmla="*/ 0 w 582125"/>
              <a:gd name="connsiteY0-842" fmla="*/ 128419 h 210166"/>
              <a:gd name="connsiteX1-843" fmla="*/ 38636 w 582125"/>
              <a:gd name="connsiteY1-844" fmla="*/ 56297 h 210166"/>
              <a:gd name="connsiteX2-845" fmla="*/ 110758 w 582125"/>
              <a:gd name="connsiteY2-846" fmla="*/ 205692 h 210166"/>
              <a:gd name="connsiteX3-847" fmla="*/ 182880 w 582125"/>
              <a:gd name="connsiteY3-848" fmla="*/ 53722 h 210166"/>
              <a:gd name="connsiteX4-849" fmla="*/ 255001 w 582125"/>
              <a:gd name="connsiteY4-850" fmla="*/ 208268 h 210166"/>
              <a:gd name="connsiteX5-851" fmla="*/ 422425 w 582125"/>
              <a:gd name="connsiteY5-852" fmla="*/ 131273 h 210166"/>
              <a:gd name="connsiteX6-853" fmla="*/ 459604 w 582125"/>
              <a:gd name="connsiteY6-854" fmla="*/ 5159 h 210166"/>
              <a:gd name="connsiteX7-855" fmla="*/ 503928 w 582125"/>
              <a:gd name="connsiteY7-856" fmla="*/ 131273 h 210166"/>
              <a:gd name="connsiteX8-857" fmla="*/ 543490 w 582125"/>
              <a:gd name="connsiteY8-858" fmla="*/ 6 h 210166"/>
              <a:gd name="connsiteX9-859" fmla="*/ 582125 w 582125"/>
              <a:gd name="connsiteY9-860" fmla="*/ 128419 h 210166"/>
              <a:gd name="connsiteX0-861" fmla="*/ 0 w 582125"/>
              <a:gd name="connsiteY0-862" fmla="*/ 128419 h 210166"/>
              <a:gd name="connsiteX1-863" fmla="*/ 38636 w 582125"/>
              <a:gd name="connsiteY1-864" fmla="*/ 56297 h 210166"/>
              <a:gd name="connsiteX2-865" fmla="*/ 110758 w 582125"/>
              <a:gd name="connsiteY2-866" fmla="*/ 205692 h 210166"/>
              <a:gd name="connsiteX3-867" fmla="*/ 182880 w 582125"/>
              <a:gd name="connsiteY3-868" fmla="*/ 53722 h 210166"/>
              <a:gd name="connsiteX4-869" fmla="*/ 255001 w 582125"/>
              <a:gd name="connsiteY4-870" fmla="*/ 208268 h 210166"/>
              <a:gd name="connsiteX5-871" fmla="*/ 422425 w 582125"/>
              <a:gd name="connsiteY5-872" fmla="*/ 131273 h 210166"/>
              <a:gd name="connsiteX6-873" fmla="*/ 459604 w 582125"/>
              <a:gd name="connsiteY6-874" fmla="*/ 5159 h 210166"/>
              <a:gd name="connsiteX7-875" fmla="*/ 503928 w 582125"/>
              <a:gd name="connsiteY7-876" fmla="*/ 131273 h 210166"/>
              <a:gd name="connsiteX8-877" fmla="*/ 543490 w 582125"/>
              <a:gd name="connsiteY8-878" fmla="*/ 6 h 210166"/>
              <a:gd name="connsiteX9-879" fmla="*/ 582125 w 582125"/>
              <a:gd name="connsiteY9-880" fmla="*/ 128419 h 210166"/>
              <a:gd name="connsiteX0-881" fmla="*/ 0 w 582125"/>
              <a:gd name="connsiteY0-882" fmla="*/ 129459 h 211235"/>
              <a:gd name="connsiteX1-883" fmla="*/ 38636 w 582125"/>
              <a:gd name="connsiteY1-884" fmla="*/ 57337 h 211235"/>
              <a:gd name="connsiteX2-885" fmla="*/ 110758 w 582125"/>
              <a:gd name="connsiteY2-886" fmla="*/ 206732 h 211235"/>
              <a:gd name="connsiteX3-887" fmla="*/ 182880 w 582125"/>
              <a:gd name="connsiteY3-888" fmla="*/ 54762 h 211235"/>
              <a:gd name="connsiteX4-889" fmla="*/ 255001 w 582125"/>
              <a:gd name="connsiteY4-890" fmla="*/ 209308 h 211235"/>
              <a:gd name="connsiteX5-891" fmla="*/ 422425 w 582125"/>
              <a:gd name="connsiteY5-892" fmla="*/ 132313 h 211235"/>
              <a:gd name="connsiteX6-893" fmla="*/ 460398 w 582125"/>
              <a:gd name="connsiteY6-894" fmla="*/ 44 h 211235"/>
              <a:gd name="connsiteX7-895" fmla="*/ 503928 w 582125"/>
              <a:gd name="connsiteY7-896" fmla="*/ 132313 h 211235"/>
              <a:gd name="connsiteX8-897" fmla="*/ 543490 w 582125"/>
              <a:gd name="connsiteY8-898" fmla="*/ 1046 h 211235"/>
              <a:gd name="connsiteX9-899" fmla="*/ 582125 w 582125"/>
              <a:gd name="connsiteY9-900" fmla="*/ 129459 h 211235"/>
              <a:gd name="connsiteX0-901" fmla="*/ 0 w 582125"/>
              <a:gd name="connsiteY0-902" fmla="*/ 129459 h 211235"/>
              <a:gd name="connsiteX1-903" fmla="*/ 38636 w 582125"/>
              <a:gd name="connsiteY1-904" fmla="*/ 57337 h 211235"/>
              <a:gd name="connsiteX2-905" fmla="*/ 110758 w 582125"/>
              <a:gd name="connsiteY2-906" fmla="*/ 206732 h 211235"/>
              <a:gd name="connsiteX3-907" fmla="*/ 182880 w 582125"/>
              <a:gd name="connsiteY3-908" fmla="*/ 54762 h 211235"/>
              <a:gd name="connsiteX4-909" fmla="*/ 255001 w 582125"/>
              <a:gd name="connsiteY4-910" fmla="*/ 209308 h 211235"/>
              <a:gd name="connsiteX5-911" fmla="*/ 422425 w 582125"/>
              <a:gd name="connsiteY5-912" fmla="*/ 132313 h 211235"/>
              <a:gd name="connsiteX6-913" fmla="*/ 460398 w 582125"/>
              <a:gd name="connsiteY6-914" fmla="*/ 44 h 211235"/>
              <a:gd name="connsiteX7-915" fmla="*/ 503928 w 582125"/>
              <a:gd name="connsiteY7-916" fmla="*/ 132313 h 211235"/>
              <a:gd name="connsiteX8-917" fmla="*/ 543490 w 582125"/>
              <a:gd name="connsiteY8-918" fmla="*/ 1046 h 211235"/>
              <a:gd name="connsiteX9-919" fmla="*/ 582125 w 582125"/>
              <a:gd name="connsiteY9-920" fmla="*/ 129459 h 211235"/>
              <a:gd name="connsiteX0-921" fmla="*/ 0 w 582125"/>
              <a:gd name="connsiteY0-922" fmla="*/ 129459 h 211235"/>
              <a:gd name="connsiteX1-923" fmla="*/ 38636 w 582125"/>
              <a:gd name="connsiteY1-924" fmla="*/ 57337 h 211235"/>
              <a:gd name="connsiteX2-925" fmla="*/ 110758 w 582125"/>
              <a:gd name="connsiteY2-926" fmla="*/ 206732 h 211235"/>
              <a:gd name="connsiteX3-927" fmla="*/ 182880 w 582125"/>
              <a:gd name="connsiteY3-928" fmla="*/ 54762 h 211235"/>
              <a:gd name="connsiteX4-929" fmla="*/ 255001 w 582125"/>
              <a:gd name="connsiteY4-930" fmla="*/ 209308 h 211235"/>
              <a:gd name="connsiteX5-931" fmla="*/ 422425 w 582125"/>
              <a:gd name="connsiteY5-932" fmla="*/ 132313 h 211235"/>
              <a:gd name="connsiteX6-933" fmla="*/ 460398 w 582125"/>
              <a:gd name="connsiteY6-934" fmla="*/ 44 h 211235"/>
              <a:gd name="connsiteX7-935" fmla="*/ 503928 w 582125"/>
              <a:gd name="connsiteY7-936" fmla="*/ 132313 h 211235"/>
              <a:gd name="connsiteX8-937" fmla="*/ 543490 w 582125"/>
              <a:gd name="connsiteY8-938" fmla="*/ 1046 h 211235"/>
              <a:gd name="connsiteX9-939" fmla="*/ 582125 w 582125"/>
              <a:gd name="connsiteY9-940" fmla="*/ 129459 h 211235"/>
              <a:gd name="connsiteX0-941" fmla="*/ 0 w 582125"/>
              <a:gd name="connsiteY0-942" fmla="*/ 129415 h 211191"/>
              <a:gd name="connsiteX1-943" fmla="*/ 38636 w 582125"/>
              <a:gd name="connsiteY1-944" fmla="*/ 57293 h 211191"/>
              <a:gd name="connsiteX2-945" fmla="*/ 110758 w 582125"/>
              <a:gd name="connsiteY2-946" fmla="*/ 206688 h 211191"/>
              <a:gd name="connsiteX3-947" fmla="*/ 182880 w 582125"/>
              <a:gd name="connsiteY3-948" fmla="*/ 54718 h 211191"/>
              <a:gd name="connsiteX4-949" fmla="*/ 255001 w 582125"/>
              <a:gd name="connsiteY4-950" fmla="*/ 209264 h 211191"/>
              <a:gd name="connsiteX5-951" fmla="*/ 422425 w 582125"/>
              <a:gd name="connsiteY5-952" fmla="*/ 132269 h 211191"/>
              <a:gd name="connsiteX6-953" fmla="*/ 460398 w 582125"/>
              <a:gd name="connsiteY6-954" fmla="*/ 0 h 211191"/>
              <a:gd name="connsiteX7-955" fmla="*/ 498369 w 582125"/>
              <a:gd name="connsiteY7-956" fmla="*/ 132269 h 211191"/>
              <a:gd name="connsiteX8-957" fmla="*/ 543490 w 582125"/>
              <a:gd name="connsiteY8-958" fmla="*/ 1002 h 211191"/>
              <a:gd name="connsiteX9-959" fmla="*/ 582125 w 582125"/>
              <a:gd name="connsiteY9-960" fmla="*/ 129415 h 211191"/>
              <a:gd name="connsiteX0-961" fmla="*/ 0 w 582125"/>
              <a:gd name="connsiteY0-962" fmla="*/ 129415 h 211191"/>
              <a:gd name="connsiteX1-963" fmla="*/ 38636 w 582125"/>
              <a:gd name="connsiteY1-964" fmla="*/ 57293 h 211191"/>
              <a:gd name="connsiteX2-965" fmla="*/ 110758 w 582125"/>
              <a:gd name="connsiteY2-966" fmla="*/ 206688 h 211191"/>
              <a:gd name="connsiteX3-967" fmla="*/ 182880 w 582125"/>
              <a:gd name="connsiteY3-968" fmla="*/ 54718 h 211191"/>
              <a:gd name="connsiteX4-969" fmla="*/ 255001 w 582125"/>
              <a:gd name="connsiteY4-970" fmla="*/ 209264 h 211191"/>
              <a:gd name="connsiteX5-971" fmla="*/ 422425 w 582125"/>
              <a:gd name="connsiteY5-972" fmla="*/ 132269 h 211191"/>
              <a:gd name="connsiteX6-973" fmla="*/ 460398 w 582125"/>
              <a:gd name="connsiteY6-974" fmla="*/ 0 h 211191"/>
              <a:gd name="connsiteX7-975" fmla="*/ 498369 w 582125"/>
              <a:gd name="connsiteY7-976" fmla="*/ 132269 h 211191"/>
              <a:gd name="connsiteX8-977" fmla="*/ 543490 w 582125"/>
              <a:gd name="connsiteY8-978" fmla="*/ 1002 h 211191"/>
              <a:gd name="connsiteX9-979" fmla="*/ 582125 w 582125"/>
              <a:gd name="connsiteY9-980" fmla="*/ 129415 h 211191"/>
              <a:gd name="connsiteX0-981" fmla="*/ 0 w 582125"/>
              <a:gd name="connsiteY0-982" fmla="*/ 129426 h 211202"/>
              <a:gd name="connsiteX1-983" fmla="*/ 38636 w 582125"/>
              <a:gd name="connsiteY1-984" fmla="*/ 57304 h 211202"/>
              <a:gd name="connsiteX2-985" fmla="*/ 110758 w 582125"/>
              <a:gd name="connsiteY2-986" fmla="*/ 206699 h 211202"/>
              <a:gd name="connsiteX3-987" fmla="*/ 182880 w 582125"/>
              <a:gd name="connsiteY3-988" fmla="*/ 54729 h 211202"/>
              <a:gd name="connsiteX4-989" fmla="*/ 255001 w 582125"/>
              <a:gd name="connsiteY4-990" fmla="*/ 209275 h 211202"/>
              <a:gd name="connsiteX5-991" fmla="*/ 422425 w 582125"/>
              <a:gd name="connsiteY5-992" fmla="*/ 132280 h 211202"/>
              <a:gd name="connsiteX6-993" fmla="*/ 460398 w 582125"/>
              <a:gd name="connsiteY6-994" fmla="*/ 11 h 211202"/>
              <a:gd name="connsiteX7-995" fmla="*/ 498369 w 582125"/>
              <a:gd name="connsiteY7-996" fmla="*/ 132280 h 211202"/>
              <a:gd name="connsiteX8-997" fmla="*/ 543490 w 582125"/>
              <a:gd name="connsiteY8-998" fmla="*/ 1013 h 211202"/>
              <a:gd name="connsiteX9-999" fmla="*/ 582125 w 582125"/>
              <a:gd name="connsiteY9-1000" fmla="*/ 129426 h 211202"/>
              <a:gd name="connsiteX0-1001" fmla="*/ 0 w 582125"/>
              <a:gd name="connsiteY0-1002" fmla="*/ 129415 h 211191"/>
              <a:gd name="connsiteX1-1003" fmla="*/ 38636 w 582125"/>
              <a:gd name="connsiteY1-1004" fmla="*/ 57293 h 211191"/>
              <a:gd name="connsiteX2-1005" fmla="*/ 110758 w 582125"/>
              <a:gd name="connsiteY2-1006" fmla="*/ 206688 h 211191"/>
              <a:gd name="connsiteX3-1007" fmla="*/ 182880 w 582125"/>
              <a:gd name="connsiteY3-1008" fmla="*/ 54718 h 211191"/>
              <a:gd name="connsiteX4-1009" fmla="*/ 255001 w 582125"/>
              <a:gd name="connsiteY4-1010" fmla="*/ 209264 h 211191"/>
              <a:gd name="connsiteX5-1011" fmla="*/ 422425 w 582125"/>
              <a:gd name="connsiteY5-1012" fmla="*/ 132269 h 211191"/>
              <a:gd name="connsiteX6-1013" fmla="*/ 460398 w 582125"/>
              <a:gd name="connsiteY6-1014" fmla="*/ 0 h 211191"/>
              <a:gd name="connsiteX7-1015" fmla="*/ 498369 w 582125"/>
              <a:gd name="connsiteY7-1016" fmla="*/ 132269 h 211191"/>
              <a:gd name="connsiteX8-1017" fmla="*/ 543490 w 582125"/>
              <a:gd name="connsiteY8-1018" fmla="*/ 1002 h 211191"/>
              <a:gd name="connsiteX9-1019" fmla="*/ 582125 w 582125"/>
              <a:gd name="connsiteY9-1020" fmla="*/ 129415 h 211191"/>
              <a:gd name="connsiteX0-1021" fmla="*/ 0 w 582125"/>
              <a:gd name="connsiteY0-1022" fmla="*/ 129426 h 211202"/>
              <a:gd name="connsiteX1-1023" fmla="*/ 38636 w 582125"/>
              <a:gd name="connsiteY1-1024" fmla="*/ 57304 h 211202"/>
              <a:gd name="connsiteX2-1025" fmla="*/ 110758 w 582125"/>
              <a:gd name="connsiteY2-1026" fmla="*/ 206699 h 211202"/>
              <a:gd name="connsiteX3-1027" fmla="*/ 182880 w 582125"/>
              <a:gd name="connsiteY3-1028" fmla="*/ 54729 h 211202"/>
              <a:gd name="connsiteX4-1029" fmla="*/ 255001 w 582125"/>
              <a:gd name="connsiteY4-1030" fmla="*/ 209275 h 211202"/>
              <a:gd name="connsiteX5-1031" fmla="*/ 422425 w 582125"/>
              <a:gd name="connsiteY5-1032" fmla="*/ 132280 h 211202"/>
              <a:gd name="connsiteX6-1033" fmla="*/ 460398 w 582125"/>
              <a:gd name="connsiteY6-1034" fmla="*/ 11 h 211202"/>
              <a:gd name="connsiteX7-1035" fmla="*/ 498369 w 582125"/>
              <a:gd name="connsiteY7-1036" fmla="*/ 132280 h 211202"/>
              <a:gd name="connsiteX8-1037" fmla="*/ 543490 w 582125"/>
              <a:gd name="connsiteY8-1038" fmla="*/ 1013 h 211202"/>
              <a:gd name="connsiteX9-1039" fmla="*/ 582125 w 582125"/>
              <a:gd name="connsiteY9-1040" fmla="*/ 129426 h 211202"/>
              <a:gd name="connsiteX0-1041" fmla="*/ 0 w 582125"/>
              <a:gd name="connsiteY0-1042" fmla="*/ 129543 h 211319"/>
              <a:gd name="connsiteX1-1043" fmla="*/ 38636 w 582125"/>
              <a:gd name="connsiteY1-1044" fmla="*/ 57421 h 211319"/>
              <a:gd name="connsiteX2-1045" fmla="*/ 110758 w 582125"/>
              <a:gd name="connsiteY2-1046" fmla="*/ 206816 h 211319"/>
              <a:gd name="connsiteX3-1047" fmla="*/ 182880 w 582125"/>
              <a:gd name="connsiteY3-1048" fmla="*/ 54846 h 211319"/>
              <a:gd name="connsiteX4-1049" fmla="*/ 255001 w 582125"/>
              <a:gd name="connsiteY4-1050" fmla="*/ 209392 h 211319"/>
              <a:gd name="connsiteX5-1051" fmla="*/ 422425 w 582125"/>
              <a:gd name="connsiteY5-1052" fmla="*/ 132397 h 211319"/>
              <a:gd name="connsiteX6-1053" fmla="*/ 460398 w 582125"/>
              <a:gd name="connsiteY6-1054" fmla="*/ 128 h 211319"/>
              <a:gd name="connsiteX7-1055" fmla="*/ 498369 w 582125"/>
              <a:gd name="connsiteY7-1056" fmla="*/ 132397 h 211319"/>
              <a:gd name="connsiteX8-1057" fmla="*/ 543490 w 582125"/>
              <a:gd name="connsiteY8-1058" fmla="*/ 1130 h 211319"/>
              <a:gd name="connsiteX9-1059" fmla="*/ 582125 w 582125"/>
              <a:gd name="connsiteY9-1060" fmla="*/ 129543 h 211319"/>
              <a:gd name="connsiteX0-1061" fmla="*/ 0 w 582125"/>
              <a:gd name="connsiteY0-1062" fmla="*/ 129544 h 211320"/>
              <a:gd name="connsiteX1-1063" fmla="*/ 38636 w 582125"/>
              <a:gd name="connsiteY1-1064" fmla="*/ 57422 h 211320"/>
              <a:gd name="connsiteX2-1065" fmla="*/ 110758 w 582125"/>
              <a:gd name="connsiteY2-1066" fmla="*/ 206817 h 211320"/>
              <a:gd name="connsiteX3-1067" fmla="*/ 182880 w 582125"/>
              <a:gd name="connsiteY3-1068" fmla="*/ 54847 h 211320"/>
              <a:gd name="connsiteX4-1069" fmla="*/ 255001 w 582125"/>
              <a:gd name="connsiteY4-1070" fmla="*/ 209393 h 211320"/>
              <a:gd name="connsiteX5-1071" fmla="*/ 422425 w 582125"/>
              <a:gd name="connsiteY5-1072" fmla="*/ 132398 h 211320"/>
              <a:gd name="connsiteX6-1073" fmla="*/ 463575 w 582125"/>
              <a:gd name="connsiteY6-1074" fmla="*/ 129 h 211320"/>
              <a:gd name="connsiteX7-1075" fmla="*/ 498369 w 582125"/>
              <a:gd name="connsiteY7-1076" fmla="*/ 132398 h 211320"/>
              <a:gd name="connsiteX8-1077" fmla="*/ 543490 w 582125"/>
              <a:gd name="connsiteY8-1078" fmla="*/ 1131 h 211320"/>
              <a:gd name="connsiteX9-1079" fmla="*/ 582125 w 582125"/>
              <a:gd name="connsiteY9-1080" fmla="*/ 129544 h 211320"/>
              <a:gd name="connsiteX0-1081" fmla="*/ 0 w 582125"/>
              <a:gd name="connsiteY0-1082" fmla="*/ 129544 h 211320"/>
              <a:gd name="connsiteX1-1083" fmla="*/ 38636 w 582125"/>
              <a:gd name="connsiteY1-1084" fmla="*/ 57422 h 211320"/>
              <a:gd name="connsiteX2-1085" fmla="*/ 110758 w 582125"/>
              <a:gd name="connsiteY2-1086" fmla="*/ 206817 h 211320"/>
              <a:gd name="connsiteX3-1087" fmla="*/ 182880 w 582125"/>
              <a:gd name="connsiteY3-1088" fmla="*/ 54847 h 211320"/>
              <a:gd name="connsiteX4-1089" fmla="*/ 255001 w 582125"/>
              <a:gd name="connsiteY4-1090" fmla="*/ 209393 h 211320"/>
              <a:gd name="connsiteX5-1091" fmla="*/ 422425 w 582125"/>
              <a:gd name="connsiteY5-1092" fmla="*/ 132398 h 211320"/>
              <a:gd name="connsiteX6-1093" fmla="*/ 460398 w 582125"/>
              <a:gd name="connsiteY6-1094" fmla="*/ 129 h 211320"/>
              <a:gd name="connsiteX7-1095" fmla="*/ 498369 w 582125"/>
              <a:gd name="connsiteY7-1096" fmla="*/ 132398 h 211320"/>
              <a:gd name="connsiteX8-1097" fmla="*/ 543490 w 582125"/>
              <a:gd name="connsiteY8-1098" fmla="*/ 1131 h 211320"/>
              <a:gd name="connsiteX9-1099" fmla="*/ 582125 w 582125"/>
              <a:gd name="connsiteY9-1100" fmla="*/ 129544 h 211320"/>
              <a:gd name="connsiteX0-1101" fmla="*/ 0 w 582125"/>
              <a:gd name="connsiteY0-1102" fmla="*/ 129424 h 211200"/>
              <a:gd name="connsiteX1-1103" fmla="*/ 38636 w 582125"/>
              <a:gd name="connsiteY1-1104" fmla="*/ 57302 h 211200"/>
              <a:gd name="connsiteX2-1105" fmla="*/ 110758 w 582125"/>
              <a:gd name="connsiteY2-1106" fmla="*/ 206697 h 211200"/>
              <a:gd name="connsiteX3-1107" fmla="*/ 182880 w 582125"/>
              <a:gd name="connsiteY3-1108" fmla="*/ 54727 h 211200"/>
              <a:gd name="connsiteX4-1109" fmla="*/ 255001 w 582125"/>
              <a:gd name="connsiteY4-1110" fmla="*/ 209273 h 211200"/>
              <a:gd name="connsiteX5-1111" fmla="*/ 422425 w 582125"/>
              <a:gd name="connsiteY5-1112" fmla="*/ 132278 h 211200"/>
              <a:gd name="connsiteX6-1113" fmla="*/ 460398 w 582125"/>
              <a:gd name="connsiteY6-1114" fmla="*/ 9 h 211200"/>
              <a:gd name="connsiteX7-1115" fmla="*/ 498369 w 582125"/>
              <a:gd name="connsiteY7-1116" fmla="*/ 132278 h 211200"/>
              <a:gd name="connsiteX8-1117" fmla="*/ 543490 w 582125"/>
              <a:gd name="connsiteY8-1118" fmla="*/ 1011 h 211200"/>
              <a:gd name="connsiteX9-1119" fmla="*/ 582125 w 582125"/>
              <a:gd name="connsiteY9-1120" fmla="*/ 129424 h 211200"/>
              <a:gd name="connsiteX0-1121" fmla="*/ 0 w 582125"/>
              <a:gd name="connsiteY0-1122" fmla="*/ 129426 h 211202"/>
              <a:gd name="connsiteX1-1123" fmla="*/ 38636 w 582125"/>
              <a:gd name="connsiteY1-1124" fmla="*/ 57304 h 211202"/>
              <a:gd name="connsiteX2-1125" fmla="*/ 110758 w 582125"/>
              <a:gd name="connsiteY2-1126" fmla="*/ 206699 h 211202"/>
              <a:gd name="connsiteX3-1127" fmla="*/ 182880 w 582125"/>
              <a:gd name="connsiteY3-1128" fmla="*/ 54729 h 211202"/>
              <a:gd name="connsiteX4-1129" fmla="*/ 255001 w 582125"/>
              <a:gd name="connsiteY4-1130" fmla="*/ 209275 h 211202"/>
              <a:gd name="connsiteX5-1131" fmla="*/ 422425 w 582125"/>
              <a:gd name="connsiteY5-1132" fmla="*/ 132280 h 211202"/>
              <a:gd name="connsiteX6-1133" fmla="*/ 460398 w 582125"/>
              <a:gd name="connsiteY6-1134" fmla="*/ 11 h 211202"/>
              <a:gd name="connsiteX7-1135" fmla="*/ 498369 w 582125"/>
              <a:gd name="connsiteY7-1136" fmla="*/ 132280 h 211202"/>
              <a:gd name="connsiteX8-1137" fmla="*/ 543490 w 582125"/>
              <a:gd name="connsiteY8-1138" fmla="*/ 1013 h 211202"/>
              <a:gd name="connsiteX9-1139" fmla="*/ 582125 w 582125"/>
              <a:gd name="connsiteY9-1140" fmla="*/ 129426 h 211202"/>
              <a:gd name="connsiteX0-1141" fmla="*/ 0 w 582125"/>
              <a:gd name="connsiteY0-1142" fmla="*/ 129426 h 211202"/>
              <a:gd name="connsiteX1-1143" fmla="*/ 38636 w 582125"/>
              <a:gd name="connsiteY1-1144" fmla="*/ 57304 h 211202"/>
              <a:gd name="connsiteX2-1145" fmla="*/ 110758 w 582125"/>
              <a:gd name="connsiteY2-1146" fmla="*/ 206699 h 211202"/>
              <a:gd name="connsiteX3-1147" fmla="*/ 182880 w 582125"/>
              <a:gd name="connsiteY3-1148" fmla="*/ 54729 h 211202"/>
              <a:gd name="connsiteX4-1149" fmla="*/ 255001 w 582125"/>
              <a:gd name="connsiteY4-1150" fmla="*/ 209275 h 211202"/>
              <a:gd name="connsiteX5-1151" fmla="*/ 422425 w 582125"/>
              <a:gd name="connsiteY5-1152" fmla="*/ 132280 h 211202"/>
              <a:gd name="connsiteX6-1153" fmla="*/ 460398 w 582125"/>
              <a:gd name="connsiteY6-1154" fmla="*/ 11 h 211202"/>
              <a:gd name="connsiteX7-1155" fmla="*/ 498369 w 582125"/>
              <a:gd name="connsiteY7-1156" fmla="*/ 132280 h 211202"/>
              <a:gd name="connsiteX8-1157" fmla="*/ 543490 w 582125"/>
              <a:gd name="connsiteY8-1158" fmla="*/ 1013 h 211202"/>
              <a:gd name="connsiteX9-1159" fmla="*/ 582125 w 582125"/>
              <a:gd name="connsiteY9-1160" fmla="*/ 129426 h 211202"/>
              <a:gd name="connsiteX0-1161" fmla="*/ 0 w 582125"/>
              <a:gd name="connsiteY0-1162" fmla="*/ 129426 h 211202"/>
              <a:gd name="connsiteX1-1163" fmla="*/ 38636 w 582125"/>
              <a:gd name="connsiteY1-1164" fmla="*/ 57304 h 211202"/>
              <a:gd name="connsiteX2-1165" fmla="*/ 110758 w 582125"/>
              <a:gd name="connsiteY2-1166" fmla="*/ 206699 h 211202"/>
              <a:gd name="connsiteX3-1167" fmla="*/ 182880 w 582125"/>
              <a:gd name="connsiteY3-1168" fmla="*/ 54729 h 211202"/>
              <a:gd name="connsiteX4-1169" fmla="*/ 255001 w 582125"/>
              <a:gd name="connsiteY4-1170" fmla="*/ 209275 h 211202"/>
              <a:gd name="connsiteX5-1171" fmla="*/ 422425 w 582125"/>
              <a:gd name="connsiteY5-1172" fmla="*/ 132280 h 211202"/>
              <a:gd name="connsiteX6-1173" fmla="*/ 460398 w 582125"/>
              <a:gd name="connsiteY6-1174" fmla="*/ 11 h 211202"/>
              <a:gd name="connsiteX7-1175" fmla="*/ 498369 w 582125"/>
              <a:gd name="connsiteY7-1176" fmla="*/ 132280 h 211202"/>
              <a:gd name="connsiteX8-1177" fmla="*/ 543490 w 582125"/>
              <a:gd name="connsiteY8-1178" fmla="*/ 1013 h 211202"/>
              <a:gd name="connsiteX9-1179" fmla="*/ 582125 w 582125"/>
              <a:gd name="connsiteY9-1180" fmla="*/ 129426 h 211202"/>
              <a:gd name="connsiteX0-1181" fmla="*/ 0 w 582125"/>
              <a:gd name="connsiteY0-1182" fmla="*/ 129426 h 211202"/>
              <a:gd name="connsiteX1-1183" fmla="*/ 38636 w 582125"/>
              <a:gd name="connsiteY1-1184" fmla="*/ 57304 h 211202"/>
              <a:gd name="connsiteX2-1185" fmla="*/ 110758 w 582125"/>
              <a:gd name="connsiteY2-1186" fmla="*/ 206699 h 211202"/>
              <a:gd name="connsiteX3-1187" fmla="*/ 182880 w 582125"/>
              <a:gd name="connsiteY3-1188" fmla="*/ 54729 h 211202"/>
              <a:gd name="connsiteX4-1189" fmla="*/ 255001 w 582125"/>
              <a:gd name="connsiteY4-1190" fmla="*/ 209275 h 211202"/>
              <a:gd name="connsiteX5-1191" fmla="*/ 422425 w 582125"/>
              <a:gd name="connsiteY5-1192" fmla="*/ 132280 h 211202"/>
              <a:gd name="connsiteX6-1193" fmla="*/ 460398 w 582125"/>
              <a:gd name="connsiteY6-1194" fmla="*/ 11 h 211202"/>
              <a:gd name="connsiteX7-1195" fmla="*/ 498369 w 582125"/>
              <a:gd name="connsiteY7-1196" fmla="*/ 132280 h 211202"/>
              <a:gd name="connsiteX8-1197" fmla="*/ 543490 w 582125"/>
              <a:gd name="connsiteY8-1198" fmla="*/ 1013 h 211202"/>
              <a:gd name="connsiteX9-1199" fmla="*/ 582125 w 582125"/>
              <a:gd name="connsiteY9-1200" fmla="*/ 129426 h 211202"/>
              <a:gd name="connsiteX0-1201" fmla="*/ 0 w 582125"/>
              <a:gd name="connsiteY0-1202" fmla="*/ 129426 h 211202"/>
              <a:gd name="connsiteX1-1203" fmla="*/ 38636 w 582125"/>
              <a:gd name="connsiteY1-1204" fmla="*/ 57304 h 211202"/>
              <a:gd name="connsiteX2-1205" fmla="*/ 110758 w 582125"/>
              <a:gd name="connsiteY2-1206" fmla="*/ 206699 h 211202"/>
              <a:gd name="connsiteX3-1207" fmla="*/ 182880 w 582125"/>
              <a:gd name="connsiteY3-1208" fmla="*/ 54729 h 211202"/>
              <a:gd name="connsiteX4-1209" fmla="*/ 255001 w 582125"/>
              <a:gd name="connsiteY4-1210" fmla="*/ 209275 h 211202"/>
              <a:gd name="connsiteX5-1211" fmla="*/ 422425 w 582125"/>
              <a:gd name="connsiteY5-1212" fmla="*/ 132280 h 211202"/>
              <a:gd name="connsiteX6-1213" fmla="*/ 460398 w 582125"/>
              <a:gd name="connsiteY6-1214" fmla="*/ 11 h 211202"/>
              <a:gd name="connsiteX7-1215" fmla="*/ 498369 w 582125"/>
              <a:gd name="connsiteY7-1216" fmla="*/ 132280 h 211202"/>
              <a:gd name="connsiteX8-1217" fmla="*/ 543490 w 582125"/>
              <a:gd name="connsiteY8-1218" fmla="*/ 1013 h 211202"/>
              <a:gd name="connsiteX9-1219" fmla="*/ 582125 w 582125"/>
              <a:gd name="connsiteY9-1220" fmla="*/ 129426 h 211202"/>
              <a:gd name="connsiteX0-1221" fmla="*/ 0 w 582125"/>
              <a:gd name="connsiteY0-1222" fmla="*/ 129426 h 211202"/>
              <a:gd name="connsiteX1-1223" fmla="*/ 38636 w 582125"/>
              <a:gd name="connsiteY1-1224" fmla="*/ 57304 h 211202"/>
              <a:gd name="connsiteX2-1225" fmla="*/ 110758 w 582125"/>
              <a:gd name="connsiteY2-1226" fmla="*/ 206699 h 211202"/>
              <a:gd name="connsiteX3-1227" fmla="*/ 182880 w 582125"/>
              <a:gd name="connsiteY3-1228" fmla="*/ 54729 h 211202"/>
              <a:gd name="connsiteX4-1229" fmla="*/ 255001 w 582125"/>
              <a:gd name="connsiteY4-1230" fmla="*/ 209275 h 211202"/>
              <a:gd name="connsiteX5-1231" fmla="*/ 422425 w 582125"/>
              <a:gd name="connsiteY5-1232" fmla="*/ 132280 h 211202"/>
              <a:gd name="connsiteX6-1233" fmla="*/ 460398 w 582125"/>
              <a:gd name="connsiteY6-1234" fmla="*/ 11 h 211202"/>
              <a:gd name="connsiteX7-1235" fmla="*/ 498369 w 582125"/>
              <a:gd name="connsiteY7-1236" fmla="*/ 132280 h 211202"/>
              <a:gd name="connsiteX8-1237" fmla="*/ 543490 w 582125"/>
              <a:gd name="connsiteY8-1238" fmla="*/ 1013 h 211202"/>
              <a:gd name="connsiteX9-1239" fmla="*/ 582125 w 582125"/>
              <a:gd name="connsiteY9-1240" fmla="*/ 129426 h 211202"/>
              <a:gd name="connsiteX0-1241" fmla="*/ 0 w 582125"/>
              <a:gd name="connsiteY0-1242" fmla="*/ 134349 h 216148"/>
              <a:gd name="connsiteX1-1243" fmla="*/ 38636 w 582125"/>
              <a:gd name="connsiteY1-1244" fmla="*/ 62227 h 216148"/>
              <a:gd name="connsiteX2-1245" fmla="*/ 110758 w 582125"/>
              <a:gd name="connsiteY2-1246" fmla="*/ 211622 h 216148"/>
              <a:gd name="connsiteX3-1247" fmla="*/ 182880 w 582125"/>
              <a:gd name="connsiteY3-1248" fmla="*/ 59652 h 216148"/>
              <a:gd name="connsiteX4-1249" fmla="*/ 255001 w 582125"/>
              <a:gd name="connsiteY4-1250" fmla="*/ 214198 h 216148"/>
              <a:gd name="connsiteX5-1251" fmla="*/ 422425 w 582125"/>
              <a:gd name="connsiteY5-1252" fmla="*/ 137203 h 216148"/>
              <a:gd name="connsiteX6-1253" fmla="*/ 460398 w 582125"/>
              <a:gd name="connsiteY6-1254" fmla="*/ 10 h 216148"/>
              <a:gd name="connsiteX7-1255" fmla="*/ 498369 w 582125"/>
              <a:gd name="connsiteY7-1256" fmla="*/ 137203 h 216148"/>
              <a:gd name="connsiteX8-1257" fmla="*/ 543490 w 582125"/>
              <a:gd name="connsiteY8-1258" fmla="*/ 5936 h 216148"/>
              <a:gd name="connsiteX9-1259" fmla="*/ 582125 w 582125"/>
              <a:gd name="connsiteY9-1260" fmla="*/ 134349 h 216148"/>
              <a:gd name="connsiteX0-1261" fmla="*/ 0 w 582125"/>
              <a:gd name="connsiteY0-1262" fmla="*/ 128419 h 210172"/>
              <a:gd name="connsiteX1-1263" fmla="*/ 38636 w 582125"/>
              <a:gd name="connsiteY1-1264" fmla="*/ 56297 h 210172"/>
              <a:gd name="connsiteX2-1265" fmla="*/ 110758 w 582125"/>
              <a:gd name="connsiteY2-1266" fmla="*/ 205692 h 210172"/>
              <a:gd name="connsiteX3-1267" fmla="*/ 182880 w 582125"/>
              <a:gd name="connsiteY3-1268" fmla="*/ 53722 h 210172"/>
              <a:gd name="connsiteX4-1269" fmla="*/ 255001 w 582125"/>
              <a:gd name="connsiteY4-1270" fmla="*/ 208268 h 210172"/>
              <a:gd name="connsiteX5-1271" fmla="*/ 422425 w 582125"/>
              <a:gd name="connsiteY5-1272" fmla="*/ 131273 h 210172"/>
              <a:gd name="connsiteX6-1273" fmla="*/ 459604 w 582125"/>
              <a:gd name="connsiteY6-1274" fmla="*/ 3928 h 210172"/>
              <a:gd name="connsiteX7-1275" fmla="*/ 498369 w 582125"/>
              <a:gd name="connsiteY7-1276" fmla="*/ 131273 h 210172"/>
              <a:gd name="connsiteX8-1277" fmla="*/ 543490 w 582125"/>
              <a:gd name="connsiteY8-1278" fmla="*/ 6 h 210172"/>
              <a:gd name="connsiteX9-1279" fmla="*/ 582125 w 582125"/>
              <a:gd name="connsiteY9-1280" fmla="*/ 128419 h 210172"/>
              <a:gd name="connsiteX0-1281" fmla="*/ 0 w 582125"/>
              <a:gd name="connsiteY0-1282" fmla="*/ 128419 h 210189"/>
              <a:gd name="connsiteX1-1283" fmla="*/ 38636 w 582125"/>
              <a:gd name="connsiteY1-1284" fmla="*/ 56297 h 210189"/>
              <a:gd name="connsiteX2-1285" fmla="*/ 110758 w 582125"/>
              <a:gd name="connsiteY2-1286" fmla="*/ 205692 h 210189"/>
              <a:gd name="connsiteX3-1287" fmla="*/ 182880 w 582125"/>
              <a:gd name="connsiteY3-1288" fmla="*/ 53722 h 210189"/>
              <a:gd name="connsiteX4-1289" fmla="*/ 255001 w 582125"/>
              <a:gd name="connsiteY4-1290" fmla="*/ 208268 h 210189"/>
              <a:gd name="connsiteX5-1291" fmla="*/ 422425 w 582125"/>
              <a:gd name="connsiteY5-1292" fmla="*/ 131273 h 210189"/>
              <a:gd name="connsiteX6-1293" fmla="*/ 459604 w 582125"/>
              <a:gd name="connsiteY6-1294" fmla="*/ 235 h 210189"/>
              <a:gd name="connsiteX7-1295" fmla="*/ 498369 w 582125"/>
              <a:gd name="connsiteY7-1296" fmla="*/ 131273 h 210189"/>
              <a:gd name="connsiteX8-1297" fmla="*/ 543490 w 582125"/>
              <a:gd name="connsiteY8-1298" fmla="*/ 6 h 210189"/>
              <a:gd name="connsiteX9-1299" fmla="*/ 582125 w 582125"/>
              <a:gd name="connsiteY9-1300" fmla="*/ 128419 h 210189"/>
              <a:gd name="connsiteX0-1301" fmla="*/ 0 w 582125"/>
              <a:gd name="connsiteY0-1302" fmla="*/ 128419 h 210189"/>
              <a:gd name="connsiteX1-1303" fmla="*/ 38636 w 582125"/>
              <a:gd name="connsiteY1-1304" fmla="*/ 56297 h 210189"/>
              <a:gd name="connsiteX2-1305" fmla="*/ 110758 w 582125"/>
              <a:gd name="connsiteY2-1306" fmla="*/ 205692 h 210189"/>
              <a:gd name="connsiteX3-1307" fmla="*/ 182880 w 582125"/>
              <a:gd name="connsiteY3-1308" fmla="*/ 53722 h 210189"/>
              <a:gd name="connsiteX4-1309" fmla="*/ 255001 w 582125"/>
              <a:gd name="connsiteY4-1310" fmla="*/ 208268 h 210189"/>
              <a:gd name="connsiteX5-1311" fmla="*/ 422425 w 582125"/>
              <a:gd name="connsiteY5-1312" fmla="*/ 131273 h 210189"/>
              <a:gd name="connsiteX6-1313" fmla="*/ 459604 w 582125"/>
              <a:gd name="connsiteY6-1314" fmla="*/ 235 h 210189"/>
              <a:gd name="connsiteX7-1315" fmla="*/ 498369 w 582125"/>
              <a:gd name="connsiteY7-1316" fmla="*/ 131273 h 210189"/>
              <a:gd name="connsiteX8-1317" fmla="*/ 543490 w 582125"/>
              <a:gd name="connsiteY8-1318" fmla="*/ 6 h 210189"/>
              <a:gd name="connsiteX9-1319" fmla="*/ 582125 w 582125"/>
              <a:gd name="connsiteY9-1320" fmla="*/ 128419 h 210189"/>
              <a:gd name="connsiteX0-1321" fmla="*/ 0 w 582125"/>
              <a:gd name="connsiteY0-1322" fmla="*/ 133119 h 214912"/>
              <a:gd name="connsiteX1-1323" fmla="*/ 38636 w 582125"/>
              <a:gd name="connsiteY1-1324" fmla="*/ 60997 h 214912"/>
              <a:gd name="connsiteX2-1325" fmla="*/ 110758 w 582125"/>
              <a:gd name="connsiteY2-1326" fmla="*/ 210392 h 214912"/>
              <a:gd name="connsiteX3-1327" fmla="*/ 182880 w 582125"/>
              <a:gd name="connsiteY3-1328" fmla="*/ 58422 h 214912"/>
              <a:gd name="connsiteX4-1329" fmla="*/ 255001 w 582125"/>
              <a:gd name="connsiteY4-1330" fmla="*/ 212968 h 214912"/>
              <a:gd name="connsiteX5-1331" fmla="*/ 422425 w 582125"/>
              <a:gd name="connsiteY5-1332" fmla="*/ 135973 h 214912"/>
              <a:gd name="connsiteX6-1333" fmla="*/ 458810 w 582125"/>
              <a:gd name="connsiteY6-1334" fmla="*/ 11 h 214912"/>
              <a:gd name="connsiteX7-1335" fmla="*/ 498369 w 582125"/>
              <a:gd name="connsiteY7-1336" fmla="*/ 135973 h 214912"/>
              <a:gd name="connsiteX8-1337" fmla="*/ 543490 w 582125"/>
              <a:gd name="connsiteY8-1338" fmla="*/ 4706 h 214912"/>
              <a:gd name="connsiteX9-1339" fmla="*/ 582125 w 582125"/>
              <a:gd name="connsiteY9-1340" fmla="*/ 133119 h 214912"/>
              <a:gd name="connsiteX0-1341" fmla="*/ 0 w 582125"/>
              <a:gd name="connsiteY0-1342" fmla="*/ 129428 h 211204"/>
              <a:gd name="connsiteX1-1343" fmla="*/ 38636 w 582125"/>
              <a:gd name="connsiteY1-1344" fmla="*/ 57306 h 211204"/>
              <a:gd name="connsiteX2-1345" fmla="*/ 110758 w 582125"/>
              <a:gd name="connsiteY2-1346" fmla="*/ 206701 h 211204"/>
              <a:gd name="connsiteX3-1347" fmla="*/ 182880 w 582125"/>
              <a:gd name="connsiteY3-1348" fmla="*/ 54731 h 211204"/>
              <a:gd name="connsiteX4-1349" fmla="*/ 255001 w 582125"/>
              <a:gd name="connsiteY4-1350" fmla="*/ 209277 h 211204"/>
              <a:gd name="connsiteX5-1351" fmla="*/ 422425 w 582125"/>
              <a:gd name="connsiteY5-1352" fmla="*/ 132282 h 211204"/>
              <a:gd name="connsiteX6-1353" fmla="*/ 458810 w 582125"/>
              <a:gd name="connsiteY6-1354" fmla="*/ 12 h 211204"/>
              <a:gd name="connsiteX7-1355" fmla="*/ 498369 w 582125"/>
              <a:gd name="connsiteY7-1356" fmla="*/ 132282 h 211204"/>
              <a:gd name="connsiteX8-1357" fmla="*/ 543490 w 582125"/>
              <a:gd name="connsiteY8-1358" fmla="*/ 1015 h 211204"/>
              <a:gd name="connsiteX9-1359" fmla="*/ 582125 w 582125"/>
              <a:gd name="connsiteY9-1360" fmla="*/ 129428 h 211204"/>
              <a:gd name="connsiteX0-1361" fmla="*/ 0 w 582125"/>
              <a:gd name="connsiteY0-1362" fmla="*/ 129428 h 211204"/>
              <a:gd name="connsiteX1-1363" fmla="*/ 38636 w 582125"/>
              <a:gd name="connsiteY1-1364" fmla="*/ 57306 h 211204"/>
              <a:gd name="connsiteX2-1365" fmla="*/ 110758 w 582125"/>
              <a:gd name="connsiteY2-1366" fmla="*/ 206701 h 211204"/>
              <a:gd name="connsiteX3-1367" fmla="*/ 182880 w 582125"/>
              <a:gd name="connsiteY3-1368" fmla="*/ 54731 h 211204"/>
              <a:gd name="connsiteX4-1369" fmla="*/ 255001 w 582125"/>
              <a:gd name="connsiteY4-1370" fmla="*/ 209277 h 211204"/>
              <a:gd name="connsiteX5-1371" fmla="*/ 422425 w 582125"/>
              <a:gd name="connsiteY5-1372" fmla="*/ 132282 h 211204"/>
              <a:gd name="connsiteX6-1373" fmla="*/ 458810 w 582125"/>
              <a:gd name="connsiteY6-1374" fmla="*/ 12 h 211204"/>
              <a:gd name="connsiteX7-1375" fmla="*/ 498369 w 582125"/>
              <a:gd name="connsiteY7-1376" fmla="*/ 132282 h 211204"/>
              <a:gd name="connsiteX8-1377" fmla="*/ 543490 w 582125"/>
              <a:gd name="connsiteY8-1378" fmla="*/ 1015 h 211204"/>
              <a:gd name="connsiteX9-1379" fmla="*/ 582125 w 582125"/>
              <a:gd name="connsiteY9-1380" fmla="*/ 129428 h 211204"/>
              <a:gd name="connsiteX0-1381" fmla="*/ 0 w 582125"/>
              <a:gd name="connsiteY0-1382" fmla="*/ 129428 h 211204"/>
              <a:gd name="connsiteX1-1383" fmla="*/ 38636 w 582125"/>
              <a:gd name="connsiteY1-1384" fmla="*/ 57306 h 211204"/>
              <a:gd name="connsiteX2-1385" fmla="*/ 110758 w 582125"/>
              <a:gd name="connsiteY2-1386" fmla="*/ 206701 h 211204"/>
              <a:gd name="connsiteX3-1387" fmla="*/ 182880 w 582125"/>
              <a:gd name="connsiteY3-1388" fmla="*/ 54731 h 211204"/>
              <a:gd name="connsiteX4-1389" fmla="*/ 255001 w 582125"/>
              <a:gd name="connsiteY4-1390" fmla="*/ 209277 h 211204"/>
              <a:gd name="connsiteX5-1391" fmla="*/ 422425 w 582125"/>
              <a:gd name="connsiteY5-1392" fmla="*/ 132282 h 211204"/>
              <a:gd name="connsiteX6-1393" fmla="*/ 458810 w 582125"/>
              <a:gd name="connsiteY6-1394" fmla="*/ 12 h 211204"/>
              <a:gd name="connsiteX7-1395" fmla="*/ 498369 w 582125"/>
              <a:gd name="connsiteY7-1396" fmla="*/ 132282 h 211204"/>
              <a:gd name="connsiteX8-1397" fmla="*/ 543490 w 582125"/>
              <a:gd name="connsiteY8-1398" fmla="*/ 1015 h 211204"/>
              <a:gd name="connsiteX9-1399" fmla="*/ 582125 w 582125"/>
              <a:gd name="connsiteY9-1400" fmla="*/ 129428 h 211204"/>
              <a:gd name="connsiteX0-1401" fmla="*/ 0 w 582125"/>
              <a:gd name="connsiteY0-1402" fmla="*/ 133120 h 214913"/>
              <a:gd name="connsiteX1-1403" fmla="*/ 38636 w 582125"/>
              <a:gd name="connsiteY1-1404" fmla="*/ 60998 h 214913"/>
              <a:gd name="connsiteX2-1405" fmla="*/ 110758 w 582125"/>
              <a:gd name="connsiteY2-1406" fmla="*/ 210393 h 214913"/>
              <a:gd name="connsiteX3-1407" fmla="*/ 182880 w 582125"/>
              <a:gd name="connsiteY3-1408" fmla="*/ 58423 h 214913"/>
              <a:gd name="connsiteX4-1409" fmla="*/ 255001 w 582125"/>
              <a:gd name="connsiteY4-1410" fmla="*/ 212969 h 214913"/>
              <a:gd name="connsiteX5-1411" fmla="*/ 422425 w 582125"/>
              <a:gd name="connsiteY5-1412" fmla="*/ 135974 h 214913"/>
              <a:gd name="connsiteX6-1413" fmla="*/ 458810 w 582125"/>
              <a:gd name="connsiteY6-1414" fmla="*/ 11 h 214913"/>
              <a:gd name="connsiteX7-1415" fmla="*/ 498369 w 582125"/>
              <a:gd name="connsiteY7-1416" fmla="*/ 135974 h 214913"/>
              <a:gd name="connsiteX8-1417" fmla="*/ 543490 w 582125"/>
              <a:gd name="connsiteY8-1418" fmla="*/ 4707 h 214913"/>
              <a:gd name="connsiteX9-1419" fmla="*/ 582125 w 582125"/>
              <a:gd name="connsiteY9-1420" fmla="*/ 133120 h 214913"/>
              <a:gd name="connsiteX0-1421" fmla="*/ 0 w 582125"/>
              <a:gd name="connsiteY0-1422" fmla="*/ 129429 h 211205"/>
              <a:gd name="connsiteX1-1423" fmla="*/ 38636 w 582125"/>
              <a:gd name="connsiteY1-1424" fmla="*/ 57307 h 211205"/>
              <a:gd name="connsiteX2-1425" fmla="*/ 110758 w 582125"/>
              <a:gd name="connsiteY2-1426" fmla="*/ 206702 h 211205"/>
              <a:gd name="connsiteX3-1427" fmla="*/ 182880 w 582125"/>
              <a:gd name="connsiteY3-1428" fmla="*/ 54732 h 211205"/>
              <a:gd name="connsiteX4-1429" fmla="*/ 255001 w 582125"/>
              <a:gd name="connsiteY4-1430" fmla="*/ 209278 h 211205"/>
              <a:gd name="connsiteX5-1431" fmla="*/ 422425 w 582125"/>
              <a:gd name="connsiteY5-1432" fmla="*/ 132283 h 211205"/>
              <a:gd name="connsiteX6-1433" fmla="*/ 457222 w 582125"/>
              <a:gd name="connsiteY6-1434" fmla="*/ 12 h 211205"/>
              <a:gd name="connsiteX7-1435" fmla="*/ 498369 w 582125"/>
              <a:gd name="connsiteY7-1436" fmla="*/ 132283 h 211205"/>
              <a:gd name="connsiteX8-1437" fmla="*/ 543490 w 582125"/>
              <a:gd name="connsiteY8-1438" fmla="*/ 1016 h 211205"/>
              <a:gd name="connsiteX9-1439" fmla="*/ 582125 w 582125"/>
              <a:gd name="connsiteY9-1440" fmla="*/ 129429 h 211205"/>
              <a:gd name="connsiteX0-1441" fmla="*/ 0 w 582125"/>
              <a:gd name="connsiteY0-1442" fmla="*/ 129429 h 211205"/>
              <a:gd name="connsiteX1-1443" fmla="*/ 38636 w 582125"/>
              <a:gd name="connsiteY1-1444" fmla="*/ 57307 h 211205"/>
              <a:gd name="connsiteX2-1445" fmla="*/ 110758 w 582125"/>
              <a:gd name="connsiteY2-1446" fmla="*/ 206702 h 211205"/>
              <a:gd name="connsiteX3-1447" fmla="*/ 182880 w 582125"/>
              <a:gd name="connsiteY3-1448" fmla="*/ 54732 h 211205"/>
              <a:gd name="connsiteX4-1449" fmla="*/ 255001 w 582125"/>
              <a:gd name="connsiteY4-1450" fmla="*/ 209278 h 211205"/>
              <a:gd name="connsiteX5-1451" fmla="*/ 422425 w 582125"/>
              <a:gd name="connsiteY5-1452" fmla="*/ 132283 h 211205"/>
              <a:gd name="connsiteX6-1453" fmla="*/ 457222 w 582125"/>
              <a:gd name="connsiteY6-1454" fmla="*/ 12 h 211205"/>
              <a:gd name="connsiteX7-1455" fmla="*/ 498369 w 582125"/>
              <a:gd name="connsiteY7-1456" fmla="*/ 132283 h 211205"/>
              <a:gd name="connsiteX8-1457" fmla="*/ 543490 w 582125"/>
              <a:gd name="connsiteY8-1458" fmla="*/ 1016 h 211205"/>
              <a:gd name="connsiteX9-1459" fmla="*/ 582125 w 582125"/>
              <a:gd name="connsiteY9-1460" fmla="*/ 129429 h 211205"/>
              <a:gd name="connsiteX0-1461" fmla="*/ 0 w 582125"/>
              <a:gd name="connsiteY0-1462" fmla="*/ 131106 h 208380"/>
              <a:gd name="connsiteX1-1463" fmla="*/ 38636 w 582125"/>
              <a:gd name="connsiteY1-1464" fmla="*/ 58984 h 208380"/>
              <a:gd name="connsiteX2-1465" fmla="*/ 110758 w 582125"/>
              <a:gd name="connsiteY2-1466" fmla="*/ 208379 h 208380"/>
              <a:gd name="connsiteX3-1467" fmla="*/ 182880 w 582125"/>
              <a:gd name="connsiteY3-1468" fmla="*/ 56409 h 208380"/>
              <a:gd name="connsiteX4-1469" fmla="*/ 360628 w 582125"/>
              <a:gd name="connsiteY4-1470" fmla="*/ 2920 h 208380"/>
              <a:gd name="connsiteX5-1471" fmla="*/ 422425 w 582125"/>
              <a:gd name="connsiteY5-1472" fmla="*/ 133960 h 208380"/>
              <a:gd name="connsiteX6-1473" fmla="*/ 457222 w 582125"/>
              <a:gd name="connsiteY6-1474" fmla="*/ 1689 h 208380"/>
              <a:gd name="connsiteX7-1475" fmla="*/ 498369 w 582125"/>
              <a:gd name="connsiteY7-1476" fmla="*/ 133960 h 208380"/>
              <a:gd name="connsiteX8-1477" fmla="*/ 543490 w 582125"/>
              <a:gd name="connsiteY8-1478" fmla="*/ 2693 h 208380"/>
              <a:gd name="connsiteX9-1479" fmla="*/ 582125 w 582125"/>
              <a:gd name="connsiteY9-1480" fmla="*/ 131106 h 208380"/>
              <a:gd name="connsiteX0-1481" fmla="*/ 0 w 582125"/>
              <a:gd name="connsiteY0-1482" fmla="*/ 129670 h 206944"/>
              <a:gd name="connsiteX1-1483" fmla="*/ 38636 w 582125"/>
              <a:gd name="connsiteY1-1484" fmla="*/ 57548 h 206944"/>
              <a:gd name="connsiteX2-1485" fmla="*/ 110758 w 582125"/>
              <a:gd name="connsiteY2-1486" fmla="*/ 206943 h 206944"/>
              <a:gd name="connsiteX3-1487" fmla="*/ 182880 w 582125"/>
              <a:gd name="connsiteY3-1488" fmla="*/ 54973 h 206944"/>
              <a:gd name="connsiteX4-1489" fmla="*/ 360628 w 582125"/>
              <a:gd name="connsiteY4-1490" fmla="*/ 1484 h 206944"/>
              <a:gd name="connsiteX5-1491" fmla="*/ 422425 w 582125"/>
              <a:gd name="connsiteY5-1492" fmla="*/ 132524 h 206944"/>
              <a:gd name="connsiteX6-1493" fmla="*/ 457222 w 582125"/>
              <a:gd name="connsiteY6-1494" fmla="*/ 253 h 206944"/>
              <a:gd name="connsiteX7-1495" fmla="*/ 498369 w 582125"/>
              <a:gd name="connsiteY7-1496" fmla="*/ 132524 h 206944"/>
              <a:gd name="connsiteX8-1497" fmla="*/ 543490 w 582125"/>
              <a:gd name="connsiteY8-1498" fmla="*/ 1257 h 206944"/>
              <a:gd name="connsiteX9-1499" fmla="*/ 582125 w 582125"/>
              <a:gd name="connsiteY9-1500" fmla="*/ 129670 h 206944"/>
              <a:gd name="connsiteX0-1501" fmla="*/ 0 w 582125"/>
              <a:gd name="connsiteY0-1502" fmla="*/ 129426 h 208758"/>
              <a:gd name="connsiteX1-1503" fmla="*/ 38636 w 582125"/>
              <a:gd name="connsiteY1-1504" fmla="*/ 57304 h 208758"/>
              <a:gd name="connsiteX2-1505" fmla="*/ 110758 w 582125"/>
              <a:gd name="connsiteY2-1506" fmla="*/ 206699 h 208758"/>
              <a:gd name="connsiteX3-1507" fmla="*/ 317892 w 582125"/>
              <a:gd name="connsiteY3-1508" fmla="*/ 134742 h 208758"/>
              <a:gd name="connsiteX4-1509" fmla="*/ 360628 w 582125"/>
              <a:gd name="connsiteY4-1510" fmla="*/ 1240 h 208758"/>
              <a:gd name="connsiteX5-1511" fmla="*/ 422425 w 582125"/>
              <a:gd name="connsiteY5-1512" fmla="*/ 132280 h 208758"/>
              <a:gd name="connsiteX6-1513" fmla="*/ 457222 w 582125"/>
              <a:gd name="connsiteY6-1514" fmla="*/ 9 h 208758"/>
              <a:gd name="connsiteX7-1515" fmla="*/ 498369 w 582125"/>
              <a:gd name="connsiteY7-1516" fmla="*/ 132280 h 208758"/>
              <a:gd name="connsiteX8-1517" fmla="*/ 543490 w 582125"/>
              <a:gd name="connsiteY8-1518" fmla="*/ 1013 h 208758"/>
              <a:gd name="connsiteX9-1519" fmla="*/ 582125 w 582125"/>
              <a:gd name="connsiteY9-1520" fmla="*/ 129426 h 208758"/>
              <a:gd name="connsiteX0-1521" fmla="*/ 0 w 582125"/>
              <a:gd name="connsiteY0-1522" fmla="*/ 136803 h 216182"/>
              <a:gd name="connsiteX1-1523" fmla="*/ 38636 w 582125"/>
              <a:gd name="connsiteY1-1524" fmla="*/ 64681 h 216182"/>
              <a:gd name="connsiteX2-1525" fmla="*/ 110758 w 582125"/>
              <a:gd name="connsiteY2-1526" fmla="*/ 214076 h 216182"/>
              <a:gd name="connsiteX3-1527" fmla="*/ 317892 w 582125"/>
              <a:gd name="connsiteY3-1528" fmla="*/ 142119 h 216182"/>
              <a:gd name="connsiteX4-1529" fmla="*/ 361422 w 582125"/>
              <a:gd name="connsiteY4-1530" fmla="*/ 0 h 216182"/>
              <a:gd name="connsiteX5-1531" fmla="*/ 422425 w 582125"/>
              <a:gd name="connsiteY5-1532" fmla="*/ 139657 h 216182"/>
              <a:gd name="connsiteX6-1533" fmla="*/ 457222 w 582125"/>
              <a:gd name="connsiteY6-1534" fmla="*/ 7386 h 216182"/>
              <a:gd name="connsiteX7-1535" fmla="*/ 498369 w 582125"/>
              <a:gd name="connsiteY7-1536" fmla="*/ 139657 h 216182"/>
              <a:gd name="connsiteX8-1537" fmla="*/ 543490 w 582125"/>
              <a:gd name="connsiteY8-1538" fmla="*/ 8390 h 216182"/>
              <a:gd name="connsiteX9-1539" fmla="*/ 582125 w 582125"/>
              <a:gd name="connsiteY9-1540" fmla="*/ 136803 h 216182"/>
              <a:gd name="connsiteX0-1541" fmla="*/ 0 w 582125"/>
              <a:gd name="connsiteY0-1542" fmla="*/ 137103 h 216482"/>
              <a:gd name="connsiteX1-1543" fmla="*/ 38636 w 582125"/>
              <a:gd name="connsiteY1-1544" fmla="*/ 64981 h 216482"/>
              <a:gd name="connsiteX2-1545" fmla="*/ 110758 w 582125"/>
              <a:gd name="connsiteY2-1546" fmla="*/ 214376 h 216482"/>
              <a:gd name="connsiteX3-1547" fmla="*/ 317892 w 582125"/>
              <a:gd name="connsiteY3-1548" fmla="*/ 142419 h 216482"/>
              <a:gd name="connsiteX4-1549" fmla="*/ 361422 w 582125"/>
              <a:gd name="connsiteY4-1550" fmla="*/ 300 h 216482"/>
              <a:gd name="connsiteX5-1551" fmla="*/ 422425 w 582125"/>
              <a:gd name="connsiteY5-1552" fmla="*/ 139957 h 216482"/>
              <a:gd name="connsiteX6-1553" fmla="*/ 457222 w 582125"/>
              <a:gd name="connsiteY6-1554" fmla="*/ 7686 h 216482"/>
              <a:gd name="connsiteX7-1555" fmla="*/ 498369 w 582125"/>
              <a:gd name="connsiteY7-1556" fmla="*/ 139957 h 216482"/>
              <a:gd name="connsiteX8-1557" fmla="*/ 543490 w 582125"/>
              <a:gd name="connsiteY8-1558" fmla="*/ 8690 h 216482"/>
              <a:gd name="connsiteX9-1559" fmla="*/ 582125 w 582125"/>
              <a:gd name="connsiteY9-1560" fmla="*/ 137103 h 216482"/>
              <a:gd name="connsiteX0-1561" fmla="*/ 0 w 582125"/>
              <a:gd name="connsiteY0-1562" fmla="*/ 136808 h 216187"/>
              <a:gd name="connsiteX1-1563" fmla="*/ 38636 w 582125"/>
              <a:gd name="connsiteY1-1564" fmla="*/ 64686 h 216187"/>
              <a:gd name="connsiteX2-1565" fmla="*/ 110758 w 582125"/>
              <a:gd name="connsiteY2-1566" fmla="*/ 214081 h 216187"/>
              <a:gd name="connsiteX3-1567" fmla="*/ 317892 w 582125"/>
              <a:gd name="connsiteY3-1568" fmla="*/ 142124 h 216187"/>
              <a:gd name="connsiteX4-1569" fmla="*/ 361422 w 582125"/>
              <a:gd name="connsiteY4-1570" fmla="*/ 5 h 216187"/>
              <a:gd name="connsiteX5-1571" fmla="*/ 422425 w 582125"/>
              <a:gd name="connsiteY5-1572" fmla="*/ 139662 h 216187"/>
              <a:gd name="connsiteX6-1573" fmla="*/ 457222 w 582125"/>
              <a:gd name="connsiteY6-1574" fmla="*/ 7391 h 216187"/>
              <a:gd name="connsiteX7-1575" fmla="*/ 498369 w 582125"/>
              <a:gd name="connsiteY7-1576" fmla="*/ 139662 h 216187"/>
              <a:gd name="connsiteX8-1577" fmla="*/ 543490 w 582125"/>
              <a:gd name="connsiteY8-1578" fmla="*/ 8395 h 216187"/>
              <a:gd name="connsiteX9-1579" fmla="*/ 582125 w 582125"/>
              <a:gd name="connsiteY9-1580" fmla="*/ 136808 h 216187"/>
              <a:gd name="connsiteX0-1581" fmla="*/ 0 w 582125"/>
              <a:gd name="connsiteY0-1582" fmla="*/ 134346 h 213711"/>
              <a:gd name="connsiteX1-1583" fmla="*/ 38636 w 582125"/>
              <a:gd name="connsiteY1-1584" fmla="*/ 62224 h 213711"/>
              <a:gd name="connsiteX2-1585" fmla="*/ 110758 w 582125"/>
              <a:gd name="connsiteY2-1586" fmla="*/ 211619 h 213711"/>
              <a:gd name="connsiteX3-1587" fmla="*/ 317892 w 582125"/>
              <a:gd name="connsiteY3-1588" fmla="*/ 139662 h 213711"/>
              <a:gd name="connsiteX4-1589" fmla="*/ 379688 w 582125"/>
              <a:gd name="connsiteY4-1590" fmla="*/ 5 h 213711"/>
              <a:gd name="connsiteX5-1591" fmla="*/ 422425 w 582125"/>
              <a:gd name="connsiteY5-1592" fmla="*/ 137200 h 213711"/>
              <a:gd name="connsiteX6-1593" fmla="*/ 457222 w 582125"/>
              <a:gd name="connsiteY6-1594" fmla="*/ 4929 h 213711"/>
              <a:gd name="connsiteX7-1595" fmla="*/ 498369 w 582125"/>
              <a:gd name="connsiteY7-1596" fmla="*/ 137200 h 213711"/>
              <a:gd name="connsiteX8-1597" fmla="*/ 543490 w 582125"/>
              <a:gd name="connsiteY8-1598" fmla="*/ 5933 h 213711"/>
              <a:gd name="connsiteX9-1599" fmla="*/ 582125 w 582125"/>
              <a:gd name="connsiteY9-1600" fmla="*/ 134346 h 213711"/>
              <a:gd name="connsiteX0-1601" fmla="*/ 0 w 582125"/>
              <a:gd name="connsiteY0-1602" fmla="*/ 134344 h 213273"/>
              <a:gd name="connsiteX1-1603" fmla="*/ 38636 w 582125"/>
              <a:gd name="connsiteY1-1604" fmla="*/ 62222 h 213273"/>
              <a:gd name="connsiteX2-1605" fmla="*/ 110758 w 582125"/>
              <a:gd name="connsiteY2-1606" fmla="*/ 211617 h 213273"/>
              <a:gd name="connsiteX3-1607" fmla="*/ 330599 w 582125"/>
              <a:gd name="connsiteY3-1608" fmla="*/ 133505 h 213273"/>
              <a:gd name="connsiteX4-1609" fmla="*/ 379688 w 582125"/>
              <a:gd name="connsiteY4-1610" fmla="*/ 3 h 213273"/>
              <a:gd name="connsiteX5-1611" fmla="*/ 422425 w 582125"/>
              <a:gd name="connsiteY5-1612" fmla="*/ 137198 h 213273"/>
              <a:gd name="connsiteX6-1613" fmla="*/ 457222 w 582125"/>
              <a:gd name="connsiteY6-1614" fmla="*/ 4927 h 213273"/>
              <a:gd name="connsiteX7-1615" fmla="*/ 498369 w 582125"/>
              <a:gd name="connsiteY7-1616" fmla="*/ 137198 h 213273"/>
              <a:gd name="connsiteX8-1617" fmla="*/ 543490 w 582125"/>
              <a:gd name="connsiteY8-1618" fmla="*/ 5931 h 213273"/>
              <a:gd name="connsiteX9-1619" fmla="*/ 582125 w 582125"/>
              <a:gd name="connsiteY9-1620" fmla="*/ 134344 h 213273"/>
              <a:gd name="connsiteX0-1621" fmla="*/ 0 w 582125"/>
              <a:gd name="connsiteY0-1622" fmla="*/ 134344 h 212089"/>
              <a:gd name="connsiteX1-1623" fmla="*/ 38636 w 582125"/>
              <a:gd name="connsiteY1-1624" fmla="*/ 62222 h 212089"/>
              <a:gd name="connsiteX2-1625" fmla="*/ 110758 w 582125"/>
              <a:gd name="connsiteY2-1626" fmla="*/ 211617 h 212089"/>
              <a:gd name="connsiteX3-1627" fmla="*/ 273726 w 582125"/>
              <a:gd name="connsiteY3-1628" fmla="*/ 3305 h 212089"/>
              <a:gd name="connsiteX4-1629" fmla="*/ 330599 w 582125"/>
              <a:gd name="connsiteY4-1630" fmla="*/ 133505 h 212089"/>
              <a:gd name="connsiteX5-1631" fmla="*/ 379688 w 582125"/>
              <a:gd name="connsiteY5-1632" fmla="*/ 3 h 212089"/>
              <a:gd name="connsiteX6-1633" fmla="*/ 422425 w 582125"/>
              <a:gd name="connsiteY6-1634" fmla="*/ 137198 h 212089"/>
              <a:gd name="connsiteX7-1635" fmla="*/ 457222 w 582125"/>
              <a:gd name="connsiteY7-1636" fmla="*/ 4927 h 212089"/>
              <a:gd name="connsiteX8-1637" fmla="*/ 498369 w 582125"/>
              <a:gd name="connsiteY8-1638" fmla="*/ 137198 h 212089"/>
              <a:gd name="connsiteX9-1639" fmla="*/ 543490 w 582125"/>
              <a:gd name="connsiteY9-1640" fmla="*/ 5931 h 212089"/>
              <a:gd name="connsiteX10" fmla="*/ 582125 w 582125"/>
              <a:gd name="connsiteY10" fmla="*/ 134344 h 212089"/>
              <a:gd name="connsiteX0-1641" fmla="*/ 0 w 582125"/>
              <a:gd name="connsiteY0-1642" fmla="*/ 134342 h 212087"/>
              <a:gd name="connsiteX1-1643" fmla="*/ 38636 w 582125"/>
              <a:gd name="connsiteY1-1644" fmla="*/ 62220 h 212087"/>
              <a:gd name="connsiteX2-1645" fmla="*/ 110758 w 582125"/>
              <a:gd name="connsiteY2-1646" fmla="*/ 211615 h 212087"/>
              <a:gd name="connsiteX3-1647" fmla="*/ 273726 w 582125"/>
              <a:gd name="connsiteY3-1648" fmla="*/ 3303 h 212087"/>
              <a:gd name="connsiteX4-1649" fmla="*/ 336952 w 582125"/>
              <a:gd name="connsiteY4-1650" fmla="*/ 134734 h 212087"/>
              <a:gd name="connsiteX5-1651" fmla="*/ 379688 w 582125"/>
              <a:gd name="connsiteY5-1652" fmla="*/ 1 h 212087"/>
              <a:gd name="connsiteX6-1653" fmla="*/ 422425 w 582125"/>
              <a:gd name="connsiteY6-1654" fmla="*/ 137196 h 212087"/>
              <a:gd name="connsiteX7-1655" fmla="*/ 457222 w 582125"/>
              <a:gd name="connsiteY7-1656" fmla="*/ 4925 h 212087"/>
              <a:gd name="connsiteX8-1657" fmla="*/ 498369 w 582125"/>
              <a:gd name="connsiteY8-1658" fmla="*/ 137196 h 212087"/>
              <a:gd name="connsiteX9-1659" fmla="*/ 543490 w 582125"/>
              <a:gd name="connsiteY9-1660" fmla="*/ 5929 h 212087"/>
              <a:gd name="connsiteX10-1661" fmla="*/ 582125 w 582125"/>
              <a:gd name="connsiteY10-1662" fmla="*/ 134342 h 212087"/>
              <a:gd name="connsiteX0-1663" fmla="*/ 0 w 582125"/>
              <a:gd name="connsiteY0-1664" fmla="*/ 134342 h 212087"/>
              <a:gd name="connsiteX1-1665" fmla="*/ 38636 w 582125"/>
              <a:gd name="connsiteY1-1666" fmla="*/ 62220 h 212087"/>
              <a:gd name="connsiteX2-1667" fmla="*/ 110758 w 582125"/>
              <a:gd name="connsiteY2-1668" fmla="*/ 211615 h 212087"/>
              <a:gd name="connsiteX3-1669" fmla="*/ 273726 w 582125"/>
              <a:gd name="connsiteY3-1670" fmla="*/ 3303 h 212087"/>
              <a:gd name="connsiteX4-1671" fmla="*/ 336952 w 582125"/>
              <a:gd name="connsiteY4-1672" fmla="*/ 134734 h 212087"/>
              <a:gd name="connsiteX5-1673" fmla="*/ 379688 w 582125"/>
              <a:gd name="connsiteY5-1674" fmla="*/ 1 h 212087"/>
              <a:gd name="connsiteX6-1675" fmla="*/ 415278 w 582125"/>
              <a:gd name="connsiteY6-1676" fmla="*/ 137196 h 212087"/>
              <a:gd name="connsiteX7-1677" fmla="*/ 457222 w 582125"/>
              <a:gd name="connsiteY7-1678" fmla="*/ 4925 h 212087"/>
              <a:gd name="connsiteX8-1679" fmla="*/ 498369 w 582125"/>
              <a:gd name="connsiteY8-1680" fmla="*/ 137196 h 212087"/>
              <a:gd name="connsiteX9-1681" fmla="*/ 543490 w 582125"/>
              <a:gd name="connsiteY9-1682" fmla="*/ 5929 h 212087"/>
              <a:gd name="connsiteX10-1683" fmla="*/ 582125 w 582125"/>
              <a:gd name="connsiteY10-1684" fmla="*/ 134342 h 212087"/>
              <a:gd name="connsiteX0-1685" fmla="*/ 0 w 582125"/>
              <a:gd name="connsiteY0-1686" fmla="*/ 134342 h 212087"/>
              <a:gd name="connsiteX1-1687" fmla="*/ 38636 w 582125"/>
              <a:gd name="connsiteY1-1688" fmla="*/ 62220 h 212087"/>
              <a:gd name="connsiteX2-1689" fmla="*/ 110758 w 582125"/>
              <a:gd name="connsiteY2-1690" fmla="*/ 211615 h 212087"/>
              <a:gd name="connsiteX3-1691" fmla="*/ 273726 w 582125"/>
              <a:gd name="connsiteY3-1692" fmla="*/ 3303 h 212087"/>
              <a:gd name="connsiteX4-1693" fmla="*/ 336952 w 582125"/>
              <a:gd name="connsiteY4-1694" fmla="*/ 134734 h 212087"/>
              <a:gd name="connsiteX5-1695" fmla="*/ 379688 w 582125"/>
              <a:gd name="connsiteY5-1696" fmla="*/ 1 h 212087"/>
              <a:gd name="connsiteX6-1697" fmla="*/ 415278 w 582125"/>
              <a:gd name="connsiteY6-1698" fmla="*/ 137196 h 212087"/>
              <a:gd name="connsiteX7-1699" fmla="*/ 457222 w 582125"/>
              <a:gd name="connsiteY7-1700" fmla="*/ 4925 h 212087"/>
              <a:gd name="connsiteX8-1701" fmla="*/ 498369 w 582125"/>
              <a:gd name="connsiteY8-1702" fmla="*/ 137196 h 212087"/>
              <a:gd name="connsiteX9-1703" fmla="*/ 543490 w 582125"/>
              <a:gd name="connsiteY9-1704" fmla="*/ 5929 h 212087"/>
              <a:gd name="connsiteX10-1705" fmla="*/ 582125 w 582125"/>
              <a:gd name="connsiteY10-1706" fmla="*/ 134342 h 212087"/>
              <a:gd name="connsiteX0-1707" fmla="*/ 0 w 582125"/>
              <a:gd name="connsiteY0-1708" fmla="*/ 134342 h 212087"/>
              <a:gd name="connsiteX1-1709" fmla="*/ 38636 w 582125"/>
              <a:gd name="connsiteY1-1710" fmla="*/ 62220 h 212087"/>
              <a:gd name="connsiteX2-1711" fmla="*/ 110758 w 582125"/>
              <a:gd name="connsiteY2-1712" fmla="*/ 211615 h 212087"/>
              <a:gd name="connsiteX3-1713" fmla="*/ 273726 w 582125"/>
              <a:gd name="connsiteY3-1714" fmla="*/ 3303 h 212087"/>
              <a:gd name="connsiteX4-1715" fmla="*/ 336952 w 582125"/>
              <a:gd name="connsiteY4-1716" fmla="*/ 134734 h 212087"/>
              <a:gd name="connsiteX5-1717" fmla="*/ 379688 w 582125"/>
              <a:gd name="connsiteY5-1718" fmla="*/ 1 h 212087"/>
              <a:gd name="connsiteX6-1719" fmla="*/ 415278 w 582125"/>
              <a:gd name="connsiteY6-1720" fmla="*/ 137196 h 212087"/>
              <a:gd name="connsiteX7-1721" fmla="*/ 457222 w 582125"/>
              <a:gd name="connsiteY7-1722" fmla="*/ 4925 h 212087"/>
              <a:gd name="connsiteX8-1723" fmla="*/ 498369 w 582125"/>
              <a:gd name="connsiteY8-1724" fmla="*/ 137196 h 212087"/>
              <a:gd name="connsiteX9-1725" fmla="*/ 543490 w 582125"/>
              <a:gd name="connsiteY9-1726" fmla="*/ 5929 h 212087"/>
              <a:gd name="connsiteX10-1727" fmla="*/ 582125 w 582125"/>
              <a:gd name="connsiteY10-1728" fmla="*/ 134342 h 212087"/>
              <a:gd name="connsiteX0-1729" fmla="*/ 0 w 582125"/>
              <a:gd name="connsiteY0-1730" fmla="*/ 135580 h 213325"/>
              <a:gd name="connsiteX1-1731" fmla="*/ 38636 w 582125"/>
              <a:gd name="connsiteY1-1732" fmla="*/ 63458 h 213325"/>
              <a:gd name="connsiteX2-1733" fmla="*/ 110758 w 582125"/>
              <a:gd name="connsiteY2-1734" fmla="*/ 212853 h 213325"/>
              <a:gd name="connsiteX3-1735" fmla="*/ 273726 w 582125"/>
              <a:gd name="connsiteY3-1736" fmla="*/ 4541 h 213325"/>
              <a:gd name="connsiteX4-1737" fmla="*/ 336952 w 582125"/>
              <a:gd name="connsiteY4-1738" fmla="*/ 135972 h 213325"/>
              <a:gd name="connsiteX5-1739" fmla="*/ 379688 w 582125"/>
              <a:gd name="connsiteY5-1740" fmla="*/ 1239 h 213325"/>
              <a:gd name="connsiteX6-1741" fmla="*/ 415278 w 582125"/>
              <a:gd name="connsiteY6-1742" fmla="*/ 138434 h 213325"/>
              <a:gd name="connsiteX7-1743" fmla="*/ 457222 w 582125"/>
              <a:gd name="connsiteY7-1744" fmla="*/ 8 h 213325"/>
              <a:gd name="connsiteX8-1745" fmla="*/ 498369 w 582125"/>
              <a:gd name="connsiteY8-1746" fmla="*/ 138434 h 213325"/>
              <a:gd name="connsiteX9-1747" fmla="*/ 543490 w 582125"/>
              <a:gd name="connsiteY9-1748" fmla="*/ 7167 h 213325"/>
              <a:gd name="connsiteX10-1749" fmla="*/ 582125 w 582125"/>
              <a:gd name="connsiteY10-1750" fmla="*/ 135580 h 213325"/>
              <a:gd name="connsiteX0-1751" fmla="*/ 0 w 582125"/>
              <a:gd name="connsiteY0-1752" fmla="*/ 134342 h 212087"/>
              <a:gd name="connsiteX1-1753" fmla="*/ 38636 w 582125"/>
              <a:gd name="connsiteY1-1754" fmla="*/ 62220 h 212087"/>
              <a:gd name="connsiteX2-1755" fmla="*/ 110758 w 582125"/>
              <a:gd name="connsiteY2-1756" fmla="*/ 211615 h 212087"/>
              <a:gd name="connsiteX3-1757" fmla="*/ 273726 w 582125"/>
              <a:gd name="connsiteY3-1758" fmla="*/ 3303 h 212087"/>
              <a:gd name="connsiteX4-1759" fmla="*/ 336952 w 582125"/>
              <a:gd name="connsiteY4-1760" fmla="*/ 134734 h 212087"/>
              <a:gd name="connsiteX5-1761" fmla="*/ 379688 w 582125"/>
              <a:gd name="connsiteY5-1762" fmla="*/ 1 h 212087"/>
              <a:gd name="connsiteX6-1763" fmla="*/ 415278 w 582125"/>
              <a:gd name="connsiteY6-1764" fmla="*/ 137196 h 212087"/>
              <a:gd name="connsiteX7-1765" fmla="*/ 456427 w 582125"/>
              <a:gd name="connsiteY7-1766" fmla="*/ 8618 h 212087"/>
              <a:gd name="connsiteX8-1767" fmla="*/ 498369 w 582125"/>
              <a:gd name="connsiteY8-1768" fmla="*/ 137196 h 212087"/>
              <a:gd name="connsiteX9-1769" fmla="*/ 543490 w 582125"/>
              <a:gd name="connsiteY9-1770" fmla="*/ 5929 h 212087"/>
              <a:gd name="connsiteX10-1771" fmla="*/ 582125 w 582125"/>
              <a:gd name="connsiteY10-1772" fmla="*/ 134342 h 212087"/>
              <a:gd name="connsiteX0-1773" fmla="*/ 0 w 582125"/>
              <a:gd name="connsiteY0-1774" fmla="*/ 134342 h 212087"/>
              <a:gd name="connsiteX1-1775" fmla="*/ 38636 w 582125"/>
              <a:gd name="connsiteY1-1776" fmla="*/ 62220 h 212087"/>
              <a:gd name="connsiteX2-1777" fmla="*/ 110758 w 582125"/>
              <a:gd name="connsiteY2-1778" fmla="*/ 211615 h 212087"/>
              <a:gd name="connsiteX3-1779" fmla="*/ 273726 w 582125"/>
              <a:gd name="connsiteY3-1780" fmla="*/ 3303 h 212087"/>
              <a:gd name="connsiteX4-1781" fmla="*/ 336952 w 582125"/>
              <a:gd name="connsiteY4-1782" fmla="*/ 134734 h 212087"/>
              <a:gd name="connsiteX5-1783" fmla="*/ 379688 w 582125"/>
              <a:gd name="connsiteY5-1784" fmla="*/ 1 h 212087"/>
              <a:gd name="connsiteX6-1785" fmla="*/ 415278 w 582125"/>
              <a:gd name="connsiteY6-1786" fmla="*/ 137196 h 212087"/>
              <a:gd name="connsiteX7-1787" fmla="*/ 456427 w 582125"/>
              <a:gd name="connsiteY7-1788" fmla="*/ 4925 h 212087"/>
              <a:gd name="connsiteX8-1789" fmla="*/ 498369 w 582125"/>
              <a:gd name="connsiteY8-1790" fmla="*/ 137196 h 212087"/>
              <a:gd name="connsiteX9-1791" fmla="*/ 543490 w 582125"/>
              <a:gd name="connsiteY9-1792" fmla="*/ 5929 h 212087"/>
              <a:gd name="connsiteX10-1793" fmla="*/ 582125 w 582125"/>
              <a:gd name="connsiteY10-1794" fmla="*/ 134342 h 212087"/>
              <a:gd name="connsiteX0-1795" fmla="*/ 0 w 582125"/>
              <a:gd name="connsiteY0-1796" fmla="*/ 134363 h 212108"/>
              <a:gd name="connsiteX1-1797" fmla="*/ 38636 w 582125"/>
              <a:gd name="connsiteY1-1798" fmla="*/ 62241 h 212108"/>
              <a:gd name="connsiteX2-1799" fmla="*/ 110758 w 582125"/>
              <a:gd name="connsiteY2-1800" fmla="*/ 211636 h 212108"/>
              <a:gd name="connsiteX3-1801" fmla="*/ 273726 w 582125"/>
              <a:gd name="connsiteY3-1802" fmla="*/ 3324 h 212108"/>
              <a:gd name="connsiteX4-1803" fmla="*/ 336952 w 582125"/>
              <a:gd name="connsiteY4-1804" fmla="*/ 134755 h 212108"/>
              <a:gd name="connsiteX5-1805" fmla="*/ 379688 w 582125"/>
              <a:gd name="connsiteY5-1806" fmla="*/ 22 h 212108"/>
              <a:gd name="connsiteX6-1807" fmla="*/ 415278 w 582125"/>
              <a:gd name="connsiteY6-1808" fmla="*/ 137217 h 212108"/>
              <a:gd name="connsiteX7-1809" fmla="*/ 456427 w 582125"/>
              <a:gd name="connsiteY7-1810" fmla="*/ 4946 h 212108"/>
              <a:gd name="connsiteX8-1811" fmla="*/ 498369 w 582125"/>
              <a:gd name="connsiteY8-1812" fmla="*/ 137217 h 212108"/>
              <a:gd name="connsiteX9-1813" fmla="*/ 543490 w 582125"/>
              <a:gd name="connsiteY9-1814" fmla="*/ 5950 h 212108"/>
              <a:gd name="connsiteX10-1815" fmla="*/ 582125 w 582125"/>
              <a:gd name="connsiteY10-1816" fmla="*/ 134363 h 212108"/>
              <a:gd name="connsiteX0-1817" fmla="*/ 0 w 582125"/>
              <a:gd name="connsiteY0-1818" fmla="*/ 135542 h 213345"/>
              <a:gd name="connsiteX1-1819" fmla="*/ 38636 w 582125"/>
              <a:gd name="connsiteY1-1820" fmla="*/ 63420 h 213345"/>
              <a:gd name="connsiteX2-1821" fmla="*/ 110758 w 582125"/>
              <a:gd name="connsiteY2-1822" fmla="*/ 212815 h 213345"/>
              <a:gd name="connsiteX3-1823" fmla="*/ 284051 w 582125"/>
              <a:gd name="connsiteY3-1824" fmla="*/ 810 h 213345"/>
              <a:gd name="connsiteX4-1825" fmla="*/ 336952 w 582125"/>
              <a:gd name="connsiteY4-1826" fmla="*/ 135934 h 213345"/>
              <a:gd name="connsiteX5-1827" fmla="*/ 379688 w 582125"/>
              <a:gd name="connsiteY5-1828" fmla="*/ 1201 h 213345"/>
              <a:gd name="connsiteX6-1829" fmla="*/ 415278 w 582125"/>
              <a:gd name="connsiteY6-1830" fmla="*/ 138396 h 213345"/>
              <a:gd name="connsiteX7-1831" fmla="*/ 456427 w 582125"/>
              <a:gd name="connsiteY7-1832" fmla="*/ 6125 h 213345"/>
              <a:gd name="connsiteX8-1833" fmla="*/ 498369 w 582125"/>
              <a:gd name="connsiteY8-1834" fmla="*/ 138396 h 213345"/>
              <a:gd name="connsiteX9-1835" fmla="*/ 543490 w 582125"/>
              <a:gd name="connsiteY9-1836" fmla="*/ 7129 h 213345"/>
              <a:gd name="connsiteX10-1837" fmla="*/ 582125 w 582125"/>
              <a:gd name="connsiteY10-1838" fmla="*/ 135542 h 213345"/>
              <a:gd name="connsiteX0-1839" fmla="*/ 0 w 582125"/>
              <a:gd name="connsiteY0-1840" fmla="*/ 141672 h 219577"/>
              <a:gd name="connsiteX1-1841" fmla="*/ 38636 w 582125"/>
              <a:gd name="connsiteY1-1842" fmla="*/ 69550 h 219577"/>
              <a:gd name="connsiteX2-1843" fmla="*/ 110758 w 582125"/>
              <a:gd name="connsiteY2-1844" fmla="*/ 218945 h 219577"/>
              <a:gd name="connsiteX3-1845" fmla="*/ 288022 w 582125"/>
              <a:gd name="connsiteY3-1846" fmla="*/ 785 h 219577"/>
              <a:gd name="connsiteX4-1847" fmla="*/ 336952 w 582125"/>
              <a:gd name="connsiteY4-1848" fmla="*/ 142064 h 219577"/>
              <a:gd name="connsiteX5-1849" fmla="*/ 379688 w 582125"/>
              <a:gd name="connsiteY5-1850" fmla="*/ 7331 h 219577"/>
              <a:gd name="connsiteX6-1851" fmla="*/ 415278 w 582125"/>
              <a:gd name="connsiteY6-1852" fmla="*/ 144526 h 219577"/>
              <a:gd name="connsiteX7-1853" fmla="*/ 456427 w 582125"/>
              <a:gd name="connsiteY7-1854" fmla="*/ 12255 h 219577"/>
              <a:gd name="connsiteX8-1855" fmla="*/ 498369 w 582125"/>
              <a:gd name="connsiteY8-1856" fmla="*/ 144526 h 219577"/>
              <a:gd name="connsiteX9-1857" fmla="*/ 543490 w 582125"/>
              <a:gd name="connsiteY9-1858" fmla="*/ 13259 h 219577"/>
              <a:gd name="connsiteX10-1859" fmla="*/ 582125 w 582125"/>
              <a:gd name="connsiteY10-1860" fmla="*/ 141672 h 219577"/>
              <a:gd name="connsiteX0-1861" fmla="*/ 0 w 582125"/>
              <a:gd name="connsiteY0-1862" fmla="*/ 141121 h 219026"/>
              <a:gd name="connsiteX1-1863" fmla="*/ 38636 w 582125"/>
              <a:gd name="connsiteY1-1864" fmla="*/ 68999 h 219026"/>
              <a:gd name="connsiteX2-1865" fmla="*/ 110758 w 582125"/>
              <a:gd name="connsiteY2-1866" fmla="*/ 218394 h 219026"/>
              <a:gd name="connsiteX3-1867" fmla="*/ 288022 w 582125"/>
              <a:gd name="connsiteY3-1868" fmla="*/ 234 h 219026"/>
              <a:gd name="connsiteX4-1869" fmla="*/ 336952 w 582125"/>
              <a:gd name="connsiteY4-1870" fmla="*/ 141513 h 219026"/>
              <a:gd name="connsiteX5-1871" fmla="*/ 379688 w 582125"/>
              <a:gd name="connsiteY5-1872" fmla="*/ 6780 h 219026"/>
              <a:gd name="connsiteX6-1873" fmla="*/ 415278 w 582125"/>
              <a:gd name="connsiteY6-1874" fmla="*/ 143975 h 219026"/>
              <a:gd name="connsiteX7-1875" fmla="*/ 456427 w 582125"/>
              <a:gd name="connsiteY7-1876" fmla="*/ 11704 h 219026"/>
              <a:gd name="connsiteX8-1877" fmla="*/ 498369 w 582125"/>
              <a:gd name="connsiteY8-1878" fmla="*/ 143975 h 219026"/>
              <a:gd name="connsiteX9-1879" fmla="*/ 543490 w 582125"/>
              <a:gd name="connsiteY9-1880" fmla="*/ 12708 h 219026"/>
              <a:gd name="connsiteX10-1881" fmla="*/ 582125 w 582125"/>
              <a:gd name="connsiteY10-1882" fmla="*/ 141121 h 219026"/>
              <a:gd name="connsiteX0-1883" fmla="*/ 0 w 582125"/>
              <a:gd name="connsiteY0-1884" fmla="*/ 141121 h 219026"/>
              <a:gd name="connsiteX1-1885" fmla="*/ 38636 w 582125"/>
              <a:gd name="connsiteY1-1886" fmla="*/ 68999 h 219026"/>
              <a:gd name="connsiteX2-1887" fmla="*/ 110758 w 582125"/>
              <a:gd name="connsiteY2-1888" fmla="*/ 218394 h 219026"/>
              <a:gd name="connsiteX3-1889" fmla="*/ 288022 w 582125"/>
              <a:gd name="connsiteY3-1890" fmla="*/ 234 h 219026"/>
              <a:gd name="connsiteX4-1891" fmla="*/ 336952 w 582125"/>
              <a:gd name="connsiteY4-1892" fmla="*/ 141513 h 219026"/>
              <a:gd name="connsiteX5-1893" fmla="*/ 379688 w 582125"/>
              <a:gd name="connsiteY5-1894" fmla="*/ 6780 h 219026"/>
              <a:gd name="connsiteX6-1895" fmla="*/ 415278 w 582125"/>
              <a:gd name="connsiteY6-1896" fmla="*/ 143975 h 219026"/>
              <a:gd name="connsiteX7-1897" fmla="*/ 456427 w 582125"/>
              <a:gd name="connsiteY7-1898" fmla="*/ 11704 h 219026"/>
              <a:gd name="connsiteX8-1899" fmla="*/ 498369 w 582125"/>
              <a:gd name="connsiteY8-1900" fmla="*/ 143975 h 219026"/>
              <a:gd name="connsiteX9-1901" fmla="*/ 543490 w 582125"/>
              <a:gd name="connsiteY9-1902" fmla="*/ 12708 h 219026"/>
              <a:gd name="connsiteX10-1903" fmla="*/ 582125 w 582125"/>
              <a:gd name="connsiteY10-1904" fmla="*/ 141121 h 219026"/>
              <a:gd name="connsiteX0-1905" fmla="*/ 0 w 582125"/>
              <a:gd name="connsiteY0-1906" fmla="*/ 141121 h 219026"/>
              <a:gd name="connsiteX1-1907" fmla="*/ 38636 w 582125"/>
              <a:gd name="connsiteY1-1908" fmla="*/ 68999 h 219026"/>
              <a:gd name="connsiteX2-1909" fmla="*/ 110758 w 582125"/>
              <a:gd name="connsiteY2-1910" fmla="*/ 218394 h 219026"/>
              <a:gd name="connsiteX3-1911" fmla="*/ 288022 w 582125"/>
              <a:gd name="connsiteY3-1912" fmla="*/ 234 h 219026"/>
              <a:gd name="connsiteX4-1913" fmla="*/ 336952 w 582125"/>
              <a:gd name="connsiteY4-1914" fmla="*/ 141513 h 219026"/>
              <a:gd name="connsiteX5-1915" fmla="*/ 379688 w 582125"/>
              <a:gd name="connsiteY5-1916" fmla="*/ 6780 h 219026"/>
              <a:gd name="connsiteX6-1917" fmla="*/ 415278 w 582125"/>
              <a:gd name="connsiteY6-1918" fmla="*/ 143975 h 219026"/>
              <a:gd name="connsiteX7-1919" fmla="*/ 456427 w 582125"/>
              <a:gd name="connsiteY7-1920" fmla="*/ 11704 h 219026"/>
              <a:gd name="connsiteX8-1921" fmla="*/ 498369 w 582125"/>
              <a:gd name="connsiteY8-1922" fmla="*/ 143975 h 219026"/>
              <a:gd name="connsiteX9-1923" fmla="*/ 543490 w 582125"/>
              <a:gd name="connsiteY9-1924" fmla="*/ 12708 h 219026"/>
              <a:gd name="connsiteX10-1925" fmla="*/ 582125 w 582125"/>
              <a:gd name="connsiteY10-1926" fmla="*/ 141121 h 219026"/>
              <a:gd name="connsiteX0-1927" fmla="*/ 0 w 582125"/>
              <a:gd name="connsiteY0-1928" fmla="*/ 140887 h 218792"/>
              <a:gd name="connsiteX1-1929" fmla="*/ 38636 w 582125"/>
              <a:gd name="connsiteY1-1930" fmla="*/ 68765 h 218792"/>
              <a:gd name="connsiteX2-1931" fmla="*/ 110758 w 582125"/>
              <a:gd name="connsiteY2-1932" fmla="*/ 218160 h 218792"/>
              <a:gd name="connsiteX3-1933" fmla="*/ 288022 w 582125"/>
              <a:gd name="connsiteY3-1934" fmla="*/ 0 h 218792"/>
              <a:gd name="connsiteX4-1935" fmla="*/ 336952 w 582125"/>
              <a:gd name="connsiteY4-1936" fmla="*/ 141279 h 218792"/>
              <a:gd name="connsiteX5-1937" fmla="*/ 379688 w 582125"/>
              <a:gd name="connsiteY5-1938" fmla="*/ 6546 h 218792"/>
              <a:gd name="connsiteX6-1939" fmla="*/ 415278 w 582125"/>
              <a:gd name="connsiteY6-1940" fmla="*/ 143741 h 218792"/>
              <a:gd name="connsiteX7-1941" fmla="*/ 456427 w 582125"/>
              <a:gd name="connsiteY7-1942" fmla="*/ 11470 h 218792"/>
              <a:gd name="connsiteX8-1943" fmla="*/ 498369 w 582125"/>
              <a:gd name="connsiteY8-1944" fmla="*/ 143741 h 218792"/>
              <a:gd name="connsiteX9-1945" fmla="*/ 543490 w 582125"/>
              <a:gd name="connsiteY9-1946" fmla="*/ 12474 h 218792"/>
              <a:gd name="connsiteX10-1947" fmla="*/ 582125 w 582125"/>
              <a:gd name="connsiteY10-1948" fmla="*/ 140887 h 218792"/>
              <a:gd name="connsiteX0-1949" fmla="*/ 0 w 582125"/>
              <a:gd name="connsiteY0-1950" fmla="*/ 137194 h 215036"/>
              <a:gd name="connsiteX1-1951" fmla="*/ 38636 w 582125"/>
              <a:gd name="connsiteY1-1952" fmla="*/ 65072 h 215036"/>
              <a:gd name="connsiteX2-1953" fmla="*/ 110758 w 582125"/>
              <a:gd name="connsiteY2-1954" fmla="*/ 214467 h 215036"/>
              <a:gd name="connsiteX3-1955" fmla="*/ 305494 w 582125"/>
              <a:gd name="connsiteY3-1956" fmla="*/ 0 h 215036"/>
              <a:gd name="connsiteX4-1957" fmla="*/ 336952 w 582125"/>
              <a:gd name="connsiteY4-1958" fmla="*/ 137586 h 215036"/>
              <a:gd name="connsiteX5-1959" fmla="*/ 379688 w 582125"/>
              <a:gd name="connsiteY5-1960" fmla="*/ 2853 h 215036"/>
              <a:gd name="connsiteX6-1961" fmla="*/ 415278 w 582125"/>
              <a:gd name="connsiteY6-1962" fmla="*/ 140048 h 215036"/>
              <a:gd name="connsiteX7-1963" fmla="*/ 456427 w 582125"/>
              <a:gd name="connsiteY7-1964" fmla="*/ 7777 h 215036"/>
              <a:gd name="connsiteX8-1965" fmla="*/ 498369 w 582125"/>
              <a:gd name="connsiteY8-1966" fmla="*/ 140048 h 215036"/>
              <a:gd name="connsiteX9-1967" fmla="*/ 543490 w 582125"/>
              <a:gd name="connsiteY9-1968" fmla="*/ 8781 h 215036"/>
              <a:gd name="connsiteX10-1969" fmla="*/ 582125 w 582125"/>
              <a:gd name="connsiteY10-1970" fmla="*/ 137194 h 215036"/>
              <a:gd name="connsiteX0-1971" fmla="*/ 0 w 582125"/>
              <a:gd name="connsiteY0-1972" fmla="*/ 135963 h 213785"/>
              <a:gd name="connsiteX1-1973" fmla="*/ 38636 w 582125"/>
              <a:gd name="connsiteY1-1974" fmla="*/ 63841 h 213785"/>
              <a:gd name="connsiteX2-1975" fmla="*/ 110758 w 582125"/>
              <a:gd name="connsiteY2-1976" fmla="*/ 213236 h 213785"/>
              <a:gd name="connsiteX3-1977" fmla="*/ 301523 w 582125"/>
              <a:gd name="connsiteY3-1978" fmla="*/ 0 h 213785"/>
              <a:gd name="connsiteX4-1979" fmla="*/ 336952 w 582125"/>
              <a:gd name="connsiteY4-1980" fmla="*/ 136355 h 213785"/>
              <a:gd name="connsiteX5-1981" fmla="*/ 379688 w 582125"/>
              <a:gd name="connsiteY5-1982" fmla="*/ 1622 h 213785"/>
              <a:gd name="connsiteX6-1983" fmla="*/ 415278 w 582125"/>
              <a:gd name="connsiteY6-1984" fmla="*/ 138817 h 213785"/>
              <a:gd name="connsiteX7-1985" fmla="*/ 456427 w 582125"/>
              <a:gd name="connsiteY7-1986" fmla="*/ 6546 h 213785"/>
              <a:gd name="connsiteX8-1987" fmla="*/ 498369 w 582125"/>
              <a:gd name="connsiteY8-1988" fmla="*/ 138817 h 213785"/>
              <a:gd name="connsiteX9-1989" fmla="*/ 543490 w 582125"/>
              <a:gd name="connsiteY9-1990" fmla="*/ 7550 h 213785"/>
              <a:gd name="connsiteX10-1991" fmla="*/ 582125 w 582125"/>
              <a:gd name="connsiteY10-1992" fmla="*/ 135963 h 213785"/>
              <a:gd name="connsiteX0-1993" fmla="*/ 0 w 582125"/>
              <a:gd name="connsiteY0-1994" fmla="*/ 135963 h 213785"/>
              <a:gd name="connsiteX1-1995" fmla="*/ 38636 w 582125"/>
              <a:gd name="connsiteY1-1996" fmla="*/ 63841 h 213785"/>
              <a:gd name="connsiteX2-1997" fmla="*/ 110758 w 582125"/>
              <a:gd name="connsiteY2-1998" fmla="*/ 213236 h 213785"/>
              <a:gd name="connsiteX3-1999" fmla="*/ 301523 w 582125"/>
              <a:gd name="connsiteY3-2000" fmla="*/ 0 h 213785"/>
              <a:gd name="connsiteX4-2001" fmla="*/ 336952 w 582125"/>
              <a:gd name="connsiteY4-2002" fmla="*/ 136355 h 213785"/>
              <a:gd name="connsiteX5-2003" fmla="*/ 379688 w 582125"/>
              <a:gd name="connsiteY5-2004" fmla="*/ 1622 h 213785"/>
              <a:gd name="connsiteX6-2005" fmla="*/ 415278 w 582125"/>
              <a:gd name="connsiteY6-2006" fmla="*/ 138817 h 213785"/>
              <a:gd name="connsiteX7-2007" fmla="*/ 456427 w 582125"/>
              <a:gd name="connsiteY7-2008" fmla="*/ 6546 h 213785"/>
              <a:gd name="connsiteX8-2009" fmla="*/ 498369 w 582125"/>
              <a:gd name="connsiteY8-2010" fmla="*/ 138817 h 213785"/>
              <a:gd name="connsiteX9-2011" fmla="*/ 543490 w 582125"/>
              <a:gd name="connsiteY9-2012" fmla="*/ 7550 h 213785"/>
              <a:gd name="connsiteX10-2013" fmla="*/ 582125 w 582125"/>
              <a:gd name="connsiteY10-2014" fmla="*/ 135963 h 213785"/>
              <a:gd name="connsiteX0-2015" fmla="*/ 0 w 582125"/>
              <a:gd name="connsiteY0-2016" fmla="*/ 135963 h 145177"/>
              <a:gd name="connsiteX1-2017" fmla="*/ 38636 w 582125"/>
              <a:gd name="connsiteY1-2018" fmla="*/ 63841 h 145177"/>
              <a:gd name="connsiteX2-2019" fmla="*/ 247358 w 582125"/>
              <a:gd name="connsiteY2-2020" fmla="*/ 144301 h 145177"/>
              <a:gd name="connsiteX3-2021" fmla="*/ 301523 w 582125"/>
              <a:gd name="connsiteY3-2022" fmla="*/ 0 h 145177"/>
              <a:gd name="connsiteX4-2023" fmla="*/ 336952 w 582125"/>
              <a:gd name="connsiteY4-2024" fmla="*/ 136355 h 145177"/>
              <a:gd name="connsiteX5-2025" fmla="*/ 379688 w 582125"/>
              <a:gd name="connsiteY5-2026" fmla="*/ 1622 h 145177"/>
              <a:gd name="connsiteX6-2027" fmla="*/ 415278 w 582125"/>
              <a:gd name="connsiteY6-2028" fmla="*/ 138817 h 145177"/>
              <a:gd name="connsiteX7-2029" fmla="*/ 456427 w 582125"/>
              <a:gd name="connsiteY7-2030" fmla="*/ 6546 h 145177"/>
              <a:gd name="connsiteX8-2031" fmla="*/ 498369 w 582125"/>
              <a:gd name="connsiteY8-2032" fmla="*/ 138817 h 145177"/>
              <a:gd name="connsiteX9-2033" fmla="*/ 543490 w 582125"/>
              <a:gd name="connsiteY9-2034" fmla="*/ 7550 h 145177"/>
              <a:gd name="connsiteX10-2035" fmla="*/ 582125 w 582125"/>
              <a:gd name="connsiteY10-2036" fmla="*/ 135963 h 145177"/>
              <a:gd name="connsiteX0-2037" fmla="*/ 0 w 582125"/>
              <a:gd name="connsiteY0-2038" fmla="*/ 135963 h 140839"/>
              <a:gd name="connsiteX1-2039" fmla="*/ 38636 w 582125"/>
              <a:gd name="connsiteY1-2040" fmla="*/ 63841 h 140839"/>
              <a:gd name="connsiteX2-2041" fmla="*/ 251329 w 582125"/>
              <a:gd name="connsiteY2-2042" fmla="*/ 134453 h 140839"/>
              <a:gd name="connsiteX3-2043" fmla="*/ 301523 w 582125"/>
              <a:gd name="connsiteY3-2044" fmla="*/ 0 h 140839"/>
              <a:gd name="connsiteX4-2045" fmla="*/ 336952 w 582125"/>
              <a:gd name="connsiteY4-2046" fmla="*/ 136355 h 140839"/>
              <a:gd name="connsiteX5-2047" fmla="*/ 379688 w 582125"/>
              <a:gd name="connsiteY5-2048" fmla="*/ 1622 h 140839"/>
              <a:gd name="connsiteX6-2049" fmla="*/ 415278 w 582125"/>
              <a:gd name="connsiteY6-2050" fmla="*/ 138817 h 140839"/>
              <a:gd name="connsiteX7-2051" fmla="*/ 456427 w 582125"/>
              <a:gd name="connsiteY7-2052" fmla="*/ 6546 h 140839"/>
              <a:gd name="connsiteX8-2053" fmla="*/ 498369 w 582125"/>
              <a:gd name="connsiteY8-2054" fmla="*/ 138817 h 140839"/>
              <a:gd name="connsiteX9-2055" fmla="*/ 543490 w 582125"/>
              <a:gd name="connsiteY9-2056" fmla="*/ 7550 h 140839"/>
              <a:gd name="connsiteX10-2057" fmla="*/ 582125 w 582125"/>
              <a:gd name="connsiteY10-2058" fmla="*/ 135963 h 140839"/>
              <a:gd name="connsiteX0-2059" fmla="*/ 0 w 582125"/>
              <a:gd name="connsiteY0-2060" fmla="*/ 135963 h 140839"/>
              <a:gd name="connsiteX1-2061" fmla="*/ 38636 w 582125"/>
              <a:gd name="connsiteY1-2062" fmla="*/ 63841 h 140839"/>
              <a:gd name="connsiteX2-2063" fmla="*/ 251329 w 582125"/>
              <a:gd name="connsiteY2-2064" fmla="*/ 134453 h 140839"/>
              <a:gd name="connsiteX3-2065" fmla="*/ 301523 w 582125"/>
              <a:gd name="connsiteY3-2066" fmla="*/ 0 h 140839"/>
              <a:gd name="connsiteX4-2067" fmla="*/ 336952 w 582125"/>
              <a:gd name="connsiteY4-2068" fmla="*/ 136355 h 140839"/>
              <a:gd name="connsiteX5-2069" fmla="*/ 379688 w 582125"/>
              <a:gd name="connsiteY5-2070" fmla="*/ 1622 h 140839"/>
              <a:gd name="connsiteX6-2071" fmla="*/ 415278 w 582125"/>
              <a:gd name="connsiteY6-2072" fmla="*/ 138817 h 140839"/>
              <a:gd name="connsiteX7-2073" fmla="*/ 456427 w 582125"/>
              <a:gd name="connsiteY7-2074" fmla="*/ 6546 h 140839"/>
              <a:gd name="connsiteX8-2075" fmla="*/ 498369 w 582125"/>
              <a:gd name="connsiteY8-2076" fmla="*/ 138817 h 140839"/>
              <a:gd name="connsiteX9-2077" fmla="*/ 543490 w 582125"/>
              <a:gd name="connsiteY9-2078" fmla="*/ 7550 h 140839"/>
              <a:gd name="connsiteX10-2079" fmla="*/ 582125 w 582125"/>
              <a:gd name="connsiteY10-2080" fmla="*/ 135963 h 140839"/>
              <a:gd name="connsiteX0-2081" fmla="*/ 0 w 582125"/>
              <a:gd name="connsiteY0-2082" fmla="*/ 135963 h 140839"/>
              <a:gd name="connsiteX1-2083" fmla="*/ 38636 w 582125"/>
              <a:gd name="connsiteY1-2084" fmla="*/ 63841 h 140839"/>
              <a:gd name="connsiteX2-2085" fmla="*/ 251329 w 582125"/>
              <a:gd name="connsiteY2-2086" fmla="*/ 134453 h 140839"/>
              <a:gd name="connsiteX3-2087" fmla="*/ 301523 w 582125"/>
              <a:gd name="connsiteY3-2088" fmla="*/ 0 h 140839"/>
              <a:gd name="connsiteX4-2089" fmla="*/ 336952 w 582125"/>
              <a:gd name="connsiteY4-2090" fmla="*/ 136355 h 140839"/>
              <a:gd name="connsiteX5-2091" fmla="*/ 379688 w 582125"/>
              <a:gd name="connsiteY5-2092" fmla="*/ 1622 h 140839"/>
              <a:gd name="connsiteX6-2093" fmla="*/ 415278 w 582125"/>
              <a:gd name="connsiteY6-2094" fmla="*/ 138817 h 140839"/>
              <a:gd name="connsiteX7-2095" fmla="*/ 456427 w 582125"/>
              <a:gd name="connsiteY7-2096" fmla="*/ 6546 h 140839"/>
              <a:gd name="connsiteX8-2097" fmla="*/ 498369 w 582125"/>
              <a:gd name="connsiteY8-2098" fmla="*/ 138817 h 140839"/>
              <a:gd name="connsiteX9-2099" fmla="*/ 543490 w 582125"/>
              <a:gd name="connsiteY9-2100" fmla="*/ 7550 h 140839"/>
              <a:gd name="connsiteX10-2101" fmla="*/ 582125 w 582125"/>
              <a:gd name="connsiteY10-2102" fmla="*/ 135963 h 140839"/>
              <a:gd name="connsiteX0-2103" fmla="*/ 0 w 582125"/>
              <a:gd name="connsiteY0-2104" fmla="*/ 135963 h 140839"/>
              <a:gd name="connsiteX1-2105" fmla="*/ 38636 w 582125"/>
              <a:gd name="connsiteY1-2106" fmla="*/ 63841 h 140839"/>
              <a:gd name="connsiteX2-2107" fmla="*/ 251329 w 582125"/>
              <a:gd name="connsiteY2-2108" fmla="*/ 134453 h 140839"/>
              <a:gd name="connsiteX3-2109" fmla="*/ 301523 w 582125"/>
              <a:gd name="connsiteY3-2110" fmla="*/ 0 h 140839"/>
              <a:gd name="connsiteX4-2111" fmla="*/ 336952 w 582125"/>
              <a:gd name="connsiteY4-2112" fmla="*/ 136355 h 140839"/>
              <a:gd name="connsiteX5-2113" fmla="*/ 379688 w 582125"/>
              <a:gd name="connsiteY5-2114" fmla="*/ 1622 h 140839"/>
              <a:gd name="connsiteX6-2115" fmla="*/ 415278 w 582125"/>
              <a:gd name="connsiteY6-2116" fmla="*/ 138817 h 140839"/>
              <a:gd name="connsiteX7-2117" fmla="*/ 456427 w 582125"/>
              <a:gd name="connsiteY7-2118" fmla="*/ 6546 h 140839"/>
              <a:gd name="connsiteX8-2119" fmla="*/ 498369 w 582125"/>
              <a:gd name="connsiteY8-2120" fmla="*/ 138817 h 140839"/>
              <a:gd name="connsiteX9-2121" fmla="*/ 543490 w 582125"/>
              <a:gd name="connsiteY9-2122" fmla="*/ 7550 h 140839"/>
              <a:gd name="connsiteX10-2123" fmla="*/ 582125 w 582125"/>
              <a:gd name="connsiteY10-2124" fmla="*/ 135963 h 140839"/>
              <a:gd name="connsiteX0-2125" fmla="*/ 0 w 582125"/>
              <a:gd name="connsiteY0-2126" fmla="*/ 140055 h 144931"/>
              <a:gd name="connsiteX1-2127" fmla="*/ 38636 w 582125"/>
              <a:gd name="connsiteY1-2128" fmla="*/ 67933 h 144931"/>
              <a:gd name="connsiteX2-2129" fmla="*/ 199072 w 582125"/>
              <a:gd name="connsiteY2-2130" fmla="*/ 1631 h 144931"/>
              <a:gd name="connsiteX3-2131" fmla="*/ 251329 w 582125"/>
              <a:gd name="connsiteY3-2132" fmla="*/ 138545 h 144931"/>
              <a:gd name="connsiteX4-2133" fmla="*/ 301523 w 582125"/>
              <a:gd name="connsiteY4-2134" fmla="*/ 4092 h 144931"/>
              <a:gd name="connsiteX5-2135" fmla="*/ 336952 w 582125"/>
              <a:gd name="connsiteY5-2136" fmla="*/ 140447 h 144931"/>
              <a:gd name="connsiteX6-2137" fmla="*/ 379688 w 582125"/>
              <a:gd name="connsiteY6-2138" fmla="*/ 5714 h 144931"/>
              <a:gd name="connsiteX7-2139" fmla="*/ 415278 w 582125"/>
              <a:gd name="connsiteY7-2140" fmla="*/ 142909 h 144931"/>
              <a:gd name="connsiteX8-2141" fmla="*/ 456427 w 582125"/>
              <a:gd name="connsiteY8-2142" fmla="*/ 10638 h 144931"/>
              <a:gd name="connsiteX9-2143" fmla="*/ 498369 w 582125"/>
              <a:gd name="connsiteY9-2144" fmla="*/ 142909 h 144931"/>
              <a:gd name="connsiteX10-2145" fmla="*/ 543490 w 582125"/>
              <a:gd name="connsiteY10-2146" fmla="*/ 11642 h 144931"/>
              <a:gd name="connsiteX11" fmla="*/ 582125 w 582125"/>
              <a:gd name="connsiteY11" fmla="*/ 140055 h 144931"/>
              <a:gd name="connsiteX0-2147" fmla="*/ 0 w 582125"/>
              <a:gd name="connsiteY0-2148" fmla="*/ 140055 h 144931"/>
              <a:gd name="connsiteX1-2149" fmla="*/ 38636 w 582125"/>
              <a:gd name="connsiteY1-2150" fmla="*/ 67933 h 144931"/>
              <a:gd name="connsiteX2-2151" fmla="*/ 199072 w 582125"/>
              <a:gd name="connsiteY2-2152" fmla="*/ 1631 h 144931"/>
              <a:gd name="connsiteX3-2153" fmla="*/ 251329 w 582125"/>
              <a:gd name="connsiteY3-2154" fmla="*/ 138545 h 144931"/>
              <a:gd name="connsiteX4-2155" fmla="*/ 301523 w 582125"/>
              <a:gd name="connsiteY4-2156" fmla="*/ 4092 h 144931"/>
              <a:gd name="connsiteX5-2157" fmla="*/ 336952 w 582125"/>
              <a:gd name="connsiteY5-2158" fmla="*/ 140447 h 144931"/>
              <a:gd name="connsiteX6-2159" fmla="*/ 379688 w 582125"/>
              <a:gd name="connsiteY6-2160" fmla="*/ 5714 h 144931"/>
              <a:gd name="connsiteX7-2161" fmla="*/ 415278 w 582125"/>
              <a:gd name="connsiteY7-2162" fmla="*/ 142909 h 144931"/>
              <a:gd name="connsiteX8-2163" fmla="*/ 456427 w 582125"/>
              <a:gd name="connsiteY8-2164" fmla="*/ 10638 h 144931"/>
              <a:gd name="connsiteX9-2165" fmla="*/ 498369 w 582125"/>
              <a:gd name="connsiteY9-2166" fmla="*/ 142909 h 144931"/>
              <a:gd name="connsiteX10-2167" fmla="*/ 543490 w 582125"/>
              <a:gd name="connsiteY10-2168" fmla="*/ 11642 h 144931"/>
              <a:gd name="connsiteX11-2169" fmla="*/ 582125 w 582125"/>
              <a:gd name="connsiteY11-2170" fmla="*/ 140055 h 144931"/>
              <a:gd name="connsiteX0-2171" fmla="*/ 0 w 582125"/>
              <a:gd name="connsiteY0-2172" fmla="*/ 138578 h 143454"/>
              <a:gd name="connsiteX1-2173" fmla="*/ 38636 w 582125"/>
              <a:gd name="connsiteY1-2174" fmla="*/ 66456 h 143454"/>
              <a:gd name="connsiteX2-2175" fmla="*/ 199072 w 582125"/>
              <a:gd name="connsiteY2-2176" fmla="*/ 154 h 143454"/>
              <a:gd name="connsiteX3-2177" fmla="*/ 251329 w 582125"/>
              <a:gd name="connsiteY3-2178" fmla="*/ 137068 h 143454"/>
              <a:gd name="connsiteX4-2179" fmla="*/ 301523 w 582125"/>
              <a:gd name="connsiteY4-2180" fmla="*/ 2615 h 143454"/>
              <a:gd name="connsiteX5-2181" fmla="*/ 336952 w 582125"/>
              <a:gd name="connsiteY5-2182" fmla="*/ 138970 h 143454"/>
              <a:gd name="connsiteX6-2183" fmla="*/ 379688 w 582125"/>
              <a:gd name="connsiteY6-2184" fmla="*/ 4237 h 143454"/>
              <a:gd name="connsiteX7-2185" fmla="*/ 415278 w 582125"/>
              <a:gd name="connsiteY7-2186" fmla="*/ 141432 h 143454"/>
              <a:gd name="connsiteX8-2187" fmla="*/ 456427 w 582125"/>
              <a:gd name="connsiteY8-2188" fmla="*/ 9161 h 143454"/>
              <a:gd name="connsiteX9-2189" fmla="*/ 498369 w 582125"/>
              <a:gd name="connsiteY9-2190" fmla="*/ 141432 h 143454"/>
              <a:gd name="connsiteX10-2191" fmla="*/ 543490 w 582125"/>
              <a:gd name="connsiteY10-2192" fmla="*/ 10165 h 143454"/>
              <a:gd name="connsiteX11-2193" fmla="*/ 582125 w 582125"/>
              <a:gd name="connsiteY11-2194" fmla="*/ 138578 h 143454"/>
              <a:gd name="connsiteX0-2195" fmla="*/ 0 w 582125"/>
              <a:gd name="connsiteY0-2196" fmla="*/ 138578 h 144123"/>
              <a:gd name="connsiteX1-2197" fmla="*/ 160146 w 582125"/>
              <a:gd name="connsiteY1-2198" fmla="*/ 139084 h 144123"/>
              <a:gd name="connsiteX2-2199" fmla="*/ 199072 w 582125"/>
              <a:gd name="connsiteY2-2200" fmla="*/ 154 h 144123"/>
              <a:gd name="connsiteX3-2201" fmla="*/ 251329 w 582125"/>
              <a:gd name="connsiteY3-2202" fmla="*/ 137068 h 144123"/>
              <a:gd name="connsiteX4-2203" fmla="*/ 301523 w 582125"/>
              <a:gd name="connsiteY4-2204" fmla="*/ 2615 h 144123"/>
              <a:gd name="connsiteX5-2205" fmla="*/ 336952 w 582125"/>
              <a:gd name="connsiteY5-2206" fmla="*/ 138970 h 144123"/>
              <a:gd name="connsiteX6-2207" fmla="*/ 379688 w 582125"/>
              <a:gd name="connsiteY6-2208" fmla="*/ 4237 h 144123"/>
              <a:gd name="connsiteX7-2209" fmla="*/ 415278 w 582125"/>
              <a:gd name="connsiteY7-2210" fmla="*/ 141432 h 144123"/>
              <a:gd name="connsiteX8-2211" fmla="*/ 456427 w 582125"/>
              <a:gd name="connsiteY8-2212" fmla="*/ 9161 h 144123"/>
              <a:gd name="connsiteX9-2213" fmla="*/ 498369 w 582125"/>
              <a:gd name="connsiteY9-2214" fmla="*/ 141432 h 144123"/>
              <a:gd name="connsiteX10-2215" fmla="*/ 543490 w 582125"/>
              <a:gd name="connsiteY10-2216" fmla="*/ 10165 h 144123"/>
              <a:gd name="connsiteX11-2217" fmla="*/ 582125 w 582125"/>
              <a:gd name="connsiteY11-2218" fmla="*/ 138578 h 144123"/>
              <a:gd name="connsiteX0-2219" fmla="*/ 0 w 582125"/>
              <a:gd name="connsiteY0-2220" fmla="*/ 138424 h 143969"/>
              <a:gd name="connsiteX1-2221" fmla="*/ 160146 w 582125"/>
              <a:gd name="connsiteY1-2222" fmla="*/ 138930 h 143969"/>
              <a:gd name="connsiteX2-2223" fmla="*/ 199072 w 582125"/>
              <a:gd name="connsiteY2-2224" fmla="*/ 0 h 143969"/>
              <a:gd name="connsiteX3-2225" fmla="*/ 251329 w 582125"/>
              <a:gd name="connsiteY3-2226" fmla="*/ 136914 h 143969"/>
              <a:gd name="connsiteX4-2227" fmla="*/ 301523 w 582125"/>
              <a:gd name="connsiteY4-2228" fmla="*/ 2461 h 143969"/>
              <a:gd name="connsiteX5-2229" fmla="*/ 336952 w 582125"/>
              <a:gd name="connsiteY5-2230" fmla="*/ 138816 h 143969"/>
              <a:gd name="connsiteX6-2231" fmla="*/ 379688 w 582125"/>
              <a:gd name="connsiteY6-2232" fmla="*/ 4083 h 143969"/>
              <a:gd name="connsiteX7-2233" fmla="*/ 415278 w 582125"/>
              <a:gd name="connsiteY7-2234" fmla="*/ 141278 h 143969"/>
              <a:gd name="connsiteX8-2235" fmla="*/ 456427 w 582125"/>
              <a:gd name="connsiteY8-2236" fmla="*/ 9007 h 143969"/>
              <a:gd name="connsiteX9-2237" fmla="*/ 498369 w 582125"/>
              <a:gd name="connsiteY9-2238" fmla="*/ 141278 h 143969"/>
              <a:gd name="connsiteX10-2239" fmla="*/ 543490 w 582125"/>
              <a:gd name="connsiteY10-2240" fmla="*/ 10011 h 143969"/>
              <a:gd name="connsiteX11-2241" fmla="*/ 582125 w 582125"/>
              <a:gd name="connsiteY11-2242" fmla="*/ 138424 h 143969"/>
              <a:gd name="connsiteX0-2243" fmla="*/ 0 w 582125"/>
              <a:gd name="connsiteY0-2244" fmla="*/ 138424 h 143969"/>
              <a:gd name="connsiteX1-2245" fmla="*/ 160146 w 582125"/>
              <a:gd name="connsiteY1-2246" fmla="*/ 138930 h 143969"/>
              <a:gd name="connsiteX2-2247" fmla="*/ 199072 w 582125"/>
              <a:gd name="connsiteY2-2248" fmla="*/ 0 h 143969"/>
              <a:gd name="connsiteX3-2249" fmla="*/ 251329 w 582125"/>
              <a:gd name="connsiteY3-2250" fmla="*/ 136914 h 143969"/>
              <a:gd name="connsiteX4-2251" fmla="*/ 301523 w 582125"/>
              <a:gd name="connsiteY4-2252" fmla="*/ 2461 h 143969"/>
              <a:gd name="connsiteX5-2253" fmla="*/ 336952 w 582125"/>
              <a:gd name="connsiteY5-2254" fmla="*/ 138816 h 143969"/>
              <a:gd name="connsiteX6-2255" fmla="*/ 379688 w 582125"/>
              <a:gd name="connsiteY6-2256" fmla="*/ 4083 h 143969"/>
              <a:gd name="connsiteX7-2257" fmla="*/ 415278 w 582125"/>
              <a:gd name="connsiteY7-2258" fmla="*/ 141278 h 143969"/>
              <a:gd name="connsiteX8-2259" fmla="*/ 456427 w 582125"/>
              <a:gd name="connsiteY8-2260" fmla="*/ 9007 h 143969"/>
              <a:gd name="connsiteX9-2261" fmla="*/ 498369 w 582125"/>
              <a:gd name="connsiteY9-2262" fmla="*/ 141278 h 143969"/>
              <a:gd name="connsiteX10-2263" fmla="*/ 543490 w 582125"/>
              <a:gd name="connsiteY10-2264" fmla="*/ 10011 h 143969"/>
              <a:gd name="connsiteX11-2265" fmla="*/ 582125 w 582125"/>
              <a:gd name="connsiteY11-2266" fmla="*/ 138424 h 143969"/>
              <a:gd name="connsiteX0-2267" fmla="*/ 0 w 582125"/>
              <a:gd name="connsiteY0-2268" fmla="*/ 135963 h 141235"/>
              <a:gd name="connsiteX1-2269" fmla="*/ 160146 w 582125"/>
              <a:gd name="connsiteY1-2270" fmla="*/ 136469 h 141235"/>
              <a:gd name="connsiteX2-2271" fmla="*/ 210985 w 582125"/>
              <a:gd name="connsiteY2-2272" fmla="*/ 2463 h 141235"/>
              <a:gd name="connsiteX3-2273" fmla="*/ 251329 w 582125"/>
              <a:gd name="connsiteY3-2274" fmla="*/ 134453 h 141235"/>
              <a:gd name="connsiteX4-2275" fmla="*/ 301523 w 582125"/>
              <a:gd name="connsiteY4-2276" fmla="*/ 0 h 141235"/>
              <a:gd name="connsiteX5-2277" fmla="*/ 336952 w 582125"/>
              <a:gd name="connsiteY5-2278" fmla="*/ 136355 h 141235"/>
              <a:gd name="connsiteX6-2279" fmla="*/ 379688 w 582125"/>
              <a:gd name="connsiteY6-2280" fmla="*/ 1622 h 141235"/>
              <a:gd name="connsiteX7-2281" fmla="*/ 415278 w 582125"/>
              <a:gd name="connsiteY7-2282" fmla="*/ 138817 h 141235"/>
              <a:gd name="connsiteX8-2283" fmla="*/ 456427 w 582125"/>
              <a:gd name="connsiteY8-2284" fmla="*/ 6546 h 141235"/>
              <a:gd name="connsiteX9-2285" fmla="*/ 498369 w 582125"/>
              <a:gd name="connsiteY9-2286" fmla="*/ 138817 h 141235"/>
              <a:gd name="connsiteX10-2287" fmla="*/ 543490 w 582125"/>
              <a:gd name="connsiteY10-2288" fmla="*/ 7550 h 141235"/>
              <a:gd name="connsiteX11-2289" fmla="*/ 582125 w 582125"/>
              <a:gd name="connsiteY11-2290" fmla="*/ 135963 h 141235"/>
              <a:gd name="connsiteX0-2291" fmla="*/ 0 w 582125"/>
              <a:gd name="connsiteY0-2292" fmla="*/ 137193 h 142669"/>
              <a:gd name="connsiteX1-2293" fmla="*/ 160146 w 582125"/>
              <a:gd name="connsiteY1-2294" fmla="*/ 137699 h 142669"/>
              <a:gd name="connsiteX2-2295" fmla="*/ 209397 w 582125"/>
              <a:gd name="connsiteY2-2296" fmla="*/ 0 h 142669"/>
              <a:gd name="connsiteX3-2297" fmla="*/ 251329 w 582125"/>
              <a:gd name="connsiteY3-2298" fmla="*/ 135683 h 142669"/>
              <a:gd name="connsiteX4-2299" fmla="*/ 301523 w 582125"/>
              <a:gd name="connsiteY4-2300" fmla="*/ 1230 h 142669"/>
              <a:gd name="connsiteX5-2301" fmla="*/ 336952 w 582125"/>
              <a:gd name="connsiteY5-2302" fmla="*/ 137585 h 142669"/>
              <a:gd name="connsiteX6-2303" fmla="*/ 379688 w 582125"/>
              <a:gd name="connsiteY6-2304" fmla="*/ 2852 h 142669"/>
              <a:gd name="connsiteX7-2305" fmla="*/ 415278 w 582125"/>
              <a:gd name="connsiteY7-2306" fmla="*/ 140047 h 142669"/>
              <a:gd name="connsiteX8-2307" fmla="*/ 456427 w 582125"/>
              <a:gd name="connsiteY8-2308" fmla="*/ 7776 h 142669"/>
              <a:gd name="connsiteX9-2309" fmla="*/ 498369 w 582125"/>
              <a:gd name="connsiteY9-2310" fmla="*/ 140047 h 142669"/>
              <a:gd name="connsiteX10-2311" fmla="*/ 543490 w 582125"/>
              <a:gd name="connsiteY10-2312" fmla="*/ 8780 h 142669"/>
              <a:gd name="connsiteX11-2313" fmla="*/ 582125 w 582125"/>
              <a:gd name="connsiteY11-2314" fmla="*/ 137193 h 142669"/>
              <a:gd name="connsiteX0-2315" fmla="*/ 0 w 582125"/>
              <a:gd name="connsiteY0-2316" fmla="*/ 137210 h 142686"/>
              <a:gd name="connsiteX1-2317" fmla="*/ 160146 w 582125"/>
              <a:gd name="connsiteY1-2318" fmla="*/ 137716 h 142686"/>
              <a:gd name="connsiteX2-2319" fmla="*/ 209397 w 582125"/>
              <a:gd name="connsiteY2-2320" fmla="*/ 17 h 142686"/>
              <a:gd name="connsiteX3-2321" fmla="*/ 251329 w 582125"/>
              <a:gd name="connsiteY3-2322" fmla="*/ 135700 h 142686"/>
              <a:gd name="connsiteX4-2323" fmla="*/ 301523 w 582125"/>
              <a:gd name="connsiteY4-2324" fmla="*/ 1247 h 142686"/>
              <a:gd name="connsiteX5-2325" fmla="*/ 336952 w 582125"/>
              <a:gd name="connsiteY5-2326" fmla="*/ 137602 h 142686"/>
              <a:gd name="connsiteX6-2327" fmla="*/ 379688 w 582125"/>
              <a:gd name="connsiteY6-2328" fmla="*/ 2869 h 142686"/>
              <a:gd name="connsiteX7-2329" fmla="*/ 415278 w 582125"/>
              <a:gd name="connsiteY7-2330" fmla="*/ 140064 h 142686"/>
              <a:gd name="connsiteX8-2331" fmla="*/ 456427 w 582125"/>
              <a:gd name="connsiteY8-2332" fmla="*/ 7793 h 142686"/>
              <a:gd name="connsiteX9-2333" fmla="*/ 498369 w 582125"/>
              <a:gd name="connsiteY9-2334" fmla="*/ 140064 h 142686"/>
              <a:gd name="connsiteX10-2335" fmla="*/ 543490 w 582125"/>
              <a:gd name="connsiteY10-2336" fmla="*/ 8797 h 142686"/>
              <a:gd name="connsiteX11-2337" fmla="*/ 582125 w 582125"/>
              <a:gd name="connsiteY11-2338" fmla="*/ 137210 h 142686"/>
              <a:gd name="connsiteX0-2339" fmla="*/ 0 w 582125"/>
              <a:gd name="connsiteY0-2340" fmla="*/ 137383 h 142859"/>
              <a:gd name="connsiteX1-2341" fmla="*/ 160146 w 582125"/>
              <a:gd name="connsiteY1-2342" fmla="*/ 137889 h 142859"/>
              <a:gd name="connsiteX2-2343" fmla="*/ 209397 w 582125"/>
              <a:gd name="connsiteY2-2344" fmla="*/ 190 h 142859"/>
              <a:gd name="connsiteX3-2345" fmla="*/ 251329 w 582125"/>
              <a:gd name="connsiteY3-2346" fmla="*/ 135873 h 142859"/>
              <a:gd name="connsiteX4-2347" fmla="*/ 301523 w 582125"/>
              <a:gd name="connsiteY4-2348" fmla="*/ 1420 h 142859"/>
              <a:gd name="connsiteX5-2349" fmla="*/ 336952 w 582125"/>
              <a:gd name="connsiteY5-2350" fmla="*/ 137775 h 142859"/>
              <a:gd name="connsiteX6-2351" fmla="*/ 379688 w 582125"/>
              <a:gd name="connsiteY6-2352" fmla="*/ 3042 h 142859"/>
              <a:gd name="connsiteX7-2353" fmla="*/ 415278 w 582125"/>
              <a:gd name="connsiteY7-2354" fmla="*/ 140237 h 142859"/>
              <a:gd name="connsiteX8-2355" fmla="*/ 456427 w 582125"/>
              <a:gd name="connsiteY8-2356" fmla="*/ 7966 h 142859"/>
              <a:gd name="connsiteX9-2357" fmla="*/ 498369 w 582125"/>
              <a:gd name="connsiteY9-2358" fmla="*/ 140237 h 142859"/>
              <a:gd name="connsiteX10-2359" fmla="*/ 543490 w 582125"/>
              <a:gd name="connsiteY10-2360" fmla="*/ 8970 h 142859"/>
              <a:gd name="connsiteX11-2361" fmla="*/ 582125 w 582125"/>
              <a:gd name="connsiteY11-2362" fmla="*/ 137383 h 142859"/>
              <a:gd name="connsiteX0-2363" fmla="*/ 0 w 582125"/>
              <a:gd name="connsiteY0-2364" fmla="*/ 138056 h 143532"/>
              <a:gd name="connsiteX1-2365" fmla="*/ 160146 w 582125"/>
              <a:gd name="connsiteY1-2366" fmla="*/ 138562 h 143532"/>
              <a:gd name="connsiteX2-2367" fmla="*/ 209397 w 582125"/>
              <a:gd name="connsiteY2-2368" fmla="*/ 863 h 143532"/>
              <a:gd name="connsiteX3-2369" fmla="*/ 251329 w 582125"/>
              <a:gd name="connsiteY3-2370" fmla="*/ 136546 h 143532"/>
              <a:gd name="connsiteX4-2371" fmla="*/ 301523 w 582125"/>
              <a:gd name="connsiteY4-2372" fmla="*/ 2093 h 143532"/>
              <a:gd name="connsiteX5-2373" fmla="*/ 336952 w 582125"/>
              <a:gd name="connsiteY5-2374" fmla="*/ 138448 h 143532"/>
              <a:gd name="connsiteX6-2375" fmla="*/ 378894 w 582125"/>
              <a:gd name="connsiteY6-2376" fmla="*/ 22 h 143532"/>
              <a:gd name="connsiteX7-2377" fmla="*/ 415278 w 582125"/>
              <a:gd name="connsiteY7-2378" fmla="*/ 140910 h 143532"/>
              <a:gd name="connsiteX8-2379" fmla="*/ 456427 w 582125"/>
              <a:gd name="connsiteY8-2380" fmla="*/ 8639 h 143532"/>
              <a:gd name="connsiteX9-2381" fmla="*/ 498369 w 582125"/>
              <a:gd name="connsiteY9-2382" fmla="*/ 140910 h 143532"/>
              <a:gd name="connsiteX10-2383" fmla="*/ 543490 w 582125"/>
              <a:gd name="connsiteY10-2384" fmla="*/ 9643 h 143532"/>
              <a:gd name="connsiteX11-2385" fmla="*/ 582125 w 582125"/>
              <a:gd name="connsiteY11-2386" fmla="*/ 138056 h 143532"/>
              <a:gd name="connsiteX0-2387" fmla="*/ 0 w 582125"/>
              <a:gd name="connsiteY0-2388" fmla="*/ 138056 h 143532"/>
              <a:gd name="connsiteX1-2389" fmla="*/ 160146 w 582125"/>
              <a:gd name="connsiteY1-2390" fmla="*/ 138562 h 143532"/>
              <a:gd name="connsiteX2-2391" fmla="*/ 209397 w 582125"/>
              <a:gd name="connsiteY2-2392" fmla="*/ 863 h 143532"/>
              <a:gd name="connsiteX3-2393" fmla="*/ 251329 w 582125"/>
              <a:gd name="connsiteY3-2394" fmla="*/ 136546 h 143532"/>
              <a:gd name="connsiteX4-2395" fmla="*/ 301523 w 582125"/>
              <a:gd name="connsiteY4-2396" fmla="*/ 2093 h 143532"/>
              <a:gd name="connsiteX5-2397" fmla="*/ 336952 w 582125"/>
              <a:gd name="connsiteY5-2398" fmla="*/ 138448 h 143532"/>
              <a:gd name="connsiteX6-2399" fmla="*/ 378894 w 582125"/>
              <a:gd name="connsiteY6-2400" fmla="*/ 22 h 143532"/>
              <a:gd name="connsiteX7-2401" fmla="*/ 415278 w 582125"/>
              <a:gd name="connsiteY7-2402" fmla="*/ 140910 h 143532"/>
              <a:gd name="connsiteX8-2403" fmla="*/ 456427 w 582125"/>
              <a:gd name="connsiteY8-2404" fmla="*/ 22 h 143532"/>
              <a:gd name="connsiteX9-2405" fmla="*/ 498369 w 582125"/>
              <a:gd name="connsiteY9-2406" fmla="*/ 140910 h 143532"/>
              <a:gd name="connsiteX10-2407" fmla="*/ 543490 w 582125"/>
              <a:gd name="connsiteY10-2408" fmla="*/ 9643 h 143532"/>
              <a:gd name="connsiteX11-2409" fmla="*/ 582125 w 582125"/>
              <a:gd name="connsiteY11-2410" fmla="*/ 138056 h 143532"/>
              <a:gd name="connsiteX0-2411" fmla="*/ 0 w 582125"/>
              <a:gd name="connsiteY0-2412" fmla="*/ 138266 h 143742"/>
              <a:gd name="connsiteX1-2413" fmla="*/ 160146 w 582125"/>
              <a:gd name="connsiteY1-2414" fmla="*/ 138772 h 143742"/>
              <a:gd name="connsiteX2-2415" fmla="*/ 209397 w 582125"/>
              <a:gd name="connsiteY2-2416" fmla="*/ 1073 h 143742"/>
              <a:gd name="connsiteX3-2417" fmla="*/ 251329 w 582125"/>
              <a:gd name="connsiteY3-2418" fmla="*/ 136756 h 143742"/>
              <a:gd name="connsiteX4-2419" fmla="*/ 301523 w 582125"/>
              <a:gd name="connsiteY4-2420" fmla="*/ 2303 h 143742"/>
              <a:gd name="connsiteX5-2421" fmla="*/ 336952 w 582125"/>
              <a:gd name="connsiteY5-2422" fmla="*/ 138658 h 143742"/>
              <a:gd name="connsiteX6-2423" fmla="*/ 378894 w 582125"/>
              <a:gd name="connsiteY6-2424" fmla="*/ 232 h 143742"/>
              <a:gd name="connsiteX7-2425" fmla="*/ 415278 w 582125"/>
              <a:gd name="connsiteY7-2426" fmla="*/ 141120 h 143742"/>
              <a:gd name="connsiteX8-2427" fmla="*/ 456427 w 582125"/>
              <a:gd name="connsiteY8-2428" fmla="*/ 232 h 143742"/>
              <a:gd name="connsiteX9-2429" fmla="*/ 498369 w 582125"/>
              <a:gd name="connsiteY9-2430" fmla="*/ 141120 h 143742"/>
              <a:gd name="connsiteX10-2431" fmla="*/ 542696 w 582125"/>
              <a:gd name="connsiteY10-2432" fmla="*/ 5 h 143742"/>
              <a:gd name="connsiteX11-2433" fmla="*/ 582125 w 582125"/>
              <a:gd name="connsiteY11-2434" fmla="*/ 138266 h 143742"/>
              <a:gd name="connsiteX0-2435" fmla="*/ 0 w 582125"/>
              <a:gd name="connsiteY0-2436" fmla="*/ 138266 h 146508"/>
              <a:gd name="connsiteX1-2437" fmla="*/ 160146 w 582125"/>
              <a:gd name="connsiteY1-2438" fmla="*/ 138772 h 146508"/>
              <a:gd name="connsiteX2-2439" fmla="*/ 209397 w 582125"/>
              <a:gd name="connsiteY2-2440" fmla="*/ 1073 h 146508"/>
              <a:gd name="connsiteX3-2441" fmla="*/ 251329 w 582125"/>
              <a:gd name="connsiteY3-2442" fmla="*/ 136756 h 146508"/>
              <a:gd name="connsiteX4-2443" fmla="*/ 301523 w 582125"/>
              <a:gd name="connsiteY4-2444" fmla="*/ 2303 h 146508"/>
              <a:gd name="connsiteX5-2445" fmla="*/ 336952 w 582125"/>
              <a:gd name="connsiteY5-2446" fmla="*/ 138658 h 146508"/>
              <a:gd name="connsiteX6-2447" fmla="*/ 378894 w 582125"/>
              <a:gd name="connsiteY6-2448" fmla="*/ 232 h 146508"/>
              <a:gd name="connsiteX7-2449" fmla="*/ 415278 w 582125"/>
              <a:gd name="connsiteY7-2450" fmla="*/ 141120 h 146508"/>
              <a:gd name="connsiteX8-2451" fmla="*/ 456427 w 582125"/>
              <a:gd name="connsiteY8-2452" fmla="*/ 232 h 146508"/>
              <a:gd name="connsiteX9-2453" fmla="*/ 498369 w 582125"/>
              <a:gd name="connsiteY9-2454" fmla="*/ 141120 h 146508"/>
              <a:gd name="connsiteX10-2455" fmla="*/ 542696 w 582125"/>
              <a:gd name="connsiteY10-2456" fmla="*/ 5 h 146508"/>
              <a:gd name="connsiteX11-2457" fmla="*/ 582125 w 582125"/>
              <a:gd name="connsiteY11-2458" fmla="*/ 141959 h 146508"/>
              <a:gd name="connsiteX0-2459" fmla="*/ 0 w 582125"/>
              <a:gd name="connsiteY0-2460" fmla="*/ 138266 h 146508"/>
              <a:gd name="connsiteX1-2461" fmla="*/ 160146 w 582125"/>
              <a:gd name="connsiteY1-2462" fmla="*/ 138772 h 146508"/>
              <a:gd name="connsiteX2-2463" fmla="*/ 209397 w 582125"/>
              <a:gd name="connsiteY2-2464" fmla="*/ 1073 h 146508"/>
              <a:gd name="connsiteX3-2465" fmla="*/ 251329 w 582125"/>
              <a:gd name="connsiteY3-2466" fmla="*/ 136756 h 146508"/>
              <a:gd name="connsiteX4-2467" fmla="*/ 301523 w 582125"/>
              <a:gd name="connsiteY4-2468" fmla="*/ 2303 h 146508"/>
              <a:gd name="connsiteX5-2469" fmla="*/ 336952 w 582125"/>
              <a:gd name="connsiteY5-2470" fmla="*/ 142351 h 146508"/>
              <a:gd name="connsiteX6-2471" fmla="*/ 378894 w 582125"/>
              <a:gd name="connsiteY6-2472" fmla="*/ 232 h 146508"/>
              <a:gd name="connsiteX7-2473" fmla="*/ 415278 w 582125"/>
              <a:gd name="connsiteY7-2474" fmla="*/ 141120 h 146508"/>
              <a:gd name="connsiteX8-2475" fmla="*/ 456427 w 582125"/>
              <a:gd name="connsiteY8-2476" fmla="*/ 232 h 146508"/>
              <a:gd name="connsiteX9-2477" fmla="*/ 498369 w 582125"/>
              <a:gd name="connsiteY9-2478" fmla="*/ 141120 h 146508"/>
              <a:gd name="connsiteX10-2479" fmla="*/ 542696 w 582125"/>
              <a:gd name="connsiteY10-2480" fmla="*/ 5 h 146508"/>
              <a:gd name="connsiteX11-2481" fmla="*/ 582125 w 582125"/>
              <a:gd name="connsiteY11-2482" fmla="*/ 141959 h 146508"/>
              <a:gd name="connsiteX0-2483" fmla="*/ 0 w 582125"/>
              <a:gd name="connsiteY0-2484" fmla="*/ 138266 h 146508"/>
              <a:gd name="connsiteX1-2485" fmla="*/ 160146 w 582125"/>
              <a:gd name="connsiteY1-2486" fmla="*/ 138772 h 146508"/>
              <a:gd name="connsiteX2-2487" fmla="*/ 209397 w 582125"/>
              <a:gd name="connsiteY2-2488" fmla="*/ 1073 h 146508"/>
              <a:gd name="connsiteX3-2489" fmla="*/ 251329 w 582125"/>
              <a:gd name="connsiteY3-2490" fmla="*/ 144142 h 146508"/>
              <a:gd name="connsiteX4-2491" fmla="*/ 301523 w 582125"/>
              <a:gd name="connsiteY4-2492" fmla="*/ 2303 h 146508"/>
              <a:gd name="connsiteX5-2493" fmla="*/ 336952 w 582125"/>
              <a:gd name="connsiteY5-2494" fmla="*/ 142351 h 146508"/>
              <a:gd name="connsiteX6-2495" fmla="*/ 378894 w 582125"/>
              <a:gd name="connsiteY6-2496" fmla="*/ 232 h 146508"/>
              <a:gd name="connsiteX7-2497" fmla="*/ 415278 w 582125"/>
              <a:gd name="connsiteY7-2498" fmla="*/ 141120 h 146508"/>
              <a:gd name="connsiteX8-2499" fmla="*/ 456427 w 582125"/>
              <a:gd name="connsiteY8-2500" fmla="*/ 232 h 146508"/>
              <a:gd name="connsiteX9-2501" fmla="*/ 498369 w 582125"/>
              <a:gd name="connsiteY9-2502" fmla="*/ 141120 h 146508"/>
              <a:gd name="connsiteX10-2503" fmla="*/ 542696 w 582125"/>
              <a:gd name="connsiteY10-2504" fmla="*/ 5 h 146508"/>
              <a:gd name="connsiteX11-2505" fmla="*/ 582125 w 582125"/>
              <a:gd name="connsiteY11-2506" fmla="*/ 141959 h 146508"/>
              <a:gd name="connsiteX0-2507" fmla="*/ 0 w 582125"/>
              <a:gd name="connsiteY0-2508" fmla="*/ 138266 h 146508"/>
              <a:gd name="connsiteX1-2509" fmla="*/ 160146 w 582125"/>
              <a:gd name="connsiteY1-2510" fmla="*/ 138772 h 146508"/>
              <a:gd name="connsiteX2-2511" fmla="*/ 209397 w 582125"/>
              <a:gd name="connsiteY2-2512" fmla="*/ 1073 h 146508"/>
              <a:gd name="connsiteX3-2513" fmla="*/ 251329 w 582125"/>
              <a:gd name="connsiteY3-2514" fmla="*/ 144142 h 146508"/>
              <a:gd name="connsiteX4-2515" fmla="*/ 301523 w 582125"/>
              <a:gd name="connsiteY4-2516" fmla="*/ 2303 h 146508"/>
              <a:gd name="connsiteX5-2517" fmla="*/ 336952 w 582125"/>
              <a:gd name="connsiteY5-2518" fmla="*/ 142351 h 146508"/>
              <a:gd name="connsiteX6-2519" fmla="*/ 378894 w 582125"/>
              <a:gd name="connsiteY6-2520" fmla="*/ 232 h 146508"/>
              <a:gd name="connsiteX7-2521" fmla="*/ 415278 w 582125"/>
              <a:gd name="connsiteY7-2522" fmla="*/ 141120 h 146508"/>
              <a:gd name="connsiteX8-2523" fmla="*/ 456427 w 582125"/>
              <a:gd name="connsiteY8-2524" fmla="*/ 232 h 146508"/>
              <a:gd name="connsiteX9-2525" fmla="*/ 498369 w 582125"/>
              <a:gd name="connsiteY9-2526" fmla="*/ 141120 h 146508"/>
              <a:gd name="connsiteX10-2527" fmla="*/ 542696 w 582125"/>
              <a:gd name="connsiteY10-2528" fmla="*/ 5 h 146508"/>
              <a:gd name="connsiteX11-2529" fmla="*/ 582125 w 582125"/>
              <a:gd name="connsiteY11-2530" fmla="*/ 141959 h 146508"/>
              <a:gd name="connsiteX0-2531" fmla="*/ 0 w 582125"/>
              <a:gd name="connsiteY0-2532" fmla="*/ 138266 h 146508"/>
              <a:gd name="connsiteX1-2533" fmla="*/ 160146 w 582125"/>
              <a:gd name="connsiteY1-2534" fmla="*/ 138772 h 146508"/>
              <a:gd name="connsiteX2-2535" fmla="*/ 209397 w 582125"/>
              <a:gd name="connsiteY2-2536" fmla="*/ 1073 h 146508"/>
              <a:gd name="connsiteX3-2537" fmla="*/ 251329 w 582125"/>
              <a:gd name="connsiteY3-2538" fmla="*/ 144142 h 146508"/>
              <a:gd name="connsiteX4-2539" fmla="*/ 301523 w 582125"/>
              <a:gd name="connsiteY4-2540" fmla="*/ 2303 h 146508"/>
              <a:gd name="connsiteX5-2541" fmla="*/ 336952 w 582125"/>
              <a:gd name="connsiteY5-2542" fmla="*/ 142351 h 146508"/>
              <a:gd name="connsiteX6-2543" fmla="*/ 378894 w 582125"/>
              <a:gd name="connsiteY6-2544" fmla="*/ 232 h 146508"/>
              <a:gd name="connsiteX7-2545" fmla="*/ 415278 w 582125"/>
              <a:gd name="connsiteY7-2546" fmla="*/ 141120 h 146508"/>
              <a:gd name="connsiteX8-2547" fmla="*/ 456427 w 582125"/>
              <a:gd name="connsiteY8-2548" fmla="*/ 232 h 146508"/>
              <a:gd name="connsiteX9-2549" fmla="*/ 498369 w 582125"/>
              <a:gd name="connsiteY9-2550" fmla="*/ 141120 h 146508"/>
              <a:gd name="connsiteX10-2551" fmla="*/ 542696 w 582125"/>
              <a:gd name="connsiteY10-2552" fmla="*/ 5 h 146508"/>
              <a:gd name="connsiteX11-2553" fmla="*/ 582125 w 582125"/>
              <a:gd name="connsiteY11-2554" fmla="*/ 141959 h 146508"/>
              <a:gd name="connsiteX0-2555" fmla="*/ 0 w 582125"/>
              <a:gd name="connsiteY0-2556" fmla="*/ 138266 h 146508"/>
              <a:gd name="connsiteX1-2557" fmla="*/ 160146 w 582125"/>
              <a:gd name="connsiteY1-2558" fmla="*/ 138772 h 146508"/>
              <a:gd name="connsiteX2-2559" fmla="*/ 209397 w 582125"/>
              <a:gd name="connsiteY2-2560" fmla="*/ 1073 h 146508"/>
              <a:gd name="connsiteX3-2561" fmla="*/ 251329 w 582125"/>
              <a:gd name="connsiteY3-2562" fmla="*/ 144142 h 146508"/>
              <a:gd name="connsiteX4-2563" fmla="*/ 301523 w 582125"/>
              <a:gd name="connsiteY4-2564" fmla="*/ 2303 h 146508"/>
              <a:gd name="connsiteX5-2565" fmla="*/ 336952 w 582125"/>
              <a:gd name="connsiteY5-2566" fmla="*/ 142351 h 146508"/>
              <a:gd name="connsiteX6-2567" fmla="*/ 378894 w 582125"/>
              <a:gd name="connsiteY6-2568" fmla="*/ 232 h 146508"/>
              <a:gd name="connsiteX7-2569" fmla="*/ 415278 w 582125"/>
              <a:gd name="connsiteY7-2570" fmla="*/ 141120 h 146508"/>
              <a:gd name="connsiteX8-2571" fmla="*/ 456427 w 582125"/>
              <a:gd name="connsiteY8-2572" fmla="*/ 232 h 146508"/>
              <a:gd name="connsiteX9-2573" fmla="*/ 498369 w 582125"/>
              <a:gd name="connsiteY9-2574" fmla="*/ 141120 h 146508"/>
              <a:gd name="connsiteX10-2575" fmla="*/ 542696 w 582125"/>
              <a:gd name="connsiteY10-2576" fmla="*/ 5 h 146508"/>
              <a:gd name="connsiteX11-2577" fmla="*/ 582125 w 582125"/>
              <a:gd name="connsiteY11-2578" fmla="*/ 141959 h 146508"/>
              <a:gd name="connsiteX0-2579" fmla="*/ 0 w 582125"/>
              <a:gd name="connsiteY0-2580" fmla="*/ 138266 h 146508"/>
              <a:gd name="connsiteX1-2581" fmla="*/ 160146 w 582125"/>
              <a:gd name="connsiteY1-2582" fmla="*/ 138772 h 146508"/>
              <a:gd name="connsiteX2-2583" fmla="*/ 209397 w 582125"/>
              <a:gd name="connsiteY2-2584" fmla="*/ 1073 h 146508"/>
              <a:gd name="connsiteX3-2585" fmla="*/ 251329 w 582125"/>
              <a:gd name="connsiteY3-2586" fmla="*/ 144142 h 146508"/>
              <a:gd name="connsiteX4-2587" fmla="*/ 301523 w 582125"/>
              <a:gd name="connsiteY4-2588" fmla="*/ 2303 h 146508"/>
              <a:gd name="connsiteX5-2589" fmla="*/ 336952 w 582125"/>
              <a:gd name="connsiteY5-2590" fmla="*/ 142351 h 146508"/>
              <a:gd name="connsiteX6-2591" fmla="*/ 378894 w 582125"/>
              <a:gd name="connsiteY6-2592" fmla="*/ 232 h 146508"/>
              <a:gd name="connsiteX7-2593" fmla="*/ 415278 w 582125"/>
              <a:gd name="connsiteY7-2594" fmla="*/ 141120 h 146508"/>
              <a:gd name="connsiteX8-2595" fmla="*/ 456427 w 582125"/>
              <a:gd name="connsiteY8-2596" fmla="*/ 232 h 146508"/>
              <a:gd name="connsiteX9-2597" fmla="*/ 498369 w 582125"/>
              <a:gd name="connsiteY9-2598" fmla="*/ 141120 h 146508"/>
              <a:gd name="connsiteX10-2599" fmla="*/ 542696 w 582125"/>
              <a:gd name="connsiteY10-2600" fmla="*/ 5 h 146508"/>
              <a:gd name="connsiteX11-2601" fmla="*/ 582125 w 582125"/>
              <a:gd name="connsiteY11-2602" fmla="*/ 141959 h 146508"/>
              <a:gd name="connsiteX0-2603" fmla="*/ 0 w 582125"/>
              <a:gd name="connsiteY0-2604" fmla="*/ 138266 h 146508"/>
              <a:gd name="connsiteX1-2605" fmla="*/ 160146 w 582125"/>
              <a:gd name="connsiteY1-2606" fmla="*/ 138772 h 146508"/>
              <a:gd name="connsiteX2-2607" fmla="*/ 209397 w 582125"/>
              <a:gd name="connsiteY2-2608" fmla="*/ 1073 h 146508"/>
              <a:gd name="connsiteX3-2609" fmla="*/ 251329 w 582125"/>
              <a:gd name="connsiteY3-2610" fmla="*/ 144142 h 146508"/>
              <a:gd name="connsiteX4-2611" fmla="*/ 301523 w 582125"/>
              <a:gd name="connsiteY4-2612" fmla="*/ 2303 h 146508"/>
              <a:gd name="connsiteX5-2613" fmla="*/ 336952 w 582125"/>
              <a:gd name="connsiteY5-2614" fmla="*/ 142351 h 146508"/>
              <a:gd name="connsiteX6-2615" fmla="*/ 378894 w 582125"/>
              <a:gd name="connsiteY6-2616" fmla="*/ 232 h 146508"/>
              <a:gd name="connsiteX7-2617" fmla="*/ 415278 w 582125"/>
              <a:gd name="connsiteY7-2618" fmla="*/ 141120 h 146508"/>
              <a:gd name="connsiteX8-2619" fmla="*/ 456427 w 582125"/>
              <a:gd name="connsiteY8-2620" fmla="*/ 232 h 146508"/>
              <a:gd name="connsiteX9-2621" fmla="*/ 498369 w 582125"/>
              <a:gd name="connsiteY9-2622" fmla="*/ 141120 h 146508"/>
              <a:gd name="connsiteX10-2623" fmla="*/ 542696 w 582125"/>
              <a:gd name="connsiteY10-2624" fmla="*/ 5 h 146508"/>
              <a:gd name="connsiteX11-2625" fmla="*/ 582125 w 582125"/>
              <a:gd name="connsiteY11-2626" fmla="*/ 141959 h 146508"/>
              <a:gd name="connsiteX0-2627" fmla="*/ 0 w 582125"/>
              <a:gd name="connsiteY0-2628" fmla="*/ 138266 h 146508"/>
              <a:gd name="connsiteX1-2629" fmla="*/ 160146 w 582125"/>
              <a:gd name="connsiteY1-2630" fmla="*/ 138772 h 146508"/>
              <a:gd name="connsiteX2-2631" fmla="*/ 209397 w 582125"/>
              <a:gd name="connsiteY2-2632" fmla="*/ 1073 h 146508"/>
              <a:gd name="connsiteX3-2633" fmla="*/ 251329 w 582125"/>
              <a:gd name="connsiteY3-2634" fmla="*/ 144142 h 146508"/>
              <a:gd name="connsiteX4-2635" fmla="*/ 301523 w 582125"/>
              <a:gd name="connsiteY4-2636" fmla="*/ 2303 h 146508"/>
              <a:gd name="connsiteX5-2637" fmla="*/ 336952 w 582125"/>
              <a:gd name="connsiteY5-2638" fmla="*/ 142351 h 146508"/>
              <a:gd name="connsiteX6-2639" fmla="*/ 378894 w 582125"/>
              <a:gd name="connsiteY6-2640" fmla="*/ 232 h 146508"/>
              <a:gd name="connsiteX7-2641" fmla="*/ 415278 w 582125"/>
              <a:gd name="connsiteY7-2642" fmla="*/ 141120 h 146508"/>
              <a:gd name="connsiteX8-2643" fmla="*/ 456427 w 582125"/>
              <a:gd name="connsiteY8-2644" fmla="*/ 232 h 146508"/>
              <a:gd name="connsiteX9-2645" fmla="*/ 498369 w 582125"/>
              <a:gd name="connsiteY9-2646" fmla="*/ 141120 h 146508"/>
              <a:gd name="connsiteX10-2647" fmla="*/ 542696 w 582125"/>
              <a:gd name="connsiteY10-2648" fmla="*/ 5 h 146508"/>
              <a:gd name="connsiteX11-2649" fmla="*/ 582125 w 582125"/>
              <a:gd name="connsiteY11-2650" fmla="*/ 141959 h 146508"/>
              <a:gd name="connsiteX0-2651" fmla="*/ 0 w 582125"/>
              <a:gd name="connsiteY0-2652" fmla="*/ 138266 h 146508"/>
              <a:gd name="connsiteX1-2653" fmla="*/ 160146 w 582125"/>
              <a:gd name="connsiteY1-2654" fmla="*/ 138772 h 146508"/>
              <a:gd name="connsiteX2-2655" fmla="*/ 209397 w 582125"/>
              <a:gd name="connsiteY2-2656" fmla="*/ 1073 h 146508"/>
              <a:gd name="connsiteX3-2657" fmla="*/ 251329 w 582125"/>
              <a:gd name="connsiteY3-2658" fmla="*/ 144142 h 146508"/>
              <a:gd name="connsiteX4-2659" fmla="*/ 301523 w 582125"/>
              <a:gd name="connsiteY4-2660" fmla="*/ 2303 h 146508"/>
              <a:gd name="connsiteX5-2661" fmla="*/ 336952 w 582125"/>
              <a:gd name="connsiteY5-2662" fmla="*/ 142351 h 146508"/>
              <a:gd name="connsiteX6-2663" fmla="*/ 378894 w 582125"/>
              <a:gd name="connsiteY6-2664" fmla="*/ 232 h 146508"/>
              <a:gd name="connsiteX7-2665" fmla="*/ 415278 w 582125"/>
              <a:gd name="connsiteY7-2666" fmla="*/ 141120 h 146508"/>
              <a:gd name="connsiteX8-2667" fmla="*/ 456427 w 582125"/>
              <a:gd name="connsiteY8-2668" fmla="*/ 232 h 146508"/>
              <a:gd name="connsiteX9-2669" fmla="*/ 498369 w 582125"/>
              <a:gd name="connsiteY9-2670" fmla="*/ 141120 h 146508"/>
              <a:gd name="connsiteX10-2671" fmla="*/ 542696 w 582125"/>
              <a:gd name="connsiteY10-2672" fmla="*/ 5 h 146508"/>
              <a:gd name="connsiteX11-2673" fmla="*/ 582125 w 582125"/>
              <a:gd name="connsiteY11-2674" fmla="*/ 141959 h 146508"/>
              <a:gd name="connsiteX0-2675" fmla="*/ 0 w 582125"/>
              <a:gd name="connsiteY0-2676" fmla="*/ 138266 h 146508"/>
              <a:gd name="connsiteX1-2677" fmla="*/ 160146 w 582125"/>
              <a:gd name="connsiteY1-2678" fmla="*/ 138772 h 146508"/>
              <a:gd name="connsiteX2-2679" fmla="*/ 209397 w 582125"/>
              <a:gd name="connsiteY2-2680" fmla="*/ 1073 h 146508"/>
              <a:gd name="connsiteX3-2681" fmla="*/ 251329 w 582125"/>
              <a:gd name="connsiteY3-2682" fmla="*/ 144142 h 146508"/>
              <a:gd name="connsiteX4-2683" fmla="*/ 301523 w 582125"/>
              <a:gd name="connsiteY4-2684" fmla="*/ 2303 h 146508"/>
              <a:gd name="connsiteX5-2685" fmla="*/ 336952 w 582125"/>
              <a:gd name="connsiteY5-2686" fmla="*/ 142351 h 146508"/>
              <a:gd name="connsiteX6-2687" fmla="*/ 378894 w 582125"/>
              <a:gd name="connsiteY6-2688" fmla="*/ 232 h 146508"/>
              <a:gd name="connsiteX7-2689" fmla="*/ 415278 w 582125"/>
              <a:gd name="connsiteY7-2690" fmla="*/ 141120 h 146508"/>
              <a:gd name="connsiteX8-2691" fmla="*/ 456427 w 582125"/>
              <a:gd name="connsiteY8-2692" fmla="*/ 232 h 146508"/>
              <a:gd name="connsiteX9-2693" fmla="*/ 498369 w 582125"/>
              <a:gd name="connsiteY9-2694" fmla="*/ 141120 h 146508"/>
              <a:gd name="connsiteX10-2695" fmla="*/ 542696 w 582125"/>
              <a:gd name="connsiteY10-2696" fmla="*/ 5 h 146508"/>
              <a:gd name="connsiteX11-2697" fmla="*/ 582125 w 582125"/>
              <a:gd name="connsiteY11-2698" fmla="*/ 141959 h 146508"/>
              <a:gd name="connsiteX0-2699" fmla="*/ 0 w 582125"/>
              <a:gd name="connsiteY0-2700" fmla="*/ 138266 h 146508"/>
              <a:gd name="connsiteX1-2701" fmla="*/ 160146 w 582125"/>
              <a:gd name="connsiteY1-2702" fmla="*/ 138772 h 146508"/>
              <a:gd name="connsiteX2-2703" fmla="*/ 209397 w 582125"/>
              <a:gd name="connsiteY2-2704" fmla="*/ 1073 h 146508"/>
              <a:gd name="connsiteX3-2705" fmla="*/ 251329 w 582125"/>
              <a:gd name="connsiteY3-2706" fmla="*/ 144142 h 146508"/>
              <a:gd name="connsiteX4-2707" fmla="*/ 301523 w 582125"/>
              <a:gd name="connsiteY4-2708" fmla="*/ 2303 h 146508"/>
              <a:gd name="connsiteX5-2709" fmla="*/ 336952 w 582125"/>
              <a:gd name="connsiteY5-2710" fmla="*/ 142351 h 146508"/>
              <a:gd name="connsiteX6-2711" fmla="*/ 378894 w 582125"/>
              <a:gd name="connsiteY6-2712" fmla="*/ 232 h 146508"/>
              <a:gd name="connsiteX7-2713" fmla="*/ 415278 w 582125"/>
              <a:gd name="connsiteY7-2714" fmla="*/ 141120 h 146508"/>
              <a:gd name="connsiteX8-2715" fmla="*/ 456427 w 582125"/>
              <a:gd name="connsiteY8-2716" fmla="*/ 232 h 146508"/>
              <a:gd name="connsiteX9-2717" fmla="*/ 498369 w 582125"/>
              <a:gd name="connsiteY9-2718" fmla="*/ 141120 h 146508"/>
              <a:gd name="connsiteX10-2719" fmla="*/ 542696 w 582125"/>
              <a:gd name="connsiteY10-2720" fmla="*/ 5 h 146508"/>
              <a:gd name="connsiteX11-2721" fmla="*/ 582125 w 582125"/>
              <a:gd name="connsiteY11-2722" fmla="*/ 141959 h 146508"/>
              <a:gd name="connsiteX0-2723" fmla="*/ 0 w 582125"/>
              <a:gd name="connsiteY0-2724" fmla="*/ 138266 h 146508"/>
              <a:gd name="connsiteX1-2725" fmla="*/ 160146 w 582125"/>
              <a:gd name="connsiteY1-2726" fmla="*/ 138772 h 146508"/>
              <a:gd name="connsiteX2-2727" fmla="*/ 209397 w 582125"/>
              <a:gd name="connsiteY2-2728" fmla="*/ 1073 h 146508"/>
              <a:gd name="connsiteX3-2729" fmla="*/ 251329 w 582125"/>
              <a:gd name="connsiteY3-2730" fmla="*/ 144142 h 146508"/>
              <a:gd name="connsiteX4-2731" fmla="*/ 301523 w 582125"/>
              <a:gd name="connsiteY4-2732" fmla="*/ 2303 h 146508"/>
              <a:gd name="connsiteX5-2733" fmla="*/ 336952 w 582125"/>
              <a:gd name="connsiteY5-2734" fmla="*/ 142351 h 146508"/>
              <a:gd name="connsiteX6-2735" fmla="*/ 378894 w 582125"/>
              <a:gd name="connsiteY6-2736" fmla="*/ 232 h 146508"/>
              <a:gd name="connsiteX7-2737" fmla="*/ 415278 w 582125"/>
              <a:gd name="connsiteY7-2738" fmla="*/ 141120 h 146508"/>
              <a:gd name="connsiteX8-2739" fmla="*/ 456427 w 582125"/>
              <a:gd name="connsiteY8-2740" fmla="*/ 232 h 146508"/>
              <a:gd name="connsiteX9-2741" fmla="*/ 498369 w 582125"/>
              <a:gd name="connsiteY9-2742" fmla="*/ 141120 h 146508"/>
              <a:gd name="connsiteX10-2743" fmla="*/ 542696 w 582125"/>
              <a:gd name="connsiteY10-2744" fmla="*/ 5 h 146508"/>
              <a:gd name="connsiteX11-2745" fmla="*/ 582125 w 582125"/>
              <a:gd name="connsiteY11-2746" fmla="*/ 141959 h 146508"/>
              <a:gd name="connsiteX0-2747" fmla="*/ 0 w 582125"/>
              <a:gd name="connsiteY0-2748" fmla="*/ 138266 h 146508"/>
              <a:gd name="connsiteX1-2749" fmla="*/ 160146 w 582125"/>
              <a:gd name="connsiteY1-2750" fmla="*/ 138772 h 146508"/>
              <a:gd name="connsiteX2-2751" fmla="*/ 209397 w 582125"/>
              <a:gd name="connsiteY2-2752" fmla="*/ 1073 h 146508"/>
              <a:gd name="connsiteX3-2753" fmla="*/ 251329 w 582125"/>
              <a:gd name="connsiteY3-2754" fmla="*/ 144142 h 146508"/>
              <a:gd name="connsiteX4-2755" fmla="*/ 301523 w 582125"/>
              <a:gd name="connsiteY4-2756" fmla="*/ 2303 h 146508"/>
              <a:gd name="connsiteX5-2757" fmla="*/ 336952 w 582125"/>
              <a:gd name="connsiteY5-2758" fmla="*/ 142351 h 146508"/>
              <a:gd name="connsiteX6-2759" fmla="*/ 378894 w 582125"/>
              <a:gd name="connsiteY6-2760" fmla="*/ 232 h 146508"/>
              <a:gd name="connsiteX7-2761" fmla="*/ 415278 w 582125"/>
              <a:gd name="connsiteY7-2762" fmla="*/ 141120 h 146508"/>
              <a:gd name="connsiteX8-2763" fmla="*/ 456427 w 582125"/>
              <a:gd name="connsiteY8-2764" fmla="*/ 232 h 146508"/>
              <a:gd name="connsiteX9-2765" fmla="*/ 498369 w 582125"/>
              <a:gd name="connsiteY9-2766" fmla="*/ 141120 h 146508"/>
              <a:gd name="connsiteX10-2767" fmla="*/ 542696 w 582125"/>
              <a:gd name="connsiteY10-2768" fmla="*/ 5 h 146508"/>
              <a:gd name="connsiteX11-2769" fmla="*/ 582125 w 582125"/>
              <a:gd name="connsiteY11-2770" fmla="*/ 141959 h 146508"/>
              <a:gd name="connsiteX0-2771" fmla="*/ 0 w 582125"/>
              <a:gd name="connsiteY0-2772" fmla="*/ 138266 h 146508"/>
              <a:gd name="connsiteX1-2773" fmla="*/ 160146 w 582125"/>
              <a:gd name="connsiteY1-2774" fmla="*/ 138772 h 146508"/>
              <a:gd name="connsiteX2-2775" fmla="*/ 209397 w 582125"/>
              <a:gd name="connsiteY2-2776" fmla="*/ 1073 h 146508"/>
              <a:gd name="connsiteX3-2777" fmla="*/ 251329 w 582125"/>
              <a:gd name="connsiteY3-2778" fmla="*/ 144142 h 146508"/>
              <a:gd name="connsiteX4-2779" fmla="*/ 301523 w 582125"/>
              <a:gd name="connsiteY4-2780" fmla="*/ 2303 h 146508"/>
              <a:gd name="connsiteX5-2781" fmla="*/ 336952 w 582125"/>
              <a:gd name="connsiteY5-2782" fmla="*/ 142351 h 146508"/>
              <a:gd name="connsiteX6-2783" fmla="*/ 378894 w 582125"/>
              <a:gd name="connsiteY6-2784" fmla="*/ 232 h 146508"/>
              <a:gd name="connsiteX7-2785" fmla="*/ 415278 w 582125"/>
              <a:gd name="connsiteY7-2786" fmla="*/ 141120 h 146508"/>
              <a:gd name="connsiteX8-2787" fmla="*/ 456427 w 582125"/>
              <a:gd name="connsiteY8-2788" fmla="*/ 232 h 146508"/>
              <a:gd name="connsiteX9-2789" fmla="*/ 498369 w 582125"/>
              <a:gd name="connsiteY9-2790" fmla="*/ 141120 h 146508"/>
              <a:gd name="connsiteX10-2791" fmla="*/ 542696 w 582125"/>
              <a:gd name="connsiteY10-2792" fmla="*/ 5 h 146508"/>
              <a:gd name="connsiteX11-2793" fmla="*/ 582125 w 582125"/>
              <a:gd name="connsiteY11-2794" fmla="*/ 141959 h 146508"/>
              <a:gd name="connsiteX0-2795" fmla="*/ 0 w 582125"/>
              <a:gd name="connsiteY0-2796" fmla="*/ 138266 h 146508"/>
              <a:gd name="connsiteX1-2797" fmla="*/ 160146 w 582125"/>
              <a:gd name="connsiteY1-2798" fmla="*/ 138772 h 146508"/>
              <a:gd name="connsiteX2-2799" fmla="*/ 209397 w 582125"/>
              <a:gd name="connsiteY2-2800" fmla="*/ 1073 h 146508"/>
              <a:gd name="connsiteX3-2801" fmla="*/ 251329 w 582125"/>
              <a:gd name="connsiteY3-2802" fmla="*/ 144142 h 146508"/>
              <a:gd name="connsiteX4-2803" fmla="*/ 301523 w 582125"/>
              <a:gd name="connsiteY4-2804" fmla="*/ 2303 h 146508"/>
              <a:gd name="connsiteX5-2805" fmla="*/ 336952 w 582125"/>
              <a:gd name="connsiteY5-2806" fmla="*/ 142351 h 146508"/>
              <a:gd name="connsiteX6-2807" fmla="*/ 378894 w 582125"/>
              <a:gd name="connsiteY6-2808" fmla="*/ 232 h 146508"/>
              <a:gd name="connsiteX7-2809" fmla="*/ 415278 w 582125"/>
              <a:gd name="connsiteY7-2810" fmla="*/ 141120 h 146508"/>
              <a:gd name="connsiteX8-2811" fmla="*/ 456427 w 582125"/>
              <a:gd name="connsiteY8-2812" fmla="*/ 232 h 146508"/>
              <a:gd name="connsiteX9-2813" fmla="*/ 498369 w 582125"/>
              <a:gd name="connsiteY9-2814" fmla="*/ 141120 h 146508"/>
              <a:gd name="connsiteX10-2815" fmla="*/ 542696 w 582125"/>
              <a:gd name="connsiteY10-2816" fmla="*/ 5 h 146508"/>
              <a:gd name="connsiteX11-2817" fmla="*/ 582125 w 582125"/>
              <a:gd name="connsiteY11-2818" fmla="*/ 141959 h 146508"/>
              <a:gd name="connsiteX0-2819" fmla="*/ 0 w 582125"/>
              <a:gd name="connsiteY0-2820" fmla="*/ 138266 h 146508"/>
              <a:gd name="connsiteX1-2821" fmla="*/ 160146 w 582125"/>
              <a:gd name="connsiteY1-2822" fmla="*/ 138772 h 146508"/>
              <a:gd name="connsiteX2-2823" fmla="*/ 209397 w 582125"/>
              <a:gd name="connsiteY2-2824" fmla="*/ 1073 h 146508"/>
              <a:gd name="connsiteX3-2825" fmla="*/ 251329 w 582125"/>
              <a:gd name="connsiteY3-2826" fmla="*/ 144142 h 146508"/>
              <a:gd name="connsiteX4-2827" fmla="*/ 301523 w 582125"/>
              <a:gd name="connsiteY4-2828" fmla="*/ 2303 h 146508"/>
              <a:gd name="connsiteX5-2829" fmla="*/ 336952 w 582125"/>
              <a:gd name="connsiteY5-2830" fmla="*/ 142351 h 146508"/>
              <a:gd name="connsiteX6-2831" fmla="*/ 378894 w 582125"/>
              <a:gd name="connsiteY6-2832" fmla="*/ 232 h 146508"/>
              <a:gd name="connsiteX7-2833" fmla="*/ 415278 w 582125"/>
              <a:gd name="connsiteY7-2834" fmla="*/ 141120 h 146508"/>
              <a:gd name="connsiteX8-2835" fmla="*/ 456427 w 582125"/>
              <a:gd name="connsiteY8-2836" fmla="*/ 232 h 146508"/>
              <a:gd name="connsiteX9-2837" fmla="*/ 498369 w 582125"/>
              <a:gd name="connsiteY9-2838" fmla="*/ 141120 h 146508"/>
              <a:gd name="connsiteX10-2839" fmla="*/ 542696 w 582125"/>
              <a:gd name="connsiteY10-2840" fmla="*/ 5 h 146508"/>
              <a:gd name="connsiteX11-2841" fmla="*/ 582125 w 582125"/>
              <a:gd name="connsiteY11-2842" fmla="*/ 141959 h 146508"/>
              <a:gd name="connsiteX0-2843" fmla="*/ 0 w 473321"/>
              <a:gd name="connsiteY0-2844" fmla="*/ 6634 h 146591"/>
              <a:gd name="connsiteX1-2845" fmla="*/ 51342 w 473321"/>
              <a:gd name="connsiteY1-2846" fmla="*/ 138855 h 146591"/>
              <a:gd name="connsiteX2-2847" fmla="*/ 100593 w 473321"/>
              <a:gd name="connsiteY2-2848" fmla="*/ 1156 h 146591"/>
              <a:gd name="connsiteX3-2849" fmla="*/ 142525 w 473321"/>
              <a:gd name="connsiteY3-2850" fmla="*/ 144225 h 146591"/>
              <a:gd name="connsiteX4-2851" fmla="*/ 192719 w 473321"/>
              <a:gd name="connsiteY4-2852" fmla="*/ 2386 h 146591"/>
              <a:gd name="connsiteX5-2853" fmla="*/ 228148 w 473321"/>
              <a:gd name="connsiteY5-2854" fmla="*/ 142434 h 146591"/>
              <a:gd name="connsiteX6-2855" fmla="*/ 270090 w 473321"/>
              <a:gd name="connsiteY6-2856" fmla="*/ 315 h 146591"/>
              <a:gd name="connsiteX7-2857" fmla="*/ 306474 w 473321"/>
              <a:gd name="connsiteY7-2858" fmla="*/ 141203 h 146591"/>
              <a:gd name="connsiteX8-2859" fmla="*/ 347623 w 473321"/>
              <a:gd name="connsiteY8-2860" fmla="*/ 315 h 146591"/>
              <a:gd name="connsiteX9-2861" fmla="*/ 389565 w 473321"/>
              <a:gd name="connsiteY9-2862" fmla="*/ 141203 h 146591"/>
              <a:gd name="connsiteX10-2863" fmla="*/ 433892 w 473321"/>
              <a:gd name="connsiteY10-2864" fmla="*/ 88 h 146591"/>
              <a:gd name="connsiteX11-2865" fmla="*/ 473321 w 473321"/>
              <a:gd name="connsiteY11-2866" fmla="*/ 142042 h 146591"/>
              <a:gd name="connsiteX0-2867" fmla="*/ 0 w 473321"/>
              <a:gd name="connsiteY0-2868" fmla="*/ 6551 h 146508"/>
              <a:gd name="connsiteX1-2869" fmla="*/ 51342 w 473321"/>
              <a:gd name="connsiteY1-2870" fmla="*/ 138772 h 146508"/>
              <a:gd name="connsiteX2-2871" fmla="*/ 100593 w 473321"/>
              <a:gd name="connsiteY2-2872" fmla="*/ 1073 h 146508"/>
              <a:gd name="connsiteX3-2873" fmla="*/ 142525 w 473321"/>
              <a:gd name="connsiteY3-2874" fmla="*/ 144142 h 146508"/>
              <a:gd name="connsiteX4-2875" fmla="*/ 192719 w 473321"/>
              <a:gd name="connsiteY4-2876" fmla="*/ 2303 h 146508"/>
              <a:gd name="connsiteX5-2877" fmla="*/ 228148 w 473321"/>
              <a:gd name="connsiteY5-2878" fmla="*/ 142351 h 146508"/>
              <a:gd name="connsiteX6-2879" fmla="*/ 270090 w 473321"/>
              <a:gd name="connsiteY6-2880" fmla="*/ 232 h 146508"/>
              <a:gd name="connsiteX7-2881" fmla="*/ 306474 w 473321"/>
              <a:gd name="connsiteY7-2882" fmla="*/ 141120 h 146508"/>
              <a:gd name="connsiteX8-2883" fmla="*/ 347623 w 473321"/>
              <a:gd name="connsiteY8-2884" fmla="*/ 232 h 146508"/>
              <a:gd name="connsiteX9-2885" fmla="*/ 389565 w 473321"/>
              <a:gd name="connsiteY9-2886" fmla="*/ 141120 h 146508"/>
              <a:gd name="connsiteX10-2887" fmla="*/ 433892 w 473321"/>
              <a:gd name="connsiteY10-2888" fmla="*/ 5 h 146508"/>
              <a:gd name="connsiteX11-2889" fmla="*/ 473321 w 473321"/>
              <a:gd name="connsiteY11-2890" fmla="*/ 141959 h 146508"/>
              <a:gd name="connsiteX0-2891" fmla="*/ 0 w 473321"/>
              <a:gd name="connsiteY0-2892" fmla="*/ 6551 h 146508"/>
              <a:gd name="connsiteX1-2893" fmla="*/ 51342 w 473321"/>
              <a:gd name="connsiteY1-2894" fmla="*/ 138772 h 146508"/>
              <a:gd name="connsiteX2-2895" fmla="*/ 100593 w 473321"/>
              <a:gd name="connsiteY2-2896" fmla="*/ 1073 h 146508"/>
              <a:gd name="connsiteX3-2897" fmla="*/ 142525 w 473321"/>
              <a:gd name="connsiteY3-2898" fmla="*/ 144142 h 146508"/>
              <a:gd name="connsiteX4-2899" fmla="*/ 192719 w 473321"/>
              <a:gd name="connsiteY4-2900" fmla="*/ 2303 h 146508"/>
              <a:gd name="connsiteX5-2901" fmla="*/ 228148 w 473321"/>
              <a:gd name="connsiteY5-2902" fmla="*/ 142351 h 146508"/>
              <a:gd name="connsiteX6-2903" fmla="*/ 270090 w 473321"/>
              <a:gd name="connsiteY6-2904" fmla="*/ 232 h 146508"/>
              <a:gd name="connsiteX7-2905" fmla="*/ 306474 w 473321"/>
              <a:gd name="connsiteY7-2906" fmla="*/ 141120 h 146508"/>
              <a:gd name="connsiteX8-2907" fmla="*/ 347623 w 473321"/>
              <a:gd name="connsiteY8-2908" fmla="*/ 232 h 146508"/>
              <a:gd name="connsiteX9-2909" fmla="*/ 389565 w 473321"/>
              <a:gd name="connsiteY9-2910" fmla="*/ 141120 h 146508"/>
              <a:gd name="connsiteX10-2911" fmla="*/ 433892 w 473321"/>
              <a:gd name="connsiteY10-2912" fmla="*/ 5 h 146508"/>
              <a:gd name="connsiteX11-2913" fmla="*/ 473321 w 473321"/>
              <a:gd name="connsiteY11-2914" fmla="*/ 141959 h 146508"/>
              <a:gd name="connsiteX0-2915" fmla="*/ 0 w 473321"/>
              <a:gd name="connsiteY0-2916" fmla="*/ 6551 h 146508"/>
              <a:gd name="connsiteX1-2917" fmla="*/ 51342 w 473321"/>
              <a:gd name="connsiteY1-2918" fmla="*/ 138772 h 146508"/>
              <a:gd name="connsiteX2-2919" fmla="*/ 100593 w 473321"/>
              <a:gd name="connsiteY2-2920" fmla="*/ 1073 h 146508"/>
              <a:gd name="connsiteX3-2921" fmla="*/ 142525 w 473321"/>
              <a:gd name="connsiteY3-2922" fmla="*/ 144142 h 146508"/>
              <a:gd name="connsiteX4-2923" fmla="*/ 192719 w 473321"/>
              <a:gd name="connsiteY4-2924" fmla="*/ 2303 h 146508"/>
              <a:gd name="connsiteX5-2925" fmla="*/ 228148 w 473321"/>
              <a:gd name="connsiteY5-2926" fmla="*/ 142351 h 146508"/>
              <a:gd name="connsiteX6-2927" fmla="*/ 270090 w 473321"/>
              <a:gd name="connsiteY6-2928" fmla="*/ 232 h 146508"/>
              <a:gd name="connsiteX7-2929" fmla="*/ 306474 w 473321"/>
              <a:gd name="connsiteY7-2930" fmla="*/ 141120 h 146508"/>
              <a:gd name="connsiteX8-2931" fmla="*/ 347623 w 473321"/>
              <a:gd name="connsiteY8-2932" fmla="*/ 232 h 146508"/>
              <a:gd name="connsiteX9-2933" fmla="*/ 389565 w 473321"/>
              <a:gd name="connsiteY9-2934" fmla="*/ 141120 h 146508"/>
              <a:gd name="connsiteX10-2935" fmla="*/ 433892 w 473321"/>
              <a:gd name="connsiteY10-2936" fmla="*/ 5 h 146508"/>
              <a:gd name="connsiteX11-2937" fmla="*/ 473321 w 473321"/>
              <a:gd name="connsiteY11-2938" fmla="*/ 141959 h 146508"/>
              <a:gd name="connsiteX0-2939" fmla="*/ 0 w 473321"/>
              <a:gd name="connsiteY0-2940" fmla="*/ 6551 h 146508"/>
              <a:gd name="connsiteX1-2941" fmla="*/ 51342 w 473321"/>
              <a:gd name="connsiteY1-2942" fmla="*/ 142465 h 146508"/>
              <a:gd name="connsiteX2-2943" fmla="*/ 100593 w 473321"/>
              <a:gd name="connsiteY2-2944" fmla="*/ 1073 h 146508"/>
              <a:gd name="connsiteX3-2945" fmla="*/ 142525 w 473321"/>
              <a:gd name="connsiteY3-2946" fmla="*/ 144142 h 146508"/>
              <a:gd name="connsiteX4-2947" fmla="*/ 192719 w 473321"/>
              <a:gd name="connsiteY4-2948" fmla="*/ 2303 h 146508"/>
              <a:gd name="connsiteX5-2949" fmla="*/ 228148 w 473321"/>
              <a:gd name="connsiteY5-2950" fmla="*/ 142351 h 146508"/>
              <a:gd name="connsiteX6-2951" fmla="*/ 270090 w 473321"/>
              <a:gd name="connsiteY6-2952" fmla="*/ 232 h 146508"/>
              <a:gd name="connsiteX7-2953" fmla="*/ 306474 w 473321"/>
              <a:gd name="connsiteY7-2954" fmla="*/ 141120 h 146508"/>
              <a:gd name="connsiteX8-2955" fmla="*/ 347623 w 473321"/>
              <a:gd name="connsiteY8-2956" fmla="*/ 232 h 146508"/>
              <a:gd name="connsiteX9-2957" fmla="*/ 389565 w 473321"/>
              <a:gd name="connsiteY9-2958" fmla="*/ 141120 h 146508"/>
              <a:gd name="connsiteX10-2959" fmla="*/ 433892 w 473321"/>
              <a:gd name="connsiteY10-2960" fmla="*/ 5 h 146508"/>
              <a:gd name="connsiteX11-2961" fmla="*/ 473321 w 473321"/>
              <a:gd name="connsiteY11-2962" fmla="*/ 141959 h 146508"/>
              <a:gd name="connsiteX0-2963" fmla="*/ 0 w 473321"/>
              <a:gd name="connsiteY0-2964" fmla="*/ 6551 h 146508"/>
              <a:gd name="connsiteX1-2965" fmla="*/ 51342 w 473321"/>
              <a:gd name="connsiteY1-2966" fmla="*/ 142465 h 146508"/>
              <a:gd name="connsiteX2-2967" fmla="*/ 100593 w 473321"/>
              <a:gd name="connsiteY2-2968" fmla="*/ 1073 h 146508"/>
              <a:gd name="connsiteX3-2969" fmla="*/ 142525 w 473321"/>
              <a:gd name="connsiteY3-2970" fmla="*/ 144142 h 146508"/>
              <a:gd name="connsiteX4-2971" fmla="*/ 192719 w 473321"/>
              <a:gd name="connsiteY4-2972" fmla="*/ 2303 h 146508"/>
              <a:gd name="connsiteX5-2973" fmla="*/ 228148 w 473321"/>
              <a:gd name="connsiteY5-2974" fmla="*/ 142351 h 146508"/>
              <a:gd name="connsiteX6-2975" fmla="*/ 270090 w 473321"/>
              <a:gd name="connsiteY6-2976" fmla="*/ 232 h 146508"/>
              <a:gd name="connsiteX7-2977" fmla="*/ 306474 w 473321"/>
              <a:gd name="connsiteY7-2978" fmla="*/ 141120 h 146508"/>
              <a:gd name="connsiteX8-2979" fmla="*/ 347623 w 473321"/>
              <a:gd name="connsiteY8-2980" fmla="*/ 232 h 146508"/>
              <a:gd name="connsiteX9-2981" fmla="*/ 389565 w 473321"/>
              <a:gd name="connsiteY9-2982" fmla="*/ 141120 h 146508"/>
              <a:gd name="connsiteX10-2983" fmla="*/ 433892 w 473321"/>
              <a:gd name="connsiteY10-2984" fmla="*/ 5 h 146508"/>
              <a:gd name="connsiteX11-2985" fmla="*/ 473321 w 473321"/>
              <a:gd name="connsiteY11-2986" fmla="*/ 141959 h 146508"/>
              <a:gd name="connsiteX0-2987" fmla="*/ 0 w 473321"/>
              <a:gd name="connsiteY0-2988" fmla="*/ 6551 h 146508"/>
              <a:gd name="connsiteX1-2989" fmla="*/ 51342 w 473321"/>
              <a:gd name="connsiteY1-2990" fmla="*/ 142465 h 146508"/>
              <a:gd name="connsiteX2-2991" fmla="*/ 100593 w 473321"/>
              <a:gd name="connsiteY2-2992" fmla="*/ 1073 h 146508"/>
              <a:gd name="connsiteX3-2993" fmla="*/ 142525 w 473321"/>
              <a:gd name="connsiteY3-2994" fmla="*/ 144142 h 146508"/>
              <a:gd name="connsiteX4-2995" fmla="*/ 192719 w 473321"/>
              <a:gd name="connsiteY4-2996" fmla="*/ 2303 h 146508"/>
              <a:gd name="connsiteX5-2997" fmla="*/ 228148 w 473321"/>
              <a:gd name="connsiteY5-2998" fmla="*/ 142351 h 146508"/>
              <a:gd name="connsiteX6-2999" fmla="*/ 270090 w 473321"/>
              <a:gd name="connsiteY6-3000" fmla="*/ 232 h 146508"/>
              <a:gd name="connsiteX7-3001" fmla="*/ 306474 w 473321"/>
              <a:gd name="connsiteY7-3002" fmla="*/ 141120 h 146508"/>
              <a:gd name="connsiteX8-3003" fmla="*/ 347623 w 473321"/>
              <a:gd name="connsiteY8-3004" fmla="*/ 232 h 146508"/>
              <a:gd name="connsiteX9-3005" fmla="*/ 382417 w 473321"/>
              <a:gd name="connsiteY9-3006" fmla="*/ 144813 h 146508"/>
              <a:gd name="connsiteX10-3007" fmla="*/ 433892 w 473321"/>
              <a:gd name="connsiteY10-3008" fmla="*/ 5 h 146508"/>
              <a:gd name="connsiteX11-3009" fmla="*/ 473321 w 473321"/>
              <a:gd name="connsiteY11-3010" fmla="*/ 141959 h 146508"/>
              <a:gd name="connsiteX0-3011" fmla="*/ 0 w 473321"/>
              <a:gd name="connsiteY0-3012" fmla="*/ 6551 h 146508"/>
              <a:gd name="connsiteX1-3013" fmla="*/ 51342 w 473321"/>
              <a:gd name="connsiteY1-3014" fmla="*/ 142465 h 146508"/>
              <a:gd name="connsiteX2-3015" fmla="*/ 100593 w 473321"/>
              <a:gd name="connsiteY2-3016" fmla="*/ 1073 h 146508"/>
              <a:gd name="connsiteX3-3017" fmla="*/ 142525 w 473321"/>
              <a:gd name="connsiteY3-3018" fmla="*/ 144142 h 146508"/>
              <a:gd name="connsiteX4-3019" fmla="*/ 192719 w 473321"/>
              <a:gd name="connsiteY4-3020" fmla="*/ 2303 h 146508"/>
              <a:gd name="connsiteX5-3021" fmla="*/ 228148 w 473321"/>
              <a:gd name="connsiteY5-3022" fmla="*/ 142351 h 146508"/>
              <a:gd name="connsiteX6-3023" fmla="*/ 270090 w 473321"/>
              <a:gd name="connsiteY6-3024" fmla="*/ 232 h 146508"/>
              <a:gd name="connsiteX7-3025" fmla="*/ 306474 w 473321"/>
              <a:gd name="connsiteY7-3026" fmla="*/ 141120 h 146508"/>
              <a:gd name="connsiteX8-3027" fmla="*/ 347623 w 473321"/>
              <a:gd name="connsiteY8-3028" fmla="*/ 232 h 146508"/>
              <a:gd name="connsiteX9-3029" fmla="*/ 382417 w 473321"/>
              <a:gd name="connsiteY9-3030" fmla="*/ 144813 h 146508"/>
              <a:gd name="connsiteX10-3031" fmla="*/ 433892 w 473321"/>
              <a:gd name="connsiteY10-3032" fmla="*/ 5 h 146508"/>
              <a:gd name="connsiteX11-3033" fmla="*/ 473321 w 473321"/>
              <a:gd name="connsiteY11-3034" fmla="*/ 141959 h 146508"/>
              <a:gd name="connsiteX0-3035" fmla="*/ 0 w 473321"/>
              <a:gd name="connsiteY0-3036" fmla="*/ 6551 h 146508"/>
              <a:gd name="connsiteX1-3037" fmla="*/ 51342 w 473321"/>
              <a:gd name="connsiteY1-3038" fmla="*/ 142465 h 146508"/>
              <a:gd name="connsiteX2-3039" fmla="*/ 100593 w 473321"/>
              <a:gd name="connsiteY2-3040" fmla="*/ 1073 h 146508"/>
              <a:gd name="connsiteX3-3041" fmla="*/ 142525 w 473321"/>
              <a:gd name="connsiteY3-3042" fmla="*/ 144142 h 146508"/>
              <a:gd name="connsiteX4-3043" fmla="*/ 192719 w 473321"/>
              <a:gd name="connsiteY4-3044" fmla="*/ 2303 h 146508"/>
              <a:gd name="connsiteX5-3045" fmla="*/ 228148 w 473321"/>
              <a:gd name="connsiteY5-3046" fmla="*/ 142351 h 146508"/>
              <a:gd name="connsiteX6-3047" fmla="*/ 270090 w 473321"/>
              <a:gd name="connsiteY6-3048" fmla="*/ 232 h 146508"/>
              <a:gd name="connsiteX7-3049" fmla="*/ 306474 w 473321"/>
              <a:gd name="connsiteY7-3050" fmla="*/ 141120 h 146508"/>
              <a:gd name="connsiteX8-3051" fmla="*/ 347623 w 473321"/>
              <a:gd name="connsiteY8-3052" fmla="*/ 232 h 146508"/>
              <a:gd name="connsiteX9-3053" fmla="*/ 382417 w 473321"/>
              <a:gd name="connsiteY9-3054" fmla="*/ 144813 h 146508"/>
              <a:gd name="connsiteX10-3055" fmla="*/ 433892 w 473321"/>
              <a:gd name="connsiteY10-3056" fmla="*/ 5 h 146508"/>
              <a:gd name="connsiteX11-3057" fmla="*/ 473321 w 473321"/>
              <a:gd name="connsiteY11-3058" fmla="*/ 141959 h 146508"/>
              <a:gd name="connsiteX0-3059" fmla="*/ 0 w 473321"/>
              <a:gd name="connsiteY0-3060" fmla="*/ 6551 h 146508"/>
              <a:gd name="connsiteX1-3061" fmla="*/ 51342 w 473321"/>
              <a:gd name="connsiteY1-3062" fmla="*/ 142465 h 146508"/>
              <a:gd name="connsiteX2-3063" fmla="*/ 100593 w 473321"/>
              <a:gd name="connsiteY2-3064" fmla="*/ 1073 h 146508"/>
              <a:gd name="connsiteX3-3065" fmla="*/ 142525 w 473321"/>
              <a:gd name="connsiteY3-3066" fmla="*/ 144142 h 146508"/>
              <a:gd name="connsiteX4-3067" fmla="*/ 192719 w 473321"/>
              <a:gd name="connsiteY4-3068" fmla="*/ 2303 h 146508"/>
              <a:gd name="connsiteX5-3069" fmla="*/ 228148 w 473321"/>
              <a:gd name="connsiteY5-3070" fmla="*/ 142351 h 146508"/>
              <a:gd name="connsiteX6-3071" fmla="*/ 270090 w 473321"/>
              <a:gd name="connsiteY6-3072" fmla="*/ 232 h 146508"/>
              <a:gd name="connsiteX7-3073" fmla="*/ 306474 w 473321"/>
              <a:gd name="connsiteY7-3074" fmla="*/ 141120 h 146508"/>
              <a:gd name="connsiteX8-3075" fmla="*/ 347623 w 473321"/>
              <a:gd name="connsiteY8-3076" fmla="*/ 232 h 146508"/>
              <a:gd name="connsiteX9-3077" fmla="*/ 386388 w 473321"/>
              <a:gd name="connsiteY9-3078" fmla="*/ 144813 h 146508"/>
              <a:gd name="connsiteX10-3079" fmla="*/ 433892 w 473321"/>
              <a:gd name="connsiteY10-3080" fmla="*/ 5 h 146508"/>
              <a:gd name="connsiteX11-3081" fmla="*/ 473321 w 473321"/>
              <a:gd name="connsiteY11-3082" fmla="*/ 141959 h 146508"/>
              <a:gd name="connsiteX0-3083" fmla="*/ 0 w 473321"/>
              <a:gd name="connsiteY0-3084" fmla="*/ 6551 h 146508"/>
              <a:gd name="connsiteX1-3085" fmla="*/ 51342 w 473321"/>
              <a:gd name="connsiteY1-3086" fmla="*/ 142465 h 146508"/>
              <a:gd name="connsiteX2-3087" fmla="*/ 100593 w 473321"/>
              <a:gd name="connsiteY2-3088" fmla="*/ 1073 h 146508"/>
              <a:gd name="connsiteX3-3089" fmla="*/ 142525 w 473321"/>
              <a:gd name="connsiteY3-3090" fmla="*/ 144142 h 146508"/>
              <a:gd name="connsiteX4-3091" fmla="*/ 192719 w 473321"/>
              <a:gd name="connsiteY4-3092" fmla="*/ 2303 h 146508"/>
              <a:gd name="connsiteX5-3093" fmla="*/ 228148 w 473321"/>
              <a:gd name="connsiteY5-3094" fmla="*/ 142351 h 146508"/>
              <a:gd name="connsiteX6-3095" fmla="*/ 270090 w 473321"/>
              <a:gd name="connsiteY6-3096" fmla="*/ 232 h 146508"/>
              <a:gd name="connsiteX7-3097" fmla="*/ 306474 w 473321"/>
              <a:gd name="connsiteY7-3098" fmla="*/ 141120 h 146508"/>
              <a:gd name="connsiteX8-3099" fmla="*/ 347623 w 473321"/>
              <a:gd name="connsiteY8-3100" fmla="*/ 232 h 146508"/>
              <a:gd name="connsiteX9-3101" fmla="*/ 378446 w 473321"/>
              <a:gd name="connsiteY9-3102" fmla="*/ 143582 h 146508"/>
              <a:gd name="connsiteX10-3103" fmla="*/ 433892 w 473321"/>
              <a:gd name="connsiteY10-3104" fmla="*/ 5 h 146508"/>
              <a:gd name="connsiteX11-3105" fmla="*/ 473321 w 473321"/>
              <a:gd name="connsiteY11-3106" fmla="*/ 141959 h 146508"/>
              <a:gd name="connsiteX0-3107" fmla="*/ 0 w 473321"/>
              <a:gd name="connsiteY0-3108" fmla="*/ 6551 h 146508"/>
              <a:gd name="connsiteX1-3109" fmla="*/ 51342 w 473321"/>
              <a:gd name="connsiteY1-3110" fmla="*/ 142465 h 146508"/>
              <a:gd name="connsiteX2-3111" fmla="*/ 100593 w 473321"/>
              <a:gd name="connsiteY2-3112" fmla="*/ 1073 h 146508"/>
              <a:gd name="connsiteX3-3113" fmla="*/ 142525 w 473321"/>
              <a:gd name="connsiteY3-3114" fmla="*/ 144142 h 146508"/>
              <a:gd name="connsiteX4-3115" fmla="*/ 192719 w 473321"/>
              <a:gd name="connsiteY4-3116" fmla="*/ 2303 h 146508"/>
              <a:gd name="connsiteX5-3117" fmla="*/ 228148 w 473321"/>
              <a:gd name="connsiteY5-3118" fmla="*/ 142351 h 146508"/>
              <a:gd name="connsiteX6-3119" fmla="*/ 270090 w 473321"/>
              <a:gd name="connsiteY6-3120" fmla="*/ 232 h 146508"/>
              <a:gd name="connsiteX7-3121" fmla="*/ 306474 w 473321"/>
              <a:gd name="connsiteY7-3122" fmla="*/ 141120 h 146508"/>
              <a:gd name="connsiteX8-3123" fmla="*/ 347623 w 473321"/>
              <a:gd name="connsiteY8-3124" fmla="*/ 232 h 146508"/>
              <a:gd name="connsiteX9-3125" fmla="*/ 386388 w 473321"/>
              <a:gd name="connsiteY9-3126" fmla="*/ 144813 h 146508"/>
              <a:gd name="connsiteX10-3127" fmla="*/ 433892 w 473321"/>
              <a:gd name="connsiteY10-3128" fmla="*/ 5 h 146508"/>
              <a:gd name="connsiteX11-3129" fmla="*/ 473321 w 473321"/>
              <a:gd name="connsiteY11-3130" fmla="*/ 141959 h 146508"/>
              <a:gd name="connsiteX0-3131" fmla="*/ 0 w 473321"/>
              <a:gd name="connsiteY0-3132" fmla="*/ 6551 h 146508"/>
              <a:gd name="connsiteX1-3133" fmla="*/ 51342 w 473321"/>
              <a:gd name="connsiteY1-3134" fmla="*/ 142465 h 146508"/>
              <a:gd name="connsiteX2-3135" fmla="*/ 100593 w 473321"/>
              <a:gd name="connsiteY2-3136" fmla="*/ 1073 h 146508"/>
              <a:gd name="connsiteX3-3137" fmla="*/ 142525 w 473321"/>
              <a:gd name="connsiteY3-3138" fmla="*/ 144142 h 146508"/>
              <a:gd name="connsiteX4-3139" fmla="*/ 192719 w 473321"/>
              <a:gd name="connsiteY4-3140" fmla="*/ 2303 h 146508"/>
              <a:gd name="connsiteX5-3141" fmla="*/ 228148 w 473321"/>
              <a:gd name="connsiteY5-3142" fmla="*/ 142351 h 146508"/>
              <a:gd name="connsiteX6-3143" fmla="*/ 270090 w 473321"/>
              <a:gd name="connsiteY6-3144" fmla="*/ 232 h 146508"/>
              <a:gd name="connsiteX7-3145" fmla="*/ 306474 w 473321"/>
              <a:gd name="connsiteY7-3146" fmla="*/ 141120 h 146508"/>
              <a:gd name="connsiteX8-3147" fmla="*/ 347623 w 473321"/>
              <a:gd name="connsiteY8-3148" fmla="*/ 232 h 146508"/>
              <a:gd name="connsiteX9-3149" fmla="*/ 380829 w 473321"/>
              <a:gd name="connsiteY9-3150" fmla="*/ 144813 h 146508"/>
              <a:gd name="connsiteX10-3151" fmla="*/ 433892 w 473321"/>
              <a:gd name="connsiteY10-3152" fmla="*/ 5 h 146508"/>
              <a:gd name="connsiteX11-3153" fmla="*/ 473321 w 473321"/>
              <a:gd name="connsiteY11-3154" fmla="*/ 141959 h 146508"/>
              <a:gd name="connsiteX0-3155" fmla="*/ 0 w 473321"/>
              <a:gd name="connsiteY0-3156" fmla="*/ 6551 h 146508"/>
              <a:gd name="connsiteX1-3157" fmla="*/ 51342 w 473321"/>
              <a:gd name="connsiteY1-3158" fmla="*/ 142465 h 146508"/>
              <a:gd name="connsiteX2-3159" fmla="*/ 100593 w 473321"/>
              <a:gd name="connsiteY2-3160" fmla="*/ 1073 h 146508"/>
              <a:gd name="connsiteX3-3161" fmla="*/ 142525 w 473321"/>
              <a:gd name="connsiteY3-3162" fmla="*/ 144142 h 146508"/>
              <a:gd name="connsiteX4-3163" fmla="*/ 192719 w 473321"/>
              <a:gd name="connsiteY4-3164" fmla="*/ 2303 h 146508"/>
              <a:gd name="connsiteX5-3165" fmla="*/ 228148 w 473321"/>
              <a:gd name="connsiteY5-3166" fmla="*/ 142351 h 146508"/>
              <a:gd name="connsiteX6-3167" fmla="*/ 270090 w 473321"/>
              <a:gd name="connsiteY6-3168" fmla="*/ 232 h 146508"/>
              <a:gd name="connsiteX7-3169" fmla="*/ 306474 w 473321"/>
              <a:gd name="connsiteY7-3170" fmla="*/ 141120 h 146508"/>
              <a:gd name="connsiteX8-3171" fmla="*/ 347623 w 473321"/>
              <a:gd name="connsiteY8-3172" fmla="*/ 232 h 146508"/>
              <a:gd name="connsiteX9-3173" fmla="*/ 380829 w 473321"/>
              <a:gd name="connsiteY9-3174" fmla="*/ 144813 h 146508"/>
              <a:gd name="connsiteX10-3175" fmla="*/ 433892 w 473321"/>
              <a:gd name="connsiteY10-3176" fmla="*/ 5 h 146508"/>
              <a:gd name="connsiteX11-3177" fmla="*/ 473321 w 473321"/>
              <a:gd name="connsiteY11-3178" fmla="*/ 141959 h 146508"/>
              <a:gd name="connsiteX0-3179" fmla="*/ 0 w 473321"/>
              <a:gd name="connsiteY0-3180" fmla="*/ 6551 h 146508"/>
              <a:gd name="connsiteX1-3181" fmla="*/ 51342 w 473321"/>
              <a:gd name="connsiteY1-3182" fmla="*/ 142465 h 146508"/>
              <a:gd name="connsiteX2-3183" fmla="*/ 100593 w 473321"/>
              <a:gd name="connsiteY2-3184" fmla="*/ 1073 h 146508"/>
              <a:gd name="connsiteX3-3185" fmla="*/ 142525 w 473321"/>
              <a:gd name="connsiteY3-3186" fmla="*/ 144142 h 146508"/>
              <a:gd name="connsiteX4-3187" fmla="*/ 192719 w 473321"/>
              <a:gd name="connsiteY4-3188" fmla="*/ 2303 h 146508"/>
              <a:gd name="connsiteX5-3189" fmla="*/ 228148 w 473321"/>
              <a:gd name="connsiteY5-3190" fmla="*/ 142351 h 146508"/>
              <a:gd name="connsiteX6-3191" fmla="*/ 270090 w 473321"/>
              <a:gd name="connsiteY6-3192" fmla="*/ 232 h 146508"/>
              <a:gd name="connsiteX7-3193" fmla="*/ 306474 w 473321"/>
              <a:gd name="connsiteY7-3194" fmla="*/ 141120 h 146508"/>
              <a:gd name="connsiteX8-3195" fmla="*/ 347623 w 473321"/>
              <a:gd name="connsiteY8-3196" fmla="*/ 232 h 146508"/>
              <a:gd name="connsiteX9-3197" fmla="*/ 384006 w 473321"/>
              <a:gd name="connsiteY9-3198" fmla="*/ 144813 h 146508"/>
              <a:gd name="connsiteX10-3199" fmla="*/ 433892 w 473321"/>
              <a:gd name="connsiteY10-3200" fmla="*/ 5 h 146508"/>
              <a:gd name="connsiteX11-3201" fmla="*/ 473321 w 473321"/>
              <a:gd name="connsiteY11-3202" fmla="*/ 141959 h 146508"/>
              <a:gd name="connsiteX0-3203" fmla="*/ 0 w 473321"/>
              <a:gd name="connsiteY0-3204" fmla="*/ 6551 h 146508"/>
              <a:gd name="connsiteX1-3205" fmla="*/ 51342 w 473321"/>
              <a:gd name="connsiteY1-3206" fmla="*/ 142465 h 146508"/>
              <a:gd name="connsiteX2-3207" fmla="*/ 100593 w 473321"/>
              <a:gd name="connsiteY2-3208" fmla="*/ 1073 h 146508"/>
              <a:gd name="connsiteX3-3209" fmla="*/ 142525 w 473321"/>
              <a:gd name="connsiteY3-3210" fmla="*/ 144142 h 146508"/>
              <a:gd name="connsiteX4-3211" fmla="*/ 192719 w 473321"/>
              <a:gd name="connsiteY4-3212" fmla="*/ 2303 h 146508"/>
              <a:gd name="connsiteX5-3213" fmla="*/ 228148 w 473321"/>
              <a:gd name="connsiteY5-3214" fmla="*/ 142351 h 146508"/>
              <a:gd name="connsiteX6-3215" fmla="*/ 270090 w 473321"/>
              <a:gd name="connsiteY6-3216" fmla="*/ 232 h 146508"/>
              <a:gd name="connsiteX7-3217" fmla="*/ 306474 w 473321"/>
              <a:gd name="connsiteY7-3218" fmla="*/ 141120 h 146508"/>
              <a:gd name="connsiteX8-3219" fmla="*/ 347623 w 473321"/>
              <a:gd name="connsiteY8-3220" fmla="*/ 232 h 146508"/>
              <a:gd name="connsiteX9-3221" fmla="*/ 384006 w 473321"/>
              <a:gd name="connsiteY9-3222" fmla="*/ 144813 h 146508"/>
              <a:gd name="connsiteX10-3223" fmla="*/ 433892 w 473321"/>
              <a:gd name="connsiteY10-3224" fmla="*/ 5 h 146508"/>
              <a:gd name="connsiteX11-3225" fmla="*/ 473321 w 473321"/>
              <a:gd name="connsiteY11-3226" fmla="*/ 141959 h 146508"/>
              <a:gd name="connsiteX0-3227" fmla="*/ 0 w 473321"/>
              <a:gd name="connsiteY0-3228" fmla="*/ 6551 h 146508"/>
              <a:gd name="connsiteX1-3229" fmla="*/ 51342 w 473321"/>
              <a:gd name="connsiteY1-3230" fmla="*/ 142465 h 146508"/>
              <a:gd name="connsiteX2-3231" fmla="*/ 100593 w 473321"/>
              <a:gd name="connsiteY2-3232" fmla="*/ 1073 h 146508"/>
              <a:gd name="connsiteX3-3233" fmla="*/ 142525 w 473321"/>
              <a:gd name="connsiteY3-3234" fmla="*/ 144142 h 146508"/>
              <a:gd name="connsiteX4-3235" fmla="*/ 192719 w 473321"/>
              <a:gd name="connsiteY4-3236" fmla="*/ 2303 h 146508"/>
              <a:gd name="connsiteX5-3237" fmla="*/ 228148 w 473321"/>
              <a:gd name="connsiteY5-3238" fmla="*/ 142351 h 146508"/>
              <a:gd name="connsiteX6-3239" fmla="*/ 270090 w 473321"/>
              <a:gd name="connsiteY6-3240" fmla="*/ 232 h 146508"/>
              <a:gd name="connsiteX7-3241" fmla="*/ 306474 w 473321"/>
              <a:gd name="connsiteY7-3242" fmla="*/ 141120 h 146508"/>
              <a:gd name="connsiteX8-3243" fmla="*/ 347623 w 473321"/>
              <a:gd name="connsiteY8-3244" fmla="*/ 232 h 146508"/>
              <a:gd name="connsiteX9-3245" fmla="*/ 387977 w 473321"/>
              <a:gd name="connsiteY9-3246" fmla="*/ 146044 h 146508"/>
              <a:gd name="connsiteX10-3247" fmla="*/ 433892 w 473321"/>
              <a:gd name="connsiteY10-3248" fmla="*/ 5 h 146508"/>
              <a:gd name="connsiteX11-3249" fmla="*/ 473321 w 473321"/>
              <a:gd name="connsiteY11-3250" fmla="*/ 141959 h 146508"/>
              <a:gd name="connsiteX0-3251" fmla="*/ 0 w 473321"/>
              <a:gd name="connsiteY0-3252" fmla="*/ 6551 h 146508"/>
              <a:gd name="connsiteX1-3253" fmla="*/ 51342 w 473321"/>
              <a:gd name="connsiteY1-3254" fmla="*/ 142465 h 146508"/>
              <a:gd name="connsiteX2-3255" fmla="*/ 100593 w 473321"/>
              <a:gd name="connsiteY2-3256" fmla="*/ 1073 h 146508"/>
              <a:gd name="connsiteX3-3257" fmla="*/ 142525 w 473321"/>
              <a:gd name="connsiteY3-3258" fmla="*/ 144142 h 146508"/>
              <a:gd name="connsiteX4-3259" fmla="*/ 192719 w 473321"/>
              <a:gd name="connsiteY4-3260" fmla="*/ 2303 h 146508"/>
              <a:gd name="connsiteX5-3261" fmla="*/ 228148 w 473321"/>
              <a:gd name="connsiteY5-3262" fmla="*/ 142351 h 146508"/>
              <a:gd name="connsiteX6-3263" fmla="*/ 270090 w 473321"/>
              <a:gd name="connsiteY6-3264" fmla="*/ 232 h 146508"/>
              <a:gd name="connsiteX7-3265" fmla="*/ 306474 w 473321"/>
              <a:gd name="connsiteY7-3266" fmla="*/ 141120 h 146508"/>
              <a:gd name="connsiteX8-3267" fmla="*/ 347623 w 473321"/>
              <a:gd name="connsiteY8-3268" fmla="*/ 232 h 146508"/>
              <a:gd name="connsiteX9-3269" fmla="*/ 387977 w 473321"/>
              <a:gd name="connsiteY9-3270" fmla="*/ 146044 h 146508"/>
              <a:gd name="connsiteX10-3271" fmla="*/ 433892 w 473321"/>
              <a:gd name="connsiteY10-3272" fmla="*/ 5 h 146508"/>
              <a:gd name="connsiteX11-3273" fmla="*/ 473321 w 473321"/>
              <a:gd name="connsiteY11-3274" fmla="*/ 141959 h 146508"/>
              <a:gd name="connsiteX0-3275" fmla="*/ 0 w 473321"/>
              <a:gd name="connsiteY0-3276" fmla="*/ 6551 h 146508"/>
              <a:gd name="connsiteX1-3277" fmla="*/ 51342 w 473321"/>
              <a:gd name="connsiteY1-3278" fmla="*/ 142465 h 146508"/>
              <a:gd name="connsiteX2-3279" fmla="*/ 100593 w 473321"/>
              <a:gd name="connsiteY2-3280" fmla="*/ 1073 h 146508"/>
              <a:gd name="connsiteX3-3281" fmla="*/ 142525 w 473321"/>
              <a:gd name="connsiteY3-3282" fmla="*/ 144142 h 146508"/>
              <a:gd name="connsiteX4-3283" fmla="*/ 192719 w 473321"/>
              <a:gd name="connsiteY4-3284" fmla="*/ 2303 h 146508"/>
              <a:gd name="connsiteX5-3285" fmla="*/ 228148 w 473321"/>
              <a:gd name="connsiteY5-3286" fmla="*/ 142351 h 146508"/>
              <a:gd name="connsiteX6-3287" fmla="*/ 270090 w 473321"/>
              <a:gd name="connsiteY6-3288" fmla="*/ 232 h 146508"/>
              <a:gd name="connsiteX7-3289" fmla="*/ 306474 w 473321"/>
              <a:gd name="connsiteY7-3290" fmla="*/ 141120 h 146508"/>
              <a:gd name="connsiteX8-3291" fmla="*/ 353182 w 473321"/>
              <a:gd name="connsiteY8-3292" fmla="*/ 232 h 146508"/>
              <a:gd name="connsiteX9-3293" fmla="*/ 387977 w 473321"/>
              <a:gd name="connsiteY9-3294" fmla="*/ 146044 h 146508"/>
              <a:gd name="connsiteX10-3295" fmla="*/ 433892 w 473321"/>
              <a:gd name="connsiteY10-3296" fmla="*/ 5 h 146508"/>
              <a:gd name="connsiteX11-3297" fmla="*/ 473321 w 473321"/>
              <a:gd name="connsiteY11-3298" fmla="*/ 141959 h 146508"/>
              <a:gd name="connsiteX0-3299" fmla="*/ 0 w 473321"/>
              <a:gd name="connsiteY0-3300" fmla="*/ 6551 h 146508"/>
              <a:gd name="connsiteX1-3301" fmla="*/ 51342 w 473321"/>
              <a:gd name="connsiteY1-3302" fmla="*/ 142465 h 146508"/>
              <a:gd name="connsiteX2-3303" fmla="*/ 100593 w 473321"/>
              <a:gd name="connsiteY2-3304" fmla="*/ 1073 h 146508"/>
              <a:gd name="connsiteX3-3305" fmla="*/ 142525 w 473321"/>
              <a:gd name="connsiteY3-3306" fmla="*/ 144142 h 146508"/>
              <a:gd name="connsiteX4-3307" fmla="*/ 192719 w 473321"/>
              <a:gd name="connsiteY4-3308" fmla="*/ 2303 h 146508"/>
              <a:gd name="connsiteX5-3309" fmla="*/ 228148 w 473321"/>
              <a:gd name="connsiteY5-3310" fmla="*/ 142351 h 146508"/>
              <a:gd name="connsiteX6-3311" fmla="*/ 270090 w 473321"/>
              <a:gd name="connsiteY6-3312" fmla="*/ 232 h 146508"/>
              <a:gd name="connsiteX7-3313" fmla="*/ 306474 w 473321"/>
              <a:gd name="connsiteY7-3314" fmla="*/ 141120 h 146508"/>
              <a:gd name="connsiteX8-3315" fmla="*/ 353182 w 473321"/>
              <a:gd name="connsiteY8-3316" fmla="*/ 232 h 146508"/>
              <a:gd name="connsiteX9-3317" fmla="*/ 387977 w 473321"/>
              <a:gd name="connsiteY9-3318" fmla="*/ 146044 h 146508"/>
              <a:gd name="connsiteX10-3319" fmla="*/ 433892 w 473321"/>
              <a:gd name="connsiteY10-3320" fmla="*/ 5 h 146508"/>
              <a:gd name="connsiteX11-3321" fmla="*/ 473321 w 473321"/>
              <a:gd name="connsiteY11-3322" fmla="*/ 141959 h 146508"/>
              <a:gd name="connsiteX0-3323" fmla="*/ 0 w 473321"/>
              <a:gd name="connsiteY0-3324" fmla="*/ 6551 h 146508"/>
              <a:gd name="connsiteX1-3325" fmla="*/ 51342 w 473321"/>
              <a:gd name="connsiteY1-3326" fmla="*/ 142465 h 146508"/>
              <a:gd name="connsiteX2-3327" fmla="*/ 100593 w 473321"/>
              <a:gd name="connsiteY2-3328" fmla="*/ 1073 h 146508"/>
              <a:gd name="connsiteX3-3329" fmla="*/ 142525 w 473321"/>
              <a:gd name="connsiteY3-3330" fmla="*/ 144142 h 146508"/>
              <a:gd name="connsiteX4-3331" fmla="*/ 192719 w 473321"/>
              <a:gd name="connsiteY4-3332" fmla="*/ 2303 h 146508"/>
              <a:gd name="connsiteX5-3333" fmla="*/ 228148 w 473321"/>
              <a:gd name="connsiteY5-3334" fmla="*/ 142351 h 146508"/>
              <a:gd name="connsiteX6-3335" fmla="*/ 270090 w 473321"/>
              <a:gd name="connsiteY6-3336" fmla="*/ 232 h 146508"/>
              <a:gd name="connsiteX7-3337" fmla="*/ 306474 w 473321"/>
              <a:gd name="connsiteY7-3338" fmla="*/ 141120 h 146508"/>
              <a:gd name="connsiteX8-3339" fmla="*/ 353182 w 473321"/>
              <a:gd name="connsiteY8-3340" fmla="*/ 232 h 146508"/>
              <a:gd name="connsiteX9-3341" fmla="*/ 387977 w 473321"/>
              <a:gd name="connsiteY9-3342" fmla="*/ 146044 h 146508"/>
              <a:gd name="connsiteX10-3343" fmla="*/ 433892 w 473321"/>
              <a:gd name="connsiteY10-3344" fmla="*/ 5 h 146508"/>
              <a:gd name="connsiteX11-3345" fmla="*/ 473321 w 473321"/>
              <a:gd name="connsiteY11-3346" fmla="*/ 141959 h 146508"/>
              <a:gd name="connsiteX0-3347" fmla="*/ 0 w 473321"/>
              <a:gd name="connsiteY0-3348" fmla="*/ 6551 h 146508"/>
              <a:gd name="connsiteX1-3349" fmla="*/ 51342 w 473321"/>
              <a:gd name="connsiteY1-3350" fmla="*/ 142465 h 146508"/>
              <a:gd name="connsiteX2-3351" fmla="*/ 100593 w 473321"/>
              <a:gd name="connsiteY2-3352" fmla="*/ 1073 h 146508"/>
              <a:gd name="connsiteX3-3353" fmla="*/ 142525 w 473321"/>
              <a:gd name="connsiteY3-3354" fmla="*/ 144142 h 146508"/>
              <a:gd name="connsiteX4-3355" fmla="*/ 192719 w 473321"/>
              <a:gd name="connsiteY4-3356" fmla="*/ 2303 h 146508"/>
              <a:gd name="connsiteX5-3357" fmla="*/ 228148 w 473321"/>
              <a:gd name="connsiteY5-3358" fmla="*/ 142351 h 146508"/>
              <a:gd name="connsiteX6-3359" fmla="*/ 270090 w 473321"/>
              <a:gd name="connsiteY6-3360" fmla="*/ 232 h 146508"/>
              <a:gd name="connsiteX7-3361" fmla="*/ 312033 w 473321"/>
              <a:gd name="connsiteY7-3362" fmla="*/ 142351 h 146508"/>
              <a:gd name="connsiteX8-3363" fmla="*/ 353182 w 473321"/>
              <a:gd name="connsiteY8-3364" fmla="*/ 232 h 146508"/>
              <a:gd name="connsiteX9-3365" fmla="*/ 387977 w 473321"/>
              <a:gd name="connsiteY9-3366" fmla="*/ 146044 h 146508"/>
              <a:gd name="connsiteX10-3367" fmla="*/ 433892 w 473321"/>
              <a:gd name="connsiteY10-3368" fmla="*/ 5 h 146508"/>
              <a:gd name="connsiteX11-3369" fmla="*/ 473321 w 473321"/>
              <a:gd name="connsiteY11-3370" fmla="*/ 141959 h 146508"/>
              <a:gd name="connsiteX0-3371" fmla="*/ 0 w 473321"/>
              <a:gd name="connsiteY0-3372" fmla="*/ 6551 h 146508"/>
              <a:gd name="connsiteX1-3373" fmla="*/ 51342 w 473321"/>
              <a:gd name="connsiteY1-3374" fmla="*/ 142465 h 146508"/>
              <a:gd name="connsiteX2-3375" fmla="*/ 100593 w 473321"/>
              <a:gd name="connsiteY2-3376" fmla="*/ 1073 h 146508"/>
              <a:gd name="connsiteX3-3377" fmla="*/ 142525 w 473321"/>
              <a:gd name="connsiteY3-3378" fmla="*/ 144142 h 146508"/>
              <a:gd name="connsiteX4-3379" fmla="*/ 192719 w 473321"/>
              <a:gd name="connsiteY4-3380" fmla="*/ 2303 h 146508"/>
              <a:gd name="connsiteX5-3381" fmla="*/ 228148 w 473321"/>
              <a:gd name="connsiteY5-3382" fmla="*/ 142351 h 146508"/>
              <a:gd name="connsiteX6-3383" fmla="*/ 270090 w 473321"/>
              <a:gd name="connsiteY6-3384" fmla="*/ 232 h 146508"/>
              <a:gd name="connsiteX7-3385" fmla="*/ 312033 w 473321"/>
              <a:gd name="connsiteY7-3386" fmla="*/ 142351 h 146508"/>
              <a:gd name="connsiteX8-3387" fmla="*/ 353182 w 473321"/>
              <a:gd name="connsiteY8-3388" fmla="*/ 232 h 146508"/>
              <a:gd name="connsiteX9-3389" fmla="*/ 387977 w 473321"/>
              <a:gd name="connsiteY9-3390" fmla="*/ 146044 h 146508"/>
              <a:gd name="connsiteX10-3391" fmla="*/ 433892 w 473321"/>
              <a:gd name="connsiteY10-3392" fmla="*/ 5 h 146508"/>
              <a:gd name="connsiteX11-3393" fmla="*/ 473321 w 473321"/>
              <a:gd name="connsiteY11-3394" fmla="*/ 141959 h 146508"/>
              <a:gd name="connsiteX0-3395" fmla="*/ 0 w 473321"/>
              <a:gd name="connsiteY0-3396" fmla="*/ 6551 h 146508"/>
              <a:gd name="connsiteX1-3397" fmla="*/ 51342 w 473321"/>
              <a:gd name="connsiteY1-3398" fmla="*/ 142465 h 146508"/>
              <a:gd name="connsiteX2-3399" fmla="*/ 100593 w 473321"/>
              <a:gd name="connsiteY2-3400" fmla="*/ 1073 h 146508"/>
              <a:gd name="connsiteX3-3401" fmla="*/ 142525 w 473321"/>
              <a:gd name="connsiteY3-3402" fmla="*/ 144142 h 146508"/>
              <a:gd name="connsiteX4-3403" fmla="*/ 192719 w 473321"/>
              <a:gd name="connsiteY4-3404" fmla="*/ 2303 h 146508"/>
              <a:gd name="connsiteX5-3405" fmla="*/ 228148 w 473321"/>
              <a:gd name="connsiteY5-3406" fmla="*/ 142351 h 146508"/>
              <a:gd name="connsiteX6-3407" fmla="*/ 270090 w 473321"/>
              <a:gd name="connsiteY6-3408" fmla="*/ 232 h 146508"/>
              <a:gd name="connsiteX7-3409" fmla="*/ 309650 w 473321"/>
              <a:gd name="connsiteY7-3410" fmla="*/ 142351 h 146508"/>
              <a:gd name="connsiteX8-3411" fmla="*/ 353182 w 473321"/>
              <a:gd name="connsiteY8-3412" fmla="*/ 232 h 146508"/>
              <a:gd name="connsiteX9-3413" fmla="*/ 387977 w 473321"/>
              <a:gd name="connsiteY9-3414" fmla="*/ 146044 h 146508"/>
              <a:gd name="connsiteX10-3415" fmla="*/ 433892 w 473321"/>
              <a:gd name="connsiteY10-3416" fmla="*/ 5 h 146508"/>
              <a:gd name="connsiteX11-3417" fmla="*/ 473321 w 473321"/>
              <a:gd name="connsiteY11-3418" fmla="*/ 141959 h 146508"/>
              <a:gd name="connsiteX0-3419" fmla="*/ 0 w 473321"/>
              <a:gd name="connsiteY0-3420" fmla="*/ 6551 h 146508"/>
              <a:gd name="connsiteX1-3421" fmla="*/ 51342 w 473321"/>
              <a:gd name="connsiteY1-3422" fmla="*/ 142465 h 146508"/>
              <a:gd name="connsiteX2-3423" fmla="*/ 100593 w 473321"/>
              <a:gd name="connsiteY2-3424" fmla="*/ 1073 h 146508"/>
              <a:gd name="connsiteX3-3425" fmla="*/ 142525 w 473321"/>
              <a:gd name="connsiteY3-3426" fmla="*/ 144142 h 146508"/>
              <a:gd name="connsiteX4-3427" fmla="*/ 192719 w 473321"/>
              <a:gd name="connsiteY4-3428" fmla="*/ 2303 h 146508"/>
              <a:gd name="connsiteX5-3429" fmla="*/ 228148 w 473321"/>
              <a:gd name="connsiteY5-3430" fmla="*/ 142351 h 146508"/>
              <a:gd name="connsiteX6-3431" fmla="*/ 270090 w 473321"/>
              <a:gd name="connsiteY6-3432" fmla="*/ 232 h 146508"/>
              <a:gd name="connsiteX7-3433" fmla="*/ 309650 w 473321"/>
              <a:gd name="connsiteY7-3434" fmla="*/ 142351 h 146508"/>
              <a:gd name="connsiteX8-3435" fmla="*/ 353182 w 473321"/>
              <a:gd name="connsiteY8-3436" fmla="*/ 232 h 146508"/>
              <a:gd name="connsiteX9-3437" fmla="*/ 387977 w 473321"/>
              <a:gd name="connsiteY9-3438" fmla="*/ 146044 h 146508"/>
              <a:gd name="connsiteX10-3439" fmla="*/ 433892 w 473321"/>
              <a:gd name="connsiteY10-3440" fmla="*/ 5 h 146508"/>
              <a:gd name="connsiteX11-3441" fmla="*/ 473321 w 473321"/>
              <a:gd name="connsiteY11-3442" fmla="*/ 141959 h 146508"/>
              <a:gd name="connsiteX0-3443" fmla="*/ 0 w 473321"/>
              <a:gd name="connsiteY0-3444" fmla="*/ 6551 h 146508"/>
              <a:gd name="connsiteX1-3445" fmla="*/ 51342 w 473321"/>
              <a:gd name="connsiteY1-3446" fmla="*/ 142465 h 146508"/>
              <a:gd name="connsiteX2-3447" fmla="*/ 100593 w 473321"/>
              <a:gd name="connsiteY2-3448" fmla="*/ 1073 h 146508"/>
              <a:gd name="connsiteX3-3449" fmla="*/ 142525 w 473321"/>
              <a:gd name="connsiteY3-3450" fmla="*/ 144142 h 146508"/>
              <a:gd name="connsiteX4-3451" fmla="*/ 192719 w 473321"/>
              <a:gd name="connsiteY4-3452" fmla="*/ 2303 h 146508"/>
              <a:gd name="connsiteX5-3453" fmla="*/ 228148 w 473321"/>
              <a:gd name="connsiteY5-3454" fmla="*/ 142351 h 146508"/>
              <a:gd name="connsiteX6-3455" fmla="*/ 270090 w 473321"/>
              <a:gd name="connsiteY6-3456" fmla="*/ 232 h 146508"/>
              <a:gd name="connsiteX7-3457" fmla="*/ 309650 w 473321"/>
              <a:gd name="connsiteY7-3458" fmla="*/ 142351 h 146508"/>
              <a:gd name="connsiteX8-3459" fmla="*/ 353182 w 473321"/>
              <a:gd name="connsiteY8-3460" fmla="*/ 232 h 146508"/>
              <a:gd name="connsiteX9-3461" fmla="*/ 387977 w 473321"/>
              <a:gd name="connsiteY9-3462" fmla="*/ 146044 h 146508"/>
              <a:gd name="connsiteX10-3463" fmla="*/ 433892 w 473321"/>
              <a:gd name="connsiteY10-3464" fmla="*/ 5 h 146508"/>
              <a:gd name="connsiteX11-3465" fmla="*/ 473321 w 473321"/>
              <a:gd name="connsiteY11-3466" fmla="*/ 141959 h 146508"/>
              <a:gd name="connsiteX0-3467" fmla="*/ 0 w 473321"/>
              <a:gd name="connsiteY0-3468" fmla="*/ 6551 h 146508"/>
              <a:gd name="connsiteX1-3469" fmla="*/ 51342 w 473321"/>
              <a:gd name="connsiteY1-3470" fmla="*/ 142465 h 146508"/>
              <a:gd name="connsiteX2-3471" fmla="*/ 100593 w 473321"/>
              <a:gd name="connsiteY2-3472" fmla="*/ 1073 h 146508"/>
              <a:gd name="connsiteX3-3473" fmla="*/ 142525 w 473321"/>
              <a:gd name="connsiteY3-3474" fmla="*/ 144142 h 146508"/>
              <a:gd name="connsiteX4-3475" fmla="*/ 192719 w 473321"/>
              <a:gd name="connsiteY4-3476" fmla="*/ 2303 h 146508"/>
              <a:gd name="connsiteX5-3477" fmla="*/ 228148 w 473321"/>
              <a:gd name="connsiteY5-3478" fmla="*/ 142351 h 146508"/>
              <a:gd name="connsiteX6-3479" fmla="*/ 270090 w 473321"/>
              <a:gd name="connsiteY6-3480" fmla="*/ 232 h 146508"/>
              <a:gd name="connsiteX7-3481" fmla="*/ 309650 w 473321"/>
              <a:gd name="connsiteY7-3482" fmla="*/ 142351 h 146508"/>
              <a:gd name="connsiteX8-3483" fmla="*/ 353182 w 473321"/>
              <a:gd name="connsiteY8-3484" fmla="*/ 232 h 146508"/>
              <a:gd name="connsiteX9-3485" fmla="*/ 387977 w 473321"/>
              <a:gd name="connsiteY9-3486" fmla="*/ 146044 h 146508"/>
              <a:gd name="connsiteX10-3487" fmla="*/ 433892 w 473321"/>
              <a:gd name="connsiteY10-3488" fmla="*/ 5 h 146508"/>
              <a:gd name="connsiteX11-3489" fmla="*/ 473321 w 473321"/>
              <a:gd name="connsiteY11-3490" fmla="*/ 141959 h 146508"/>
              <a:gd name="connsiteX0-3491" fmla="*/ 0 w 473321"/>
              <a:gd name="connsiteY0-3492" fmla="*/ 6551 h 146508"/>
              <a:gd name="connsiteX1-3493" fmla="*/ 51342 w 473321"/>
              <a:gd name="connsiteY1-3494" fmla="*/ 142465 h 146508"/>
              <a:gd name="connsiteX2-3495" fmla="*/ 100593 w 473321"/>
              <a:gd name="connsiteY2-3496" fmla="*/ 1073 h 146508"/>
              <a:gd name="connsiteX3-3497" fmla="*/ 142525 w 473321"/>
              <a:gd name="connsiteY3-3498" fmla="*/ 144142 h 146508"/>
              <a:gd name="connsiteX4-3499" fmla="*/ 192719 w 473321"/>
              <a:gd name="connsiteY4-3500" fmla="*/ 2303 h 146508"/>
              <a:gd name="connsiteX5-3501" fmla="*/ 228148 w 473321"/>
              <a:gd name="connsiteY5-3502" fmla="*/ 142351 h 146508"/>
              <a:gd name="connsiteX6-3503" fmla="*/ 270090 w 473321"/>
              <a:gd name="connsiteY6-3504" fmla="*/ 232 h 146508"/>
              <a:gd name="connsiteX7-3505" fmla="*/ 309650 w 473321"/>
              <a:gd name="connsiteY7-3506" fmla="*/ 142351 h 146508"/>
              <a:gd name="connsiteX8-3507" fmla="*/ 353182 w 473321"/>
              <a:gd name="connsiteY8-3508" fmla="*/ 232 h 146508"/>
              <a:gd name="connsiteX9-3509" fmla="*/ 387977 w 473321"/>
              <a:gd name="connsiteY9-3510" fmla="*/ 146044 h 146508"/>
              <a:gd name="connsiteX10-3511" fmla="*/ 433892 w 473321"/>
              <a:gd name="connsiteY10-3512" fmla="*/ 5 h 146508"/>
              <a:gd name="connsiteX11-3513" fmla="*/ 473321 w 473321"/>
              <a:gd name="connsiteY11-3514" fmla="*/ 141959 h 146508"/>
              <a:gd name="connsiteX0-3515" fmla="*/ 0 w 473321"/>
              <a:gd name="connsiteY0-3516" fmla="*/ 6551 h 146508"/>
              <a:gd name="connsiteX1-3517" fmla="*/ 51342 w 473321"/>
              <a:gd name="connsiteY1-3518" fmla="*/ 142465 h 146508"/>
              <a:gd name="connsiteX2-3519" fmla="*/ 100593 w 473321"/>
              <a:gd name="connsiteY2-3520" fmla="*/ 1073 h 146508"/>
              <a:gd name="connsiteX3-3521" fmla="*/ 142525 w 473321"/>
              <a:gd name="connsiteY3-3522" fmla="*/ 144142 h 146508"/>
              <a:gd name="connsiteX4-3523" fmla="*/ 192719 w 473321"/>
              <a:gd name="connsiteY4-3524" fmla="*/ 2303 h 146508"/>
              <a:gd name="connsiteX5-3525" fmla="*/ 228148 w 473321"/>
              <a:gd name="connsiteY5-3526" fmla="*/ 142351 h 146508"/>
              <a:gd name="connsiteX6-3527" fmla="*/ 270090 w 473321"/>
              <a:gd name="connsiteY6-3528" fmla="*/ 232 h 146508"/>
              <a:gd name="connsiteX7-3529" fmla="*/ 309650 w 473321"/>
              <a:gd name="connsiteY7-3530" fmla="*/ 142351 h 146508"/>
              <a:gd name="connsiteX8-3531" fmla="*/ 353182 w 473321"/>
              <a:gd name="connsiteY8-3532" fmla="*/ 232 h 146508"/>
              <a:gd name="connsiteX9-3533" fmla="*/ 387977 w 473321"/>
              <a:gd name="connsiteY9-3534" fmla="*/ 146044 h 146508"/>
              <a:gd name="connsiteX10-3535" fmla="*/ 433892 w 473321"/>
              <a:gd name="connsiteY10-3536" fmla="*/ 5 h 146508"/>
              <a:gd name="connsiteX11-3537" fmla="*/ 473321 w 473321"/>
              <a:gd name="connsiteY11-3538" fmla="*/ 141959 h 146508"/>
              <a:gd name="connsiteX0-3539" fmla="*/ 0 w 473321"/>
              <a:gd name="connsiteY0-3540" fmla="*/ 6551 h 146508"/>
              <a:gd name="connsiteX1-3541" fmla="*/ 51342 w 473321"/>
              <a:gd name="connsiteY1-3542" fmla="*/ 142465 h 146508"/>
              <a:gd name="connsiteX2-3543" fmla="*/ 100593 w 473321"/>
              <a:gd name="connsiteY2-3544" fmla="*/ 1073 h 146508"/>
              <a:gd name="connsiteX3-3545" fmla="*/ 142525 w 473321"/>
              <a:gd name="connsiteY3-3546" fmla="*/ 144142 h 146508"/>
              <a:gd name="connsiteX4-3547" fmla="*/ 192719 w 473321"/>
              <a:gd name="connsiteY4-3548" fmla="*/ 2303 h 146508"/>
              <a:gd name="connsiteX5-3549" fmla="*/ 228148 w 473321"/>
              <a:gd name="connsiteY5-3550" fmla="*/ 142351 h 146508"/>
              <a:gd name="connsiteX6-3551" fmla="*/ 270090 w 473321"/>
              <a:gd name="connsiteY6-3552" fmla="*/ 232 h 146508"/>
              <a:gd name="connsiteX7-3553" fmla="*/ 309650 w 473321"/>
              <a:gd name="connsiteY7-3554" fmla="*/ 142351 h 146508"/>
              <a:gd name="connsiteX8-3555" fmla="*/ 353182 w 473321"/>
              <a:gd name="connsiteY8-3556" fmla="*/ 232 h 146508"/>
              <a:gd name="connsiteX9-3557" fmla="*/ 387977 w 473321"/>
              <a:gd name="connsiteY9-3558" fmla="*/ 146044 h 146508"/>
              <a:gd name="connsiteX10-3559" fmla="*/ 433892 w 473321"/>
              <a:gd name="connsiteY10-3560" fmla="*/ 5 h 146508"/>
              <a:gd name="connsiteX11-3561" fmla="*/ 473321 w 473321"/>
              <a:gd name="connsiteY11-3562" fmla="*/ 141959 h 146508"/>
              <a:gd name="connsiteX0-3563" fmla="*/ 0 w 473321"/>
              <a:gd name="connsiteY0-3564" fmla="*/ 6551 h 146508"/>
              <a:gd name="connsiteX1-3565" fmla="*/ 51342 w 473321"/>
              <a:gd name="connsiteY1-3566" fmla="*/ 142465 h 146508"/>
              <a:gd name="connsiteX2-3567" fmla="*/ 100593 w 473321"/>
              <a:gd name="connsiteY2-3568" fmla="*/ 1073 h 146508"/>
              <a:gd name="connsiteX3-3569" fmla="*/ 142525 w 473321"/>
              <a:gd name="connsiteY3-3570" fmla="*/ 144142 h 146508"/>
              <a:gd name="connsiteX4-3571" fmla="*/ 192719 w 473321"/>
              <a:gd name="connsiteY4-3572" fmla="*/ 2303 h 146508"/>
              <a:gd name="connsiteX5-3573" fmla="*/ 228148 w 473321"/>
              <a:gd name="connsiteY5-3574" fmla="*/ 142351 h 146508"/>
              <a:gd name="connsiteX6-3575" fmla="*/ 270090 w 473321"/>
              <a:gd name="connsiteY6-3576" fmla="*/ 232 h 146508"/>
              <a:gd name="connsiteX7-3577" fmla="*/ 309650 w 473321"/>
              <a:gd name="connsiteY7-3578" fmla="*/ 142351 h 146508"/>
              <a:gd name="connsiteX8-3579" fmla="*/ 353182 w 473321"/>
              <a:gd name="connsiteY8-3580" fmla="*/ 232 h 146508"/>
              <a:gd name="connsiteX9-3581" fmla="*/ 387977 w 473321"/>
              <a:gd name="connsiteY9-3582" fmla="*/ 146044 h 146508"/>
              <a:gd name="connsiteX10-3583" fmla="*/ 433892 w 473321"/>
              <a:gd name="connsiteY10-3584" fmla="*/ 5 h 146508"/>
              <a:gd name="connsiteX11-3585" fmla="*/ 473321 w 473321"/>
              <a:gd name="connsiteY11-3586" fmla="*/ 141959 h 146508"/>
              <a:gd name="connsiteX0-3587" fmla="*/ 0 w 459025"/>
              <a:gd name="connsiteY0-3588" fmla="*/ 5755 h 151868"/>
              <a:gd name="connsiteX1-3589" fmla="*/ 37046 w 459025"/>
              <a:gd name="connsiteY1-3590" fmla="*/ 147825 h 151868"/>
              <a:gd name="connsiteX2-3591" fmla="*/ 86297 w 459025"/>
              <a:gd name="connsiteY2-3592" fmla="*/ 6433 h 151868"/>
              <a:gd name="connsiteX3-3593" fmla="*/ 128229 w 459025"/>
              <a:gd name="connsiteY3-3594" fmla="*/ 149502 h 151868"/>
              <a:gd name="connsiteX4-3595" fmla="*/ 178423 w 459025"/>
              <a:gd name="connsiteY4-3596" fmla="*/ 7663 h 151868"/>
              <a:gd name="connsiteX5-3597" fmla="*/ 213852 w 459025"/>
              <a:gd name="connsiteY5-3598" fmla="*/ 147711 h 151868"/>
              <a:gd name="connsiteX6-3599" fmla="*/ 255794 w 459025"/>
              <a:gd name="connsiteY6-3600" fmla="*/ 5592 h 151868"/>
              <a:gd name="connsiteX7-3601" fmla="*/ 295354 w 459025"/>
              <a:gd name="connsiteY7-3602" fmla="*/ 147711 h 151868"/>
              <a:gd name="connsiteX8-3603" fmla="*/ 338886 w 459025"/>
              <a:gd name="connsiteY8-3604" fmla="*/ 5592 h 151868"/>
              <a:gd name="connsiteX9-3605" fmla="*/ 373681 w 459025"/>
              <a:gd name="connsiteY9-3606" fmla="*/ 151404 h 151868"/>
              <a:gd name="connsiteX10-3607" fmla="*/ 419596 w 459025"/>
              <a:gd name="connsiteY10-3608" fmla="*/ 5365 h 151868"/>
              <a:gd name="connsiteX11-3609" fmla="*/ 459025 w 459025"/>
              <a:gd name="connsiteY11-3610" fmla="*/ 147319 h 151868"/>
              <a:gd name="connsiteX0-3611" fmla="*/ 0 w 467761"/>
              <a:gd name="connsiteY0-3612" fmla="*/ 5784 h 150665"/>
              <a:gd name="connsiteX1-3613" fmla="*/ 45782 w 467761"/>
              <a:gd name="connsiteY1-3614" fmla="*/ 146622 h 150665"/>
              <a:gd name="connsiteX2-3615" fmla="*/ 95033 w 467761"/>
              <a:gd name="connsiteY2-3616" fmla="*/ 5230 h 150665"/>
              <a:gd name="connsiteX3-3617" fmla="*/ 136965 w 467761"/>
              <a:gd name="connsiteY3-3618" fmla="*/ 148299 h 150665"/>
              <a:gd name="connsiteX4-3619" fmla="*/ 187159 w 467761"/>
              <a:gd name="connsiteY4-3620" fmla="*/ 6460 h 150665"/>
              <a:gd name="connsiteX5-3621" fmla="*/ 222588 w 467761"/>
              <a:gd name="connsiteY5-3622" fmla="*/ 146508 h 150665"/>
              <a:gd name="connsiteX6-3623" fmla="*/ 264530 w 467761"/>
              <a:gd name="connsiteY6-3624" fmla="*/ 4389 h 150665"/>
              <a:gd name="connsiteX7-3625" fmla="*/ 304090 w 467761"/>
              <a:gd name="connsiteY7-3626" fmla="*/ 146508 h 150665"/>
              <a:gd name="connsiteX8-3627" fmla="*/ 347622 w 467761"/>
              <a:gd name="connsiteY8-3628" fmla="*/ 4389 h 150665"/>
              <a:gd name="connsiteX9-3629" fmla="*/ 382417 w 467761"/>
              <a:gd name="connsiteY9-3630" fmla="*/ 150201 h 150665"/>
              <a:gd name="connsiteX10-3631" fmla="*/ 428332 w 467761"/>
              <a:gd name="connsiteY10-3632" fmla="*/ 4162 h 150665"/>
              <a:gd name="connsiteX11-3633" fmla="*/ 467761 w 467761"/>
              <a:gd name="connsiteY11-3634" fmla="*/ 146116 h 150665"/>
              <a:gd name="connsiteX0-3635" fmla="*/ 0 w 467761"/>
              <a:gd name="connsiteY0-3636" fmla="*/ 5884 h 150765"/>
              <a:gd name="connsiteX1-3637" fmla="*/ 45782 w 467761"/>
              <a:gd name="connsiteY1-3638" fmla="*/ 146722 h 150765"/>
              <a:gd name="connsiteX2-3639" fmla="*/ 95033 w 467761"/>
              <a:gd name="connsiteY2-3640" fmla="*/ 5330 h 150765"/>
              <a:gd name="connsiteX3-3641" fmla="*/ 136965 w 467761"/>
              <a:gd name="connsiteY3-3642" fmla="*/ 148399 h 150765"/>
              <a:gd name="connsiteX4-3643" fmla="*/ 187159 w 467761"/>
              <a:gd name="connsiteY4-3644" fmla="*/ 6560 h 150765"/>
              <a:gd name="connsiteX5-3645" fmla="*/ 222588 w 467761"/>
              <a:gd name="connsiteY5-3646" fmla="*/ 146608 h 150765"/>
              <a:gd name="connsiteX6-3647" fmla="*/ 264530 w 467761"/>
              <a:gd name="connsiteY6-3648" fmla="*/ 4489 h 150765"/>
              <a:gd name="connsiteX7-3649" fmla="*/ 304090 w 467761"/>
              <a:gd name="connsiteY7-3650" fmla="*/ 146608 h 150765"/>
              <a:gd name="connsiteX8-3651" fmla="*/ 347622 w 467761"/>
              <a:gd name="connsiteY8-3652" fmla="*/ 4489 h 150765"/>
              <a:gd name="connsiteX9-3653" fmla="*/ 382417 w 467761"/>
              <a:gd name="connsiteY9-3654" fmla="*/ 150301 h 150765"/>
              <a:gd name="connsiteX10-3655" fmla="*/ 428332 w 467761"/>
              <a:gd name="connsiteY10-3656" fmla="*/ 4262 h 150765"/>
              <a:gd name="connsiteX11-3657" fmla="*/ 467761 w 467761"/>
              <a:gd name="connsiteY11-3658" fmla="*/ 146216 h 150765"/>
              <a:gd name="connsiteX0-3659" fmla="*/ 0 w 467761"/>
              <a:gd name="connsiteY0-3660" fmla="*/ 6023 h 150904"/>
              <a:gd name="connsiteX1-3661" fmla="*/ 45782 w 467761"/>
              <a:gd name="connsiteY1-3662" fmla="*/ 146861 h 150904"/>
              <a:gd name="connsiteX2-3663" fmla="*/ 95033 w 467761"/>
              <a:gd name="connsiteY2-3664" fmla="*/ 5469 h 150904"/>
              <a:gd name="connsiteX3-3665" fmla="*/ 136965 w 467761"/>
              <a:gd name="connsiteY3-3666" fmla="*/ 148538 h 150904"/>
              <a:gd name="connsiteX4-3667" fmla="*/ 187159 w 467761"/>
              <a:gd name="connsiteY4-3668" fmla="*/ 6699 h 150904"/>
              <a:gd name="connsiteX5-3669" fmla="*/ 222588 w 467761"/>
              <a:gd name="connsiteY5-3670" fmla="*/ 146747 h 150904"/>
              <a:gd name="connsiteX6-3671" fmla="*/ 264530 w 467761"/>
              <a:gd name="connsiteY6-3672" fmla="*/ 4628 h 150904"/>
              <a:gd name="connsiteX7-3673" fmla="*/ 304090 w 467761"/>
              <a:gd name="connsiteY7-3674" fmla="*/ 146747 h 150904"/>
              <a:gd name="connsiteX8-3675" fmla="*/ 347622 w 467761"/>
              <a:gd name="connsiteY8-3676" fmla="*/ 4628 h 150904"/>
              <a:gd name="connsiteX9-3677" fmla="*/ 382417 w 467761"/>
              <a:gd name="connsiteY9-3678" fmla="*/ 150440 h 150904"/>
              <a:gd name="connsiteX10-3679" fmla="*/ 428332 w 467761"/>
              <a:gd name="connsiteY10-3680" fmla="*/ 4401 h 150904"/>
              <a:gd name="connsiteX11-3681" fmla="*/ 467761 w 467761"/>
              <a:gd name="connsiteY11-3682" fmla="*/ 146355 h 150904"/>
              <a:gd name="connsiteX0-3683" fmla="*/ 0 w 467761"/>
              <a:gd name="connsiteY0-3684" fmla="*/ 6095 h 150976"/>
              <a:gd name="connsiteX1-3685" fmla="*/ 45782 w 467761"/>
              <a:gd name="connsiteY1-3686" fmla="*/ 146933 h 150976"/>
              <a:gd name="connsiteX2-3687" fmla="*/ 95033 w 467761"/>
              <a:gd name="connsiteY2-3688" fmla="*/ 5541 h 150976"/>
              <a:gd name="connsiteX3-3689" fmla="*/ 136965 w 467761"/>
              <a:gd name="connsiteY3-3690" fmla="*/ 148610 h 150976"/>
              <a:gd name="connsiteX4-3691" fmla="*/ 187159 w 467761"/>
              <a:gd name="connsiteY4-3692" fmla="*/ 6771 h 150976"/>
              <a:gd name="connsiteX5-3693" fmla="*/ 222588 w 467761"/>
              <a:gd name="connsiteY5-3694" fmla="*/ 146819 h 150976"/>
              <a:gd name="connsiteX6-3695" fmla="*/ 264530 w 467761"/>
              <a:gd name="connsiteY6-3696" fmla="*/ 4700 h 150976"/>
              <a:gd name="connsiteX7-3697" fmla="*/ 304090 w 467761"/>
              <a:gd name="connsiteY7-3698" fmla="*/ 146819 h 150976"/>
              <a:gd name="connsiteX8-3699" fmla="*/ 347622 w 467761"/>
              <a:gd name="connsiteY8-3700" fmla="*/ 4700 h 150976"/>
              <a:gd name="connsiteX9-3701" fmla="*/ 382417 w 467761"/>
              <a:gd name="connsiteY9-3702" fmla="*/ 150512 h 150976"/>
              <a:gd name="connsiteX10-3703" fmla="*/ 428332 w 467761"/>
              <a:gd name="connsiteY10-3704" fmla="*/ 4473 h 150976"/>
              <a:gd name="connsiteX11-3705" fmla="*/ 467761 w 467761"/>
              <a:gd name="connsiteY11-3706" fmla="*/ 146427 h 150976"/>
              <a:gd name="connsiteX0-3707" fmla="*/ 0 w 467761"/>
              <a:gd name="connsiteY0-3708" fmla="*/ 5885 h 150766"/>
              <a:gd name="connsiteX1-3709" fmla="*/ 45782 w 467761"/>
              <a:gd name="connsiteY1-3710" fmla="*/ 146723 h 150766"/>
              <a:gd name="connsiteX2-3711" fmla="*/ 95033 w 467761"/>
              <a:gd name="connsiteY2-3712" fmla="*/ 5331 h 150766"/>
              <a:gd name="connsiteX3-3713" fmla="*/ 136965 w 467761"/>
              <a:gd name="connsiteY3-3714" fmla="*/ 148400 h 150766"/>
              <a:gd name="connsiteX4-3715" fmla="*/ 187159 w 467761"/>
              <a:gd name="connsiteY4-3716" fmla="*/ 6561 h 150766"/>
              <a:gd name="connsiteX5-3717" fmla="*/ 222588 w 467761"/>
              <a:gd name="connsiteY5-3718" fmla="*/ 146609 h 150766"/>
              <a:gd name="connsiteX6-3719" fmla="*/ 264530 w 467761"/>
              <a:gd name="connsiteY6-3720" fmla="*/ 4490 h 150766"/>
              <a:gd name="connsiteX7-3721" fmla="*/ 304090 w 467761"/>
              <a:gd name="connsiteY7-3722" fmla="*/ 146609 h 150766"/>
              <a:gd name="connsiteX8-3723" fmla="*/ 347622 w 467761"/>
              <a:gd name="connsiteY8-3724" fmla="*/ 4490 h 150766"/>
              <a:gd name="connsiteX9-3725" fmla="*/ 382417 w 467761"/>
              <a:gd name="connsiteY9-3726" fmla="*/ 150302 h 150766"/>
              <a:gd name="connsiteX10-3727" fmla="*/ 428332 w 467761"/>
              <a:gd name="connsiteY10-3728" fmla="*/ 4263 h 150766"/>
              <a:gd name="connsiteX11-3729" fmla="*/ 467761 w 467761"/>
              <a:gd name="connsiteY11-3730" fmla="*/ 146217 h 150766"/>
              <a:gd name="connsiteX0-3731" fmla="*/ 0 w 467761"/>
              <a:gd name="connsiteY0-3732" fmla="*/ 1627 h 146508"/>
              <a:gd name="connsiteX1-3733" fmla="*/ 45782 w 467761"/>
              <a:gd name="connsiteY1-3734" fmla="*/ 142465 h 146508"/>
              <a:gd name="connsiteX2-3735" fmla="*/ 95033 w 467761"/>
              <a:gd name="connsiteY2-3736" fmla="*/ 1073 h 146508"/>
              <a:gd name="connsiteX3-3737" fmla="*/ 136965 w 467761"/>
              <a:gd name="connsiteY3-3738" fmla="*/ 144142 h 146508"/>
              <a:gd name="connsiteX4-3739" fmla="*/ 187159 w 467761"/>
              <a:gd name="connsiteY4-3740" fmla="*/ 2303 h 146508"/>
              <a:gd name="connsiteX5-3741" fmla="*/ 222588 w 467761"/>
              <a:gd name="connsiteY5-3742" fmla="*/ 142351 h 146508"/>
              <a:gd name="connsiteX6-3743" fmla="*/ 264530 w 467761"/>
              <a:gd name="connsiteY6-3744" fmla="*/ 232 h 146508"/>
              <a:gd name="connsiteX7-3745" fmla="*/ 304090 w 467761"/>
              <a:gd name="connsiteY7-3746" fmla="*/ 142351 h 146508"/>
              <a:gd name="connsiteX8-3747" fmla="*/ 347622 w 467761"/>
              <a:gd name="connsiteY8-3748" fmla="*/ 232 h 146508"/>
              <a:gd name="connsiteX9-3749" fmla="*/ 382417 w 467761"/>
              <a:gd name="connsiteY9-3750" fmla="*/ 146044 h 146508"/>
              <a:gd name="connsiteX10-3751" fmla="*/ 428332 w 467761"/>
              <a:gd name="connsiteY10-3752" fmla="*/ 5 h 146508"/>
              <a:gd name="connsiteX11-3753" fmla="*/ 467761 w 467761"/>
              <a:gd name="connsiteY11-3754" fmla="*/ 141959 h 146508"/>
              <a:gd name="connsiteX0-3755" fmla="*/ 0 w 467761"/>
              <a:gd name="connsiteY0-3756" fmla="*/ 6189 h 151070"/>
              <a:gd name="connsiteX1-3757" fmla="*/ 45782 w 467761"/>
              <a:gd name="connsiteY1-3758" fmla="*/ 147027 h 151070"/>
              <a:gd name="connsiteX2-3759" fmla="*/ 95033 w 467761"/>
              <a:gd name="connsiteY2-3760" fmla="*/ 5635 h 151070"/>
              <a:gd name="connsiteX3-3761" fmla="*/ 136965 w 467761"/>
              <a:gd name="connsiteY3-3762" fmla="*/ 148704 h 151070"/>
              <a:gd name="connsiteX4-3763" fmla="*/ 187159 w 467761"/>
              <a:gd name="connsiteY4-3764" fmla="*/ 6865 h 151070"/>
              <a:gd name="connsiteX5-3765" fmla="*/ 222588 w 467761"/>
              <a:gd name="connsiteY5-3766" fmla="*/ 146913 h 151070"/>
              <a:gd name="connsiteX6-3767" fmla="*/ 264530 w 467761"/>
              <a:gd name="connsiteY6-3768" fmla="*/ 4794 h 151070"/>
              <a:gd name="connsiteX7-3769" fmla="*/ 304090 w 467761"/>
              <a:gd name="connsiteY7-3770" fmla="*/ 146913 h 151070"/>
              <a:gd name="connsiteX8-3771" fmla="*/ 347622 w 467761"/>
              <a:gd name="connsiteY8-3772" fmla="*/ 4794 h 151070"/>
              <a:gd name="connsiteX9-3773" fmla="*/ 382417 w 467761"/>
              <a:gd name="connsiteY9-3774" fmla="*/ 150606 h 151070"/>
              <a:gd name="connsiteX10-3775" fmla="*/ 428332 w 467761"/>
              <a:gd name="connsiteY10-3776" fmla="*/ 4567 h 151070"/>
              <a:gd name="connsiteX11-3777" fmla="*/ 467761 w 467761"/>
              <a:gd name="connsiteY11-3778" fmla="*/ 146521 h 151070"/>
              <a:gd name="connsiteX0-3779" fmla="*/ 0 w 448701"/>
              <a:gd name="connsiteY0-3780" fmla="*/ 116108 h 146508"/>
              <a:gd name="connsiteX1-3781" fmla="*/ 26722 w 448701"/>
              <a:gd name="connsiteY1-3782" fmla="*/ 142465 h 146508"/>
              <a:gd name="connsiteX2-3783" fmla="*/ 75973 w 448701"/>
              <a:gd name="connsiteY2-3784" fmla="*/ 1073 h 146508"/>
              <a:gd name="connsiteX3-3785" fmla="*/ 117905 w 448701"/>
              <a:gd name="connsiteY3-3786" fmla="*/ 144142 h 146508"/>
              <a:gd name="connsiteX4-3787" fmla="*/ 168099 w 448701"/>
              <a:gd name="connsiteY4-3788" fmla="*/ 2303 h 146508"/>
              <a:gd name="connsiteX5-3789" fmla="*/ 203528 w 448701"/>
              <a:gd name="connsiteY5-3790" fmla="*/ 142351 h 146508"/>
              <a:gd name="connsiteX6-3791" fmla="*/ 245470 w 448701"/>
              <a:gd name="connsiteY6-3792" fmla="*/ 232 h 146508"/>
              <a:gd name="connsiteX7-3793" fmla="*/ 285030 w 448701"/>
              <a:gd name="connsiteY7-3794" fmla="*/ 142351 h 146508"/>
              <a:gd name="connsiteX8-3795" fmla="*/ 328562 w 448701"/>
              <a:gd name="connsiteY8-3796" fmla="*/ 232 h 146508"/>
              <a:gd name="connsiteX9-3797" fmla="*/ 363357 w 448701"/>
              <a:gd name="connsiteY9-3798" fmla="*/ 146044 h 146508"/>
              <a:gd name="connsiteX10-3799" fmla="*/ 409272 w 448701"/>
              <a:gd name="connsiteY10-3800" fmla="*/ 5 h 146508"/>
              <a:gd name="connsiteX11-3801" fmla="*/ 448701 w 448701"/>
              <a:gd name="connsiteY11-3802" fmla="*/ 141959 h 146508"/>
              <a:gd name="connsiteX0-3803" fmla="*/ 0 w 421979"/>
              <a:gd name="connsiteY0-3804" fmla="*/ 142465 h 146508"/>
              <a:gd name="connsiteX1-3805" fmla="*/ 49251 w 421979"/>
              <a:gd name="connsiteY1-3806" fmla="*/ 1073 h 146508"/>
              <a:gd name="connsiteX2-3807" fmla="*/ 91183 w 421979"/>
              <a:gd name="connsiteY2-3808" fmla="*/ 144142 h 146508"/>
              <a:gd name="connsiteX3-3809" fmla="*/ 141377 w 421979"/>
              <a:gd name="connsiteY3-3810" fmla="*/ 2303 h 146508"/>
              <a:gd name="connsiteX4-3811" fmla="*/ 176806 w 421979"/>
              <a:gd name="connsiteY4-3812" fmla="*/ 142351 h 146508"/>
              <a:gd name="connsiteX5-3813" fmla="*/ 218748 w 421979"/>
              <a:gd name="connsiteY5-3814" fmla="*/ 232 h 146508"/>
              <a:gd name="connsiteX6-3815" fmla="*/ 258308 w 421979"/>
              <a:gd name="connsiteY6-3816" fmla="*/ 142351 h 146508"/>
              <a:gd name="connsiteX7-3817" fmla="*/ 301840 w 421979"/>
              <a:gd name="connsiteY7-3818" fmla="*/ 232 h 146508"/>
              <a:gd name="connsiteX8-3819" fmla="*/ 336635 w 421979"/>
              <a:gd name="connsiteY8-3820" fmla="*/ 146044 h 146508"/>
              <a:gd name="connsiteX9-3821" fmla="*/ 382550 w 421979"/>
              <a:gd name="connsiteY9-3822" fmla="*/ 5 h 146508"/>
              <a:gd name="connsiteX10-3823" fmla="*/ 421979 w 421979"/>
              <a:gd name="connsiteY10-3824" fmla="*/ 141959 h 146508"/>
              <a:gd name="connsiteX0-3825" fmla="*/ 0 w 421979"/>
              <a:gd name="connsiteY0-3826" fmla="*/ 142465 h 146508"/>
              <a:gd name="connsiteX1-3827" fmla="*/ 49251 w 421979"/>
              <a:gd name="connsiteY1-3828" fmla="*/ 1073 h 146508"/>
              <a:gd name="connsiteX2-3829" fmla="*/ 91183 w 421979"/>
              <a:gd name="connsiteY2-3830" fmla="*/ 144142 h 146508"/>
              <a:gd name="connsiteX3-3831" fmla="*/ 141377 w 421979"/>
              <a:gd name="connsiteY3-3832" fmla="*/ 2303 h 146508"/>
              <a:gd name="connsiteX4-3833" fmla="*/ 176806 w 421979"/>
              <a:gd name="connsiteY4-3834" fmla="*/ 142351 h 146508"/>
              <a:gd name="connsiteX5-3835" fmla="*/ 218748 w 421979"/>
              <a:gd name="connsiteY5-3836" fmla="*/ 232 h 146508"/>
              <a:gd name="connsiteX6-3837" fmla="*/ 258308 w 421979"/>
              <a:gd name="connsiteY6-3838" fmla="*/ 142351 h 146508"/>
              <a:gd name="connsiteX7-3839" fmla="*/ 301840 w 421979"/>
              <a:gd name="connsiteY7-3840" fmla="*/ 232 h 146508"/>
              <a:gd name="connsiteX8-3841" fmla="*/ 336635 w 421979"/>
              <a:gd name="connsiteY8-3842" fmla="*/ 146044 h 146508"/>
              <a:gd name="connsiteX9-3843" fmla="*/ 382550 w 421979"/>
              <a:gd name="connsiteY9-3844" fmla="*/ 5 h 146508"/>
              <a:gd name="connsiteX10-3845" fmla="*/ 421979 w 421979"/>
              <a:gd name="connsiteY10-3846" fmla="*/ 141959 h 146508"/>
              <a:gd name="connsiteX0-3847" fmla="*/ 0 w 421979"/>
              <a:gd name="connsiteY0-3848" fmla="*/ 142465 h 146508"/>
              <a:gd name="connsiteX1-3849" fmla="*/ 49251 w 421979"/>
              <a:gd name="connsiteY1-3850" fmla="*/ 1073 h 146508"/>
              <a:gd name="connsiteX2-3851" fmla="*/ 91183 w 421979"/>
              <a:gd name="connsiteY2-3852" fmla="*/ 144142 h 146508"/>
              <a:gd name="connsiteX3-3853" fmla="*/ 141377 w 421979"/>
              <a:gd name="connsiteY3-3854" fmla="*/ 2303 h 146508"/>
              <a:gd name="connsiteX4-3855" fmla="*/ 176806 w 421979"/>
              <a:gd name="connsiteY4-3856" fmla="*/ 142351 h 146508"/>
              <a:gd name="connsiteX5-3857" fmla="*/ 218748 w 421979"/>
              <a:gd name="connsiteY5-3858" fmla="*/ 232 h 146508"/>
              <a:gd name="connsiteX6-3859" fmla="*/ 258308 w 421979"/>
              <a:gd name="connsiteY6-3860" fmla="*/ 142351 h 146508"/>
              <a:gd name="connsiteX7-3861" fmla="*/ 301840 w 421979"/>
              <a:gd name="connsiteY7-3862" fmla="*/ 232 h 146508"/>
              <a:gd name="connsiteX8-3863" fmla="*/ 336635 w 421979"/>
              <a:gd name="connsiteY8-3864" fmla="*/ 146044 h 146508"/>
              <a:gd name="connsiteX9-3865" fmla="*/ 382550 w 421979"/>
              <a:gd name="connsiteY9-3866" fmla="*/ 5 h 146508"/>
              <a:gd name="connsiteX10-3867" fmla="*/ 421979 w 421979"/>
              <a:gd name="connsiteY10-3868" fmla="*/ 141959 h 146508"/>
              <a:gd name="connsiteX0-3869" fmla="*/ 0 w 421979"/>
              <a:gd name="connsiteY0-3870" fmla="*/ 142465 h 146508"/>
              <a:gd name="connsiteX1-3871" fmla="*/ 49251 w 421979"/>
              <a:gd name="connsiteY1-3872" fmla="*/ 1073 h 146508"/>
              <a:gd name="connsiteX2-3873" fmla="*/ 91183 w 421979"/>
              <a:gd name="connsiteY2-3874" fmla="*/ 144142 h 146508"/>
              <a:gd name="connsiteX3-3875" fmla="*/ 141377 w 421979"/>
              <a:gd name="connsiteY3-3876" fmla="*/ 2303 h 146508"/>
              <a:gd name="connsiteX4-3877" fmla="*/ 176806 w 421979"/>
              <a:gd name="connsiteY4-3878" fmla="*/ 142351 h 146508"/>
              <a:gd name="connsiteX5-3879" fmla="*/ 218748 w 421979"/>
              <a:gd name="connsiteY5-3880" fmla="*/ 232 h 146508"/>
              <a:gd name="connsiteX6-3881" fmla="*/ 258308 w 421979"/>
              <a:gd name="connsiteY6-3882" fmla="*/ 142351 h 146508"/>
              <a:gd name="connsiteX7-3883" fmla="*/ 301840 w 421979"/>
              <a:gd name="connsiteY7-3884" fmla="*/ 232 h 146508"/>
              <a:gd name="connsiteX8-3885" fmla="*/ 336635 w 421979"/>
              <a:gd name="connsiteY8-3886" fmla="*/ 146044 h 146508"/>
              <a:gd name="connsiteX9-3887" fmla="*/ 382550 w 421979"/>
              <a:gd name="connsiteY9-3888" fmla="*/ 5 h 146508"/>
              <a:gd name="connsiteX10-3889" fmla="*/ 421979 w 421979"/>
              <a:gd name="connsiteY10-3890" fmla="*/ 141959 h 146508"/>
              <a:gd name="connsiteX0-3891" fmla="*/ 0 w 421979"/>
              <a:gd name="connsiteY0-3892" fmla="*/ 142465 h 146508"/>
              <a:gd name="connsiteX1-3893" fmla="*/ 49251 w 421979"/>
              <a:gd name="connsiteY1-3894" fmla="*/ 1073 h 146508"/>
              <a:gd name="connsiteX2-3895" fmla="*/ 91183 w 421979"/>
              <a:gd name="connsiteY2-3896" fmla="*/ 144142 h 146508"/>
              <a:gd name="connsiteX3-3897" fmla="*/ 141377 w 421979"/>
              <a:gd name="connsiteY3-3898" fmla="*/ 2303 h 146508"/>
              <a:gd name="connsiteX4-3899" fmla="*/ 176806 w 421979"/>
              <a:gd name="connsiteY4-3900" fmla="*/ 142351 h 146508"/>
              <a:gd name="connsiteX5-3901" fmla="*/ 218748 w 421979"/>
              <a:gd name="connsiteY5-3902" fmla="*/ 232 h 146508"/>
              <a:gd name="connsiteX6-3903" fmla="*/ 258308 w 421979"/>
              <a:gd name="connsiteY6-3904" fmla="*/ 142351 h 146508"/>
              <a:gd name="connsiteX7-3905" fmla="*/ 301840 w 421979"/>
              <a:gd name="connsiteY7-3906" fmla="*/ 232 h 146508"/>
              <a:gd name="connsiteX8-3907" fmla="*/ 336635 w 421979"/>
              <a:gd name="connsiteY8-3908" fmla="*/ 146044 h 146508"/>
              <a:gd name="connsiteX9-3909" fmla="*/ 382550 w 421979"/>
              <a:gd name="connsiteY9-3910" fmla="*/ 5 h 146508"/>
              <a:gd name="connsiteX10-3911" fmla="*/ 421979 w 421979"/>
              <a:gd name="connsiteY10-3912" fmla="*/ 141959 h 146508"/>
              <a:gd name="connsiteX0-3913" fmla="*/ 0 w 421979"/>
              <a:gd name="connsiteY0-3914" fmla="*/ 142465 h 146508"/>
              <a:gd name="connsiteX1-3915" fmla="*/ 49251 w 421979"/>
              <a:gd name="connsiteY1-3916" fmla="*/ 1073 h 146508"/>
              <a:gd name="connsiteX2-3917" fmla="*/ 91183 w 421979"/>
              <a:gd name="connsiteY2-3918" fmla="*/ 144142 h 146508"/>
              <a:gd name="connsiteX3-3919" fmla="*/ 141377 w 421979"/>
              <a:gd name="connsiteY3-3920" fmla="*/ 2303 h 146508"/>
              <a:gd name="connsiteX4-3921" fmla="*/ 176806 w 421979"/>
              <a:gd name="connsiteY4-3922" fmla="*/ 142351 h 146508"/>
              <a:gd name="connsiteX5-3923" fmla="*/ 218748 w 421979"/>
              <a:gd name="connsiteY5-3924" fmla="*/ 232 h 146508"/>
              <a:gd name="connsiteX6-3925" fmla="*/ 258308 w 421979"/>
              <a:gd name="connsiteY6-3926" fmla="*/ 142351 h 146508"/>
              <a:gd name="connsiteX7-3927" fmla="*/ 301840 w 421979"/>
              <a:gd name="connsiteY7-3928" fmla="*/ 232 h 146508"/>
              <a:gd name="connsiteX8-3929" fmla="*/ 336635 w 421979"/>
              <a:gd name="connsiteY8-3930" fmla="*/ 146044 h 146508"/>
              <a:gd name="connsiteX9-3931" fmla="*/ 382550 w 421979"/>
              <a:gd name="connsiteY9-3932" fmla="*/ 5 h 146508"/>
              <a:gd name="connsiteX10-3933" fmla="*/ 421979 w 421979"/>
              <a:gd name="connsiteY10-3934" fmla="*/ 141959 h 146508"/>
              <a:gd name="connsiteX0-3935" fmla="*/ 0 w 421979"/>
              <a:gd name="connsiteY0-3936" fmla="*/ 142465 h 146508"/>
              <a:gd name="connsiteX1-3937" fmla="*/ 49251 w 421979"/>
              <a:gd name="connsiteY1-3938" fmla="*/ 1073 h 146508"/>
              <a:gd name="connsiteX2-3939" fmla="*/ 91183 w 421979"/>
              <a:gd name="connsiteY2-3940" fmla="*/ 144142 h 146508"/>
              <a:gd name="connsiteX3-3941" fmla="*/ 141377 w 421979"/>
              <a:gd name="connsiteY3-3942" fmla="*/ 2303 h 146508"/>
              <a:gd name="connsiteX4-3943" fmla="*/ 176806 w 421979"/>
              <a:gd name="connsiteY4-3944" fmla="*/ 142351 h 146508"/>
              <a:gd name="connsiteX5-3945" fmla="*/ 218748 w 421979"/>
              <a:gd name="connsiteY5-3946" fmla="*/ 232 h 146508"/>
              <a:gd name="connsiteX6-3947" fmla="*/ 258308 w 421979"/>
              <a:gd name="connsiteY6-3948" fmla="*/ 142351 h 146508"/>
              <a:gd name="connsiteX7-3949" fmla="*/ 301840 w 421979"/>
              <a:gd name="connsiteY7-3950" fmla="*/ 232 h 146508"/>
              <a:gd name="connsiteX8-3951" fmla="*/ 336635 w 421979"/>
              <a:gd name="connsiteY8-3952" fmla="*/ 146044 h 146508"/>
              <a:gd name="connsiteX9-3953" fmla="*/ 382550 w 421979"/>
              <a:gd name="connsiteY9-3954" fmla="*/ 5 h 146508"/>
              <a:gd name="connsiteX10-3955" fmla="*/ 421979 w 421979"/>
              <a:gd name="connsiteY10-3956" fmla="*/ 141959 h 146508"/>
              <a:gd name="connsiteX0-3957" fmla="*/ 0 w 421979"/>
              <a:gd name="connsiteY0-3958" fmla="*/ 142465 h 146508"/>
              <a:gd name="connsiteX1-3959" fmla="*/ 49251 w 421979"/>
              <a:gd name="connsiteY1-3960" fmla="*/ 1073 h 146508"/>
              <a:gd name="connsiteX2-3961" fmla="*/ 91183 w 421979"/>
              <a:gd name="connsiteY2-3962" fmla="*/ 144142 h 146508"/>
              <a:gd name="connsiteX3-3963" fmla="*/ 141377 w 421979"/>
              <a:gd name="connsiteY3-3964" fmla="*/ 2303 h 146508"/>
              <a:gd name="connsiteX4-3965" fmla="*/ 176806 w 421979"/>
              <a:gd name="connsiteY4-3966" fmla="*/ 142351 h 146508"/>
              <a:gd name="connsiteX5-3967" fmla="*/ 218748 w 421979"/>
              <a:gd name="connsiteY5-3968" fmla="*/ 232 h 146508"/>
              <a:gd name="connsiteX6-3969" fmla="*/ 258308 w 421979"/>
              <a:gd name="connsiteY6-3970" fmla="*/ 142351 h 146508"/>
              <a:gd name="connsiteX7-3971" fmla="*/ 301840 w 421979"/>
              <a:gd name="connsiteY7-3972" fmla="*/ 232 h 146508"/>
              <a:gd name="connsiteX8-3973" fmla="*/ 336635 w 421979"/>
              <a:gd name="connsiteY8-3974" fmla="*/ 146044 h 146508"/>
              <a:gd name="connsiteX9-3975" fmla="*/ 382550 w 421979"/>
              <a:gd name="connsiteY9-3976" fmla="*/ 5 h 146508"/>
              <a:gd name="connsiteX10-3977" fmla="*/ 421979 w 421979"/>
              <a:gd name="connsiteY10-3978" fmla="*/ 141959 h 146508"/>
              <a:gd name="connsiteX0-3979" fmla="*/ 0 w 421979"/>
              <a:gd name="connsiteY0-3980" fmla="*/ 142465 h 146508"/>
              <a:gd name="connsiteX1-3981" fmla="*/ 49251 w 421979"/>
              <a:gd name="connsiteY1-3982" fmla="*/ 1073 h 146508"/>
              <a:gd name="connsiteX2-3983" fmla="*/ 91183 w 421979"/>
              <a:gd name="connsiteY2-3984" fmla="*/ 144142 h 146508"/>
              <a:gd name="connsiteX3-3985" fmla="*/ 141377 w 421979"/>
              <a:gd name="connsiteY3-3986" fmla="*/ 2303 h 146508"/>
              <a:gd name="connsiteX4-3987" fmla="*/ 176806 w 421979"/>
              <a:gd name="connsiteY4-3988" fmla="*/ 142351 h 146508"/>
              <a:gd name="connsiteX5-3989" fmla="*/ 218748 w 421979"/>
              <a:gd name="connsiteY5-3990" fmla="*/ 232 h 146508"/>
              <a:gd name="connsiteX6-3991" fmla="*/ 258308 w 421979"/>
              <a:gd name="connsiteY6-3992" fmla="*/ 142351 h 146508"/>
              <a:gd name="connsiteX7-3993" fmla="*/ 301840 w 421979"/>
              <a:gd name="connsiteY7-3994" fmla="*/ 232 h 146508"/>
              <a:gd name="connsiteX8-3995" fmla="*/ 336635 w 421979"/>
              <a:gd name="connsiteY8-3996" fmla="*/ 146044 h 146508"/>
              <a:gd name="connsiteX9-3997" fmla="*/ 382550 w 421979"/>
              <a:gd name="connsiteY9-3998" fmla="*/ 5 h 146508"/>
              <a:gd name="connsiteX10-3999" fmla="*/ 421979 w 421979"/>
              <a:gd name="connsiteY10-4000" fmla="*/ 141959 h 146508"/>
              <a:gd name="connsiteX0-4001" fmla="*/ 0 w 421979"/>
              <a:gd name="connsiteY0-4002" fmla="*/ 142465 h 146508"/>
              <a:gd name="connsiteX1-4003" fmla="*/ 49251 w 421979"/>
              <a:gd name="connsiteY1-4004" fmla="*/ 1073 h 146508"/>
              <a:gd name="connsiteX2-4005" fmla="*/ 91183 w 421979"/>
              <a:gd name="connsiteY2-4006" fmla="*/ 144142 h 146508"/>
              <a:gd name="connsiteX3-4007" fmla="*/ 141377 w 421979"/>
              <a:gd name="connsiteY3-4008" fmla="*/ 2303 h 146508"/>
              <a:gd name="connsiteX4-4009" fmla="*/ 176806 w 421979"/>
              <a:gd name="connsiteY4-4010" fmla="*/ 142351 h 146508"/>
              <a:gd name="connsiteX5-4011" fmla="*/ 218748 w 421979"/>
              <a:gd name="connsiteY5-4012" fmla="*/ 232 h 146508"/>
              <a:gd name="connsiteX6-4013" fmla="*/ 258308 w 421979"/>
              <a:gd name="connsiteY6-4014" fmla="*/ 142351 h 146508"/>
              <a:gd name="connsiteX7-4015" fmla="*/ 301840 w 421979"/>
              <a:gd name="connsiteY7-4016" fmla="*/ 232 h 146508"/>
              <a:gd name="connsiteX8-4017" fmla="*/ 336635 w 421979"/>
              <a:gd name="connsiteY8-4018" fmla="*/ 146044 h 146508"/>
              <a:gd name="connsiteX9-4019" fmla="*/ 382550 w 421979"/>
              <a:gd name="connsiteY9-4020" fmla="*/ 5 h 146508"/>
              <a:gd name="connsiteX10-4021" fmla="*/ 421979 w 421979"/>
              <a:gd name="connsiteY10-4022" fmla="*/ 141959 h 146508"/>
              <a:gd name="connsiteX0-4023" fmla="*/ 0 w 421979"/>
              <a:gd name="connsiteY0-4024" fmla="*/ 142465 h 146508"/>
              <a:gd name="connsiteX1-4025" fmla="*/ 49251 w 421979"/>
              <a:gd name="connsiteY1-4026" fmla="*/ 1073 h 146508"/>
              <a:gd name="connsiteX2-4027" fmla="*/ 91183 w 421979"/>
              <a:gd name="connsiteY2-4028" fmla="*/ 144142 h 146508"/>
              <a:gd name="connsiteX3-4029" fmla="*/ 141377 w 421979"/>
              <a:gd name="connsiteY3-4030" fmla="*/ 2303 h 146508"/>
              <a:gd name="connsiteX4-4031" fmla="*/ 176806 w 421979"/>
              <a:gd name="connsiteY4-4032" fmla="*/ 142351 h 146508"/>
              <a:gd name="connsiteX5-4033" fmla="*/ 218748 w 421979"/>
              <a:gd name="connsiteY5-4034" fmla="*/ 232 h 146508"/>
              <a:gd name="connsiteX6-4035" fmla="*/ 258308 w 421979"/>
              <a:gd name="connsiteY6-4036" fmla="*/ 142351 h 146508"/>
              <a:gd name="connsiteX7-4037" fmla="*/ 301840 w 421979"/>
              <a:gd name="connsiteY7-4038" fmla="*/ 232 h 146508"/>
              <a:gd name="connsiteX8-4039" fmla="*/ 336635 w 421979"/>
              <a:gd name="connsiteY8-4040" fmla="*/ 146044 h 146508"/>
              <a:gd name="connsiteX9-4041" fmla="*/ 382550 w 421979"/>
              <a:gd name="connsiteY9-4042" fmla="*/ 5 h 146508"/>
              <a:gd name="connsiteX10-4043" fmla="*/ 421979 w 421979"/>
              <a:gd name="connsiteY10-4044" fmla="*/ 141959 h 146508"/>
              <a:gd name="connsiteX0-4045" fmla="*/ 0 w 421979"/>
              <a:gd name="connsiteY0-4046" fmla="*/ 142465 h 146508"/>
              <a:gd name="connsiteX1-4047" fmla="*/ 49251 w 421979"/>
              <a:gd name="connsiteY1-4048" fmla="*/ 1073 h 146508"/>
              <a:gd name="connsiteX2-4049" fmla="*/ 91183 w 421979"/>
              <a:gd name="connsiteY2-4050" fmla="*/ 144142 h 146508"/>
              <a:gd name="connsiteX3-4051" fmla="*/ 141377 w 421979"/>
              <a:gd name="connsiteY3-4052" fmla="*/ 2303 h 146508"/>
              <a:gd name="connsiteX4-4053" fmla="*/ 176806 w 421979"/>
              <a:gd name="connsiteY4-4054" fmla="*/ 142351 h 146508"/>
              <a:gd name="connsiteX5-4055" fmla="*/ 218748 w 421979"/>
              <a:gd name="connsiteY5-4056" fmla="*/ 232 h 146508"/>
              <a:gd name="connsiteX6-4057" fmla="*/ 258308 w 421979"/>
              <a:gd name="connsiteY6-4058" fmla="*/ 142351 h 146508"/>
              <a:gd name="connsiteX7-4059" fmla="*/ 301840 w 421979"/>
              <a:gd name="connsiteY7-4060" fmla="*/ 232 h 146508"/>
              <a:gd name="connsiteX8-4061" fmla="*/ 336635 w 421979"/>
              <a:gd name="connsiteY8-4062" fmla="*/ 146044 h 146508"/>
              <a:gd name="connsiteX9-4063" fmla="*/ 382550 w 421979"/>
              <a:gd name="connsiteY9-4064" fmla="*/ 5 h 146508"/>
              <a:gd name="connsiteX10-4065" fmla="*/ 421979 w 421979"/>
              <a:gd name="connsiteY10-4066" fmla="*/ 141959 h 146508"/>
              <a:gd name="connsiteX0-4067" fmla="*/ 0 w 421979"/>
              <a:gd name="connsiteY0-4068" fmla="*/ 143857 h 147900"/>
              <a:gd name="connsiteX1-4069" fmla="*/ 49251 w 421979"/>
              <a:gd name="connsiteY1-4070" fmla="*/ 2465 h 147900"/>
              <a:gd name="connsiteX2-4071" fmla="*/ 91183 w 421979"/>
              <a:gd name="connsiteY2-4072" fmla="*/ 145534 h 147900"/>
              <a:gd name="connsiteX3-4073" fmla="*/ 140583 w 421979"/>
              <a:gd name="connsiteY3-4074" fmla="*/ 2 h 147900"/>
              <a:gd name="connsiteX4-4075" fmla="*/ 176806 w 421979"/>
              <a:gd name="connsiteY4-4076" fmla="*/ 143743 h 147900"/>
              <a:gd name="connsiteX5-4077" fmla="*/ 218748 w 421979"/>
              <a:gd name="connsiteY5-4078" fmla="*/ 1624 h 147900"/>
              <a:gd name="connsiteX6-4079" fmla="*/ 258308 w 421979"/>
              <a:gd name="connsiteY6-4080" fmla="*/ 143743 h 147900"/>
              <a:gd name="connsiteX7-4081" fmla="*/ 301840 w 421979"/>
              <a:gd name="connsiteY7-4082" fmla="*/ 1624 h 147900"/>
              <a:gd name="connsiteX8-4083" fmla="*/ 336635 w 421979"/>
              <a:gd name="connsiteY8-4084" fmla="*/ 147436 h 147900"/>
              <a:gd name="connsiteX9-4085" fmla="*/ 382550 w 421979"/>
              <a:gd name="connsiteY9-4086" fmla="*/ 1397 h 147900"/>
              <a:gd name="connsiteX10-4087" fmla="*/ 421979 w 421979"/>
              <a:gd name="connsiteY10-4088" fmla="*/ 143351 h 147900"/>
              <a:gd name="connsiteX0-4089" fmla="*/ 0 w 421979"/>
              <a:gd name="connsiteY0-4090" fmla="*/ 143857 h 147900"/>
              <a:gd name="connsiteX1-4091" fmla="*/ 49251 w 421979"/>
              <a:gd name="connsiteY1-4092" fmla="*/ 2465 h 147900"/>
              <a:gd name="connsiteX2-4093" fmla="*/ 91183 w 421979"/>
              <a:gd name="connsiteY2-4094" fmla="*/ 145534 h 147900"/>
              <a:gd name="connsiteX3-4095" fmla="*/ 140583 w 421979"/>
              <a:gd name="connsiteY3-4096" fmla="*/ 2 h 147900"/>
              <a:gd name="connsiteX4-4097" fmla="*/ 176806 w 421979"/>
              <a:gd name="connsiteY4-4098" fmla="*/ 143743 h 147900"/>
              <a:gd name="connsiteX5-4099" fmla="*/ 218748 w 421979"/>
              <a:gd name="connsiteY5-4100" fmla="*/ 1624 h 147900"/>
              <a:gd name="connsiteX6-4101" fmla="*/ 258308 w 421979"/>
              <a:gd name="connsiteY6-4102" fmla="*/ 143743 h 147900"/>
              <a:gd name="connsiteX7-4103" fmla="*/ 301840 w 421979"/>
              <a:gd name="connsiteY7-4104" fmla="*/ 1624 h 147900"/>
              <a:gd name="connsiteX8-4105" fmla="*/ 336635 w 421979"/>
              <a:gd name="connsiteY8-4106" fmla="*/ 147436 h 147900"/>
              <a:gd name="connsiteX9-4107" fmla="*/ 382550 w 421979"/>
              <a:gd name="connsiteY9-4108" fmla="*/ 1397 h 147900"/>
              <a:gd name="connsiteX10-4109" fmla="*/ 421979 w 421979"/>
              <a:gd name="connsiteY10-4110" fmla="*/ 143351 h 147900"/>
              <a:gd name="connsiteX0-4111" fmla="*/ 0 w 421979"/>
              <a:gd name="connsiteY0-4112" fmla="*/ 143857 h 147900"/>
              <a:gd name="connsiteX1-4113" fmla="*/ 49251 w 421979"/>
              <a:gd name="connsiteY1-4114" fmla="*/ 2465 h 147900"/>
              <a:gd name="connsiteX2-4115" fmla="*/ 91183 w 421979"/>
              <a:gd name="connsiteY2-4116" fmla="*/ 145534 h 147900"/>
              <a:gd name="connsiteX3-4117" fmla="*/ 140583 w 421979"/>
              <a:gd name="connsiteY3-4118" fmla="*/ 2 h 147900"/>
              <a:gd name="connsiteX4-4119" fmla="*/ 176806 w 421979"/>
              <a:gd name="connsiteY4-4120" fmla="*/ 143743 h 147900"/>
              <a:gd name="connsiteX5-4121" fmla="*/ 218748 w 421979"/>
              <a:gd name="connsiteY5-4122" fmla="*/ 1624 h 147900"/>
              <a:gd name="connsiteX6-4123" fmla="*/ 258308 w 421979"/>
              <a:gd name="connsiteY6-4124" fmla="*/ 143743 h 147900"/>
              <a:gd name="connsiteX7-4125" fmla="*/ 301840 w 421979"/>
              <a:gd name="connsiteY7-4126" fmla="*/ 1624 h 147900"/>
              <a:gd name="connsiteX8-4127" fmla="*/ 336635 w 421979"/>
              <a:gd name="connsiteY8-4128" fmla="*/ 147436 h 147900"/>
              <a:gd name="connsiteX9-4129" fmla="*/ 382550 w 421979"/>
              <a:gd name="connsiteY9-4130" fmla="*/ 1397 h 147900"/>
              <a:gd name="connsiteX10-4131" fmla="*/ 421979 w 421979"/>
              <a:gd name="connsiteY10-4132" fmla="*/ 143351 h 147900"/>
              <a:gd name="connsiteX0-4133" fmla="*/ 0 w 421979"/>
              <a:gd name="connsiteY0-4134" fmla="*/ 143857 h 147900"/>
              <a:gd name="connsiteX1-4135" fmla="*/ 49251 w 421979"/>
              <a:gd name="connsiteY1-4136" fmla="*/ 2465 h 147900"/>
              <a:gd name="connsiteX2-4137" fmla="*/ 91183 w 421979"/>
              <a:gd name="connsiteY2-4138" fmla="*/ 145534 h 147900"/>
              <a:gd name="connsiteX3-4139" fmla="*/ 140583 w 421979"/>
              <a:gd name="connsiteY3-4140" fmla="*/ 2 h 147900"/>
              <a:gd name="connsiteX4-4141" fmla="*/ 176806 w 421979"/>
              <a:gd name="connsiteY4-4142" fmla="*/ 143743 h 147900"/>
              <a:gd name="connsiteX5-4143" fmla="*/ 218748 w 421979"/>
              <a:gd name="connsiteY5-4144" fmla="*/ 1624 h 147900"/>
              <a:gd name="connsiteX6-4145" fmla="*/ 258308 w 421979"/>
              <a:gd name="connsiteY6-4146" fmla="*/ 143743 h 147900"/>
              <a:gd name="connsiteX7-4147" fmla="*/ 301840 w 421979"/>
              <a:gd name="connsiteY7-4148" fmla="*/ 1624 h 147900"/>
              <a:gd name="connsiteX8-4149" fmla="*/ 336635 w 421979"/>
              <a:gd name="connsiteY8-4150" fmla="*/ 147436 h 147900"/>
              <a:gd name="connsiteX9-4151" fmla="*/ 382550 w 421979"/>
              <a:gd name="connsiteY9-4152" fmla="*/ 1397 h 147900"/>
              <a:gd name="connsiteX10-4153" fmla="*/ 421979 w 421979"/>
              <a:gd name="connsiteY10-4154" fmla="*/ 143351 h 147900"/>
              <a:gd name="connsiteX0-4155" fmla="*/ 0 w 421979"/>
              <a:gd name="connsiteY0-4156" fmla="*/ 143857 h 147900"/>
              <a:gd name="connsiteX1-4157" fmla="*/ 49251 w 421979"/>
              <a:gd name="connsiteY1-4158" fmla="*/ 2465 h 147900"/>
              <a:gd name="connsiteX2-4159" fmla="*/ 91183 w 421979"/>
              <a:gd name="connsiteY2-4160" fmla="*/ 145534 h 147900"/>
              <a:gd name="connsiteX3-4161" fmla="*/ 140583 w 421979"/>
              <a:gd name="connsiteY3-4162" fmla="*/ 2 h 147900"/>
              <a:gd name="connsiteX4-4163" fmla="*/ 176806 w 421979"/>
              <a:gd name="connsiteY4-4164" fmla="*/ 143743 h 147900"/>
              <a:gd name="connsiteX5-4165" fmla="*/ 218748 w 421979"/>
              <a:gd name="connsiteY5-4166" fmla="*/ 1624 h 147900"/>
              <a:gd name="connsiteX6-4167" fmla="*/ 258308 w 421979"/>
              <a:gd name="connsiteY6-4168" fmla="*/ 143743 h 147900"/>
              <a:gd name="connsiteX7-4169" fmla="*/ 301840 w 421979"/>
              <a:gd name="connsiteY7-4170" fmla="*/ 1624 h 147900"/>
              <a:gd name="connsiteX8-4171" fmla="*/ 336635 w 421979"/>
              <a:gd name="connsiteY8-4172" fmla="*/ 147436 h 147900"/>
              <a:gd name="connsiteX9-4173" fmla="*/ 382550 w 421979"/>
              <a:gd name="connsiteY9-4174" fmla="*/ 1397 h 147900"/>
              <a:gd name="connsiteX10-4175" fmla="*/ 421979 w 421979"/>
              <a:gd name="connsiteY10-4176" fmla="*/ 143351 h 147900"/>
              <a:gd name="connsiteX0-4177" fmla="*/ 0 w 421979"/>
              <a:gd name="connsiteY0-4178" fmla="*/ 143857 h 147900"/>
              <a:gd name="connsiteX1-4179" fmla="*/ 49251 w 421979"/>
              <a:gd name="connsiteY1-4180" fmla="*/ 2465 h 147900"/>
              <a:gd name="connsiteX2-4181" fmla="*/ 91183 w 421979"/>
              <a:gd name="connsiteY2-4182" fmla="*/ 145534 h 147900"/>
              <a:gd name="connsiteX3-4183" fmla="*/ 140583 w 421979"/>
              <a:gd name="connsiteY3-4184" fmla="*/ 2 h 147900"/>
              <a:gd name="connsiteX4-4185" fmla="*/ 176806 w 421979"/>
              <a:gd name="connsiteY4-4186" fmla="*/ 143743 h 147900"/>
              <a:gd name="connsiteX5-4187" fmla="*/ 218748 w 421979"/>
              <a:gd name="connsiteY5-4188" fmla="*/ 1624 h 147900"/>
              <a:gd name="connsiteX6-4189" fmla="*/ 258308 w 421979"/>
              <a:gd name="connsiteY6-4190" fmla="*/ 143743 h 147900"/>
              <a:gd name="connsiteX7-4191" fmla="*/ 301840 w 421979"/>
              <a:gd name="connsiteY7-4192" fmla="*/ 1624 h 147900"/>
              <a:gd name="connsiteX8-4193" fmla="*/ 336635 w 421979"/>
              <a:gd name="connsiteY8-4194" fmla="*/ 147436 h 147900"/>
              <a:gd name="connsiteX9-4195" fmla="*/ 382550 w 421979"/>
              <a:gd name="connsiteY9-4196" fmla="*/ 1397 h 147900"/>
              <a:gd name="connsiteX10-4197" fmla="*/ 421979 w 421979"/>
              <a:gd name="connsiteY10-4198" fmla="*/ 143351 h 147900"/>
              <a:gd name="connsiteX0-4199" fmla="*/ 0 w 421979"/>
              <a:gd name="connsiteY0-4200" fmla="*/ 143857 h 147900"/>
              <a:gd name="connsiteX1-4201" fmla="*/ 49251 w 421979"/>
              <a:gd name="connsiteY1-4202" fmla="*/ 2465 h 147900"/>
              <a:gd name="connsiteX2-4203" fmla="*/ 91183 w 421979"/>
              <a:gd name="connsiteY2-4204" fmla="*/ 145534 h 147900"/>
              <a:gd name="connsiteX3-4205" fmla="*/ 140583 w 421979"/>
              <a:gd name="connsiteY3-4206" fmla="*/ 2 h 147900"/>
              <a:gd name="connsiteX4-4207" fmla="*/ 176806 w 421979"/>
              <a:gd name="connsiteY4-4208" fmla="*/ 143743 h 147900"/>
              <a:gd name="connsiteX5-4209" fmla="*/ 218748 w 421979"/>
              <a:gd name="connsiteY5-4210" fmla="*/ 1624 h 147900"/>
              <a:gd name="connsiteX6-4211" fmla="*/ 258308 w 421979"/>
              <a:gd name="connsiteY6-4212" fmla="*/ 143743 h 147900"/>
              <a:gd name="connsiteX7-4213" fmla="*/ 301840 w 421979"/>
              <a:gd name="connsiteY7-4214" fmla="*/ 1624 h 147900"/>
              <a:gd name="connsiteX8-4215" fmla="*/ 336635 w 421979"/>
              <a:gd name="connsiteY8-4216" fmla="*/ 147436 h 147900"/>
              <a:gd name="connsiteX9-4217" fmla="*/ 382550 w 421979"/>
              <a:gd name="connsiteY9-4218" fmla="*/ 1397 h 147900"/>
              <a:gd name="connsiteX10-4219" fmla="*/ 421979 w 421979"/>
              <a:gd name="connsiteY10-4220" fmla="*/ 143351 h 147900"/>
              <a:gd name="connsiteX0-4221" fmla="*/ 0 w 421979"/>
              <a:gd name="connsiteY0-4222" fmla="*/ 143857 h 147900"/>
              <a:gd name="connsiteX1-4223" fmla="*/ 49251 w 421979"/>
              <a:gd name="connsiteY1-4224" fmla="*/ 2465 h 147900"/>
              <a:gd name="connsiteX2-4225" fmla="*/ 91183 w 421979"/>
              <a:gd name="connsiteY2-4226" fmla="*/ 145534 h 147900"/>
              <a:gd name="connsiteX3-4227" fmla="*/ 140583 w 421979"/>
              <a:gd name="connsiteY3-4228" fmla="*/ 2 h 147900"/>
              <a:gd name="connsiteX4-4229" fmla="*/ 176806 w 421979"/>
              <a:gd name="connsiteY4-4230" fmla="*/ 143743 h 147900"/>
              <a:gd name="connsiteX5-4231" fmla="*/ 218748 w 421979"/>
              <a:gd name="connsiteY5-4232" fmla="*/ 1624 h 147900"/>
              <a:gd name="connsiteX6-4233" fmla="*/ 258308 w 421979"/>
              <a:gd name="connsiteY6-4234" fmla="*/ 143743 h 147900"/>
              <a:gd name="connsiteX7-4235" fmla="*/ 301840 w 421979"/>
              <a:gd name="connsiteY7-4236" fmla="*/ 1624 h 147900"/>
              <a:gd name="connsiteX8-4237" fmla="*/ 336635 w 421979"/>
              <a:gd name="connsiteY8-4238" fmla="*/ 147436 h 147900"/>
              <a:gd name="connsiteX9-4239" fmla="*/ 382550 w 421979"/>
              <a:gd name="connsiteY9-4240" fmla="*/ 1397 h 147900"/>
              <a:gd name="connsiteX10-4241" fmla="*/ 421979 w 421979"/>
              <a:gd name="connsiteY10-4242" fmla="*/ 143351 h 147900"/>
              <a:gd name="connsiteX0-4243" fmla="*/ 0 w 421979"/>
              <a:gd name="connsiteY0-4244" fmla="*/ 143857 h 147900"/>
              <a:gd name="connsiteX1-4245" fmla="*/ 49251 w 421979"/>
              <a:gd name="connsiteY1-4246" fmla="*/ 2465 h 147900"/>
              <a:gd name="connsiteX2-4247" fmla="*/ 91183 w 421979"/>
              <a:gd name="connsiteY2-4248" fmla="*/ 145534 h 147900"/>
              <a:gd name="connsiteX3-4249" fmla="*/ 140583 w 421979"/>
              <a:gd name="connsiteY3-4250" fmla="*/ 2 h 147900"/>
              <a:gd name="connsiteX4-4251" fmla="*/ 176806 w 421979"/>
              <a:gd name="connsiteY4-4252" fmla="*/ 143743 h 147900"/>
              <a:gd name="connsiteX5-4253" fmla="*/ 218748 w 421979"/>
              <a:gd name="connsiteY5-4254" fmla="*/ 1624 h 147900"/>
              <a:gd name="connsiteX6-4255" fmla="*/ 258308 w 421979"/>
              <a:gd name="connsiteY6-4256" fmla="*/ 143743 h 147900"/>
              <a:gd name="connsiteX7-4257" fmla="*/ 301840 w 421979"/>
              <a:gd name="connsiteY7-4258" fmla="*/ 1624 h 147900"/>
              <a:gd name="connsiteX8-4259" fmla="*/ 336635 w 421979"/>
              <a:gd name="connsiteY8-4260" fmla="*/ 147436 h 147900"/>
              <a:gd name="connsiteX9-4261" fmla="*/ 382550 w 421979"/>
              <a:gd name="connsiteY9-4262" fmla="*/ 1397 h 147900"/>
              <a:gd name="connsiteX10-4263" fmla="*/ 421979 w 421979"/>
              <a:gd name="connsiteY10-4264" fmla="*/ 143351 h 147900"/>
              <a:gd name="connsiteX0-4265" fmla="*/ 0 w 421979"/>
              <a:gd name="connsiteY0-4266" fmla="*/ 143857 h 147900"/>
              <a:gd name="connsiteX1-4267" fmla="*/ 49251 w 421979"/>
              <a:gd name="connsiteY1-4268" fmla="*/ 2465 h 147900"/>
              <a:gd name="connsiteX2-4269" fmla="*/ 91183 w 421979"/>
              <a:gd name="connsiteY2-4270" fmla="*/ 145534 h 147900"/>
              <a:gd name="connsiteX3-4271" fmla="*/ 140583 w 421979"/>
              <a:gd name="connsiteY3-4272" fmla="*/ 2 h 147900"/>
              <a:gd name="connsiteX4-4273" fmla="*/ 176806 w 421979"/>
              <a:gd name="connsiteY4-4274" fmla="*/ 143743 h 147900"/>
              <a:gd name="connsiteX5-4275" fmla="*/ 218748 w 421979"/>
              <a:gd name="connsiteY5-4276" fmla="*/ 1624 h 147900"/>
              <a:gd name="connsiteX6-4277" fmla="*/ 258308 w 421979"/>
              <a:gd name="connsiteY6-4278" fmla="*/ 143743 h 147900"/>
              <a:gd name="connsiteX7-4279" fmla="*/ 301840 w 421979"/>
              <a:gd name="connsiteY7-4280" fmla="*/ 1624 h 147900"/>
              <a:gd name="connsiteX8-4281" fmla="*/ 336635 w 421979"/>
              <a:gd name="connsiteY8-4282" fmla="*/ 147436 h 147900"/>
              <a:gd name="connsiteX9-4283" fmla="*/ 382550 w 421979"/>
              <a:gd name="connsiteY9-4284" fmla="*/ 1397 h 147900"/>
              <a:gd name="connsiteX10-4285" fmla="*/ 421979 w 421979"/>
              <a:gd name="connsiteY10-4286" fmla="*/ 143351 h 147900"/>
              <a:gd name="connsiteX0-4287" fmla="*/ 0 w 421979"/>
              <a:gd name="connsiteY0-4288" fmla="*/ 143857 h 147443"/>
              <a:gd name="connsiteX1-4289" fmla="*/ 49251 w 421979"/>
              <a:gd name="connsiteY1-4290" fmla="*/ 2465 h 147443"/>
              <a:gd name="connsiteX2-4291" fmla="*/ 91183 w 421979"/>
              <a:gd name="connsiteY2-4292" fmla="*/ 145534 h 147443"/>
              <a:gd name="connsiteX3-4293" fmla="*/ 140583 w 421979"/>
              <a:gd name="connsiteY3-4294" fmla="*/ 2 h 147443"/>
              <a:gd name="connsiteX4-4295" fmla="*/ 176806 w 421979"/>
              <a:gd name="connsiteY4-4296" fmla="*/ 143743 h 147443"/>
              <a:gd name="connsiteX5-4297" fmla="*/ 218748 w 421979"/>
              <a:gd name="connsiteY5-4298" fmla="*/ 1624 h 147443"/>
              <a:gd name="connsiteX6-4299" fmla="*/ 258308 w 421979"/>
              <a:gd name="connsiteY6-4300" fmla="*/ 143743 h 147443"/>
              <a:gd name="connsiteX7-4301" fmla="*/ 301840 w 421979"/>
              <a:gd name="connsiteY7-4302" fmla="*/ 1624 h 147443"/>
              <a:gd name="connsiteX8-4303" fmla="*/ 336635 w 421979"/>
              <a:gd name="connsiteY8-4304" fmla="*/ 147436 h 147443"/>
              <a:gd name="connsiteX9-4305" fmla="*/ 382550 w 421979"/>
              <a:gd name="connsiteY9-4306" fmla="*/ 1397 h 147443"/>
              <a:gd name="connsiteX10-4307" fmla="*/ 421979 w 421979"/>
              <a:gd name="connsiteY10-4308" fmla="*/ 143351 h 147443"/>
              <a:gd name="connsiteX0-4309" fmla="*/ 0 w 421979"/>
              <a:gd name="connsiteY0-4310" fmla="*/ 143857 h 147443"/>
              <a:gd name="connsiteX1-4311" fmla="*/ 49251 w 421979"/>
              <a:gd name="connsiteY1-4312" fmla="*/ 2465 h 147443"/>
              <a:gd name="connsiteX2-4313" fmla="*/ 91183 w 421979"/>
              <a:gd name="connsiteY2-4314" fmla="*/ 145534 h 147443"/>
              <a:gd name="connsiteX3-4315" fmla="*/ 140583 w 421979"/>
              <a:gd name="connsiteY3-4316" fmla="*/ 2 h 147443"/>
              <a:gd name="connsiteX4-4317" fmla="*/ 176806 w 421979"/>
              <a:gd name="connsiteY4-4318" fmla="*/ 143743 h 147443"/>
              <a:gd name="connsiteX5-4319" fmla="*/ 218748 w 421979"/>
              <a:gd name="connsiteY5-4320" fmla="*/ 1624 h 147443"/>
              <a:gd name="connsiteX6-4321" fmla="*/ 258308 w 421979"/>
              <a:gd name="connsiteY6-4322" fmla="*/ 143743 h 147443"/>
              <a:gd name="connsiteX7-4323" fmla="*/ 301840 w 421979"/>
              <a:gd name="connsiteY7-4324" fmla="*/ 1624 h 147443"/>
              <a:gd name="connsiteX8-4325" fmla="*/ 336635 w 421979"/>
              <a:gd name="connsiteY8-4326" fmla="*/ 147436 h 147443"/>
              <a:gd name="connsiteX9-4327" fmla="*/ 382550 w 421979"/>
              <a:gd name="connsiteY9-4328" fmla="*/ 1397 h 147443"/>
              <a:gd name="connsiteX10-4329" fmla="*/ 421979 w 421979"/>
              <a:gd name="connsiteY10-4330" fmla="*/ 143351 h 147443"/>
              <a:gd name="connsiteX0-4331" fmla="*/ 0 w 421979"/>
              <a:gd name="connsiteY0-4332" fmla="*/ 143857 h 147443"/>
              <a:gd name="connsiteX1-4333" fmla="*/ 49251 w 421979"/>
              <a:gd name="connsiteY1-4334" fmla="*/ 2465 h 147443"/>
              <a:gd name="connsiteX2-4335" fmla="*/ 91183 w 421979"/>
              <a:gd name="connsiteY2-4336" fmla="*/ 145534 h 147443"/>
              <a:gd name="connsiteX3-4337" fmla="*/ 140583 w 421979"/>
              <a:gd name="connsiteY3-4338" fmla="*/ 2 h 147443"/>
              <a:gd name="connsiteX4-4339" fmla="*/ 176806 w 421979"/>
              <a:gd name="connsiteY4-4340" fmla="*/ 143743 h 147443"/>
              <a:gd name="connsiteX5-4341" fmla="*/ 218748 w 421979"/>
              <a:gd name="connsiteY5-4342" fmla="*/ 1624 h 147443"/>
              <a:gd name="connsiteX6-4343" fmla="*/ 258308 w 421979"/>
              <a:gd name="connsiteY6-4344" fmla="*/ 143743 h 147443"/>
              <a:gd name="connsiteX7-4345" fmla="*/ 301840 w 421979"/>
              <a:gd name="connsiteY7-4346" fmla="*/ 1624 h 147443"/>
              <a:gd name="connsiteX8-4347" fmla="*/ 336635 w 421979"/>
              <a:gd name="connsiteY8-4348" fmla="*/ 147436 h 147443"/>
              <a:gd name="connsiteX9-4349" fmla="*/ 382550 w 421979"/>
              <a:gd name="connsiteY9-4350" fmla="*/ 1397 h 147443"/>
              <a:gd name="connsiteX10-4351" fmla="*/ 421979 w 421979"/>
              <a:gd name="connsiteY10-4352" fmla="*/ 143351 h 147443"/>
              <a:gd name="connsiteX0-4353" fmla="*/ 0 w 421979"/>
              <a:gd name="connsiteY0-4354" fmla="*/ 143857 h 147443"/>
              <a:gd name="connsiteX1-4355" fmla="*/ 49251 w 421979"/>
              <a:gd name="connsiteY1-4356" fmla="*/ 2465 h 147443"/>
              <a:gd name="connsiteX2-4357" fmla="*/ 91183 w 421979"/>
              <a:gd name="connsiteY2-4358" fmla="*/ 145534 h 147443"/>
              <a:gd name="connsiteX3-4359" fmla="*/ 140583 w 421979"/>
              <a:gd name="connsiteY3-4360" fmla="*/ 2 h 147443"/>
              <a:gd name="connsiteX4-4361" fmla="*/ 176806 w 421979"/>
              <a:gd name="connsiteY4-4362" fmla="*/ 143743 h 147443"/>
              <a:gd name="connsiteX5-4363" fmla="*/ 218748 w 421979"/>
              <a:gd name="connsiteY5-4364" fmla="*/ 1624 h 147443"/>
              <a:gd name="connsiteX6-4365" fmla="*/ 258308 w 421979"/>
              <a:gd name="connsiteY6-4366" fmla="*/ 143743 h 147443"/>
              <a:gd name="connsiteX7-4367" fmla="*/ 301840 w 421979"/>
              <a:gd name="connsiteY7-4368" fmla="*/ 1624 h 147443"/>
              <a:gd name="connsiteX8-4369" fmla="*/ 336635 w 421979"/>
              <a:gd name="connsiteY8-4370" fmla="*/ 147436 h 147443"/>
              <a:gd name="connsiteX9-4371" fmla="*/ 382550 w 421979"/>
              <a:gd name="connsiteY9-4372" fmla="*/ 1397 h 147443"/>
              <a:gd name="connsiteX10-4373" fmla="*/ 421979 w 421979"/>
              <a:gd name="connsiteY10-4374" fmla="*/ 143351 h 147443"/>
              <a:gd name="connsiteX0-4375" fmla="*/ 0 w 421979"/>
              <a:gd name="connsiteY0-4376" fmla="*/ 143857 h 147442"/>
              <a:gd name="connsiteX1-4377" fmla="*/ 49251 w 421979"/>
              <a:gd name="connsiteY1-4378" fmla="*/ 2465 h 147442"/>
              <a:gd name="connsiteX2-4379" fmla="*/ 91183 w 421979"/>
              <a:gd name="connsiteY2-4380" fmla="*/ 145534 h 147442"/>
              <a:gd name="connsiteX3-4381" fmla="*/ 140583 w 421979"/>
              <a:gd name="connsiteY3-4382" fmla="*/ 2 h 147442"/>
              <a:gd name="connsiteX4-4383" fmla="*/ 176806 w 421979"/>
              <a:gd name="connsiteY4-4384" fmla="*/ 143743 h 147442"/>
              <a:gd name="connsiteX5-4385" fmla="*/ 218748 w 421979"/>
              <a:gd name="connsiteY5-4386" fmla="*/ 1624 h 147442"/>
              <a:gd name="connsiteX6-4387" fmla="*/ 258308 w 421979"/>
              <a:gd name="connsiteY6-4388" fmla="*/ 143743 h 147442"/>
              <a:gd name="connsiteX7-4389" fmla="*/ 301840 w 421979"/>
              <a:gd name="connsiteY7-4390" fmla="*/ 1624 h 147442"/>
              <a:gd name="connsiteX8-4391" fmla="*/ 336635 w 421979"/>
              <a:gd name="connsiteY8-4392" fmla="*/ 147436 h 147442"/>
              <a:gd name="connsiteX9-4393" fmla="*/ 382550 w 421979"/>
              <a:gd name="connsiteY9-4394" fmla="*/ 1397 h 147442"/>
              <a:gd name="connsiteX10-4395" fmla="*/ 421979 w 421979"/>
              <a:gd name="connsiteY10-4396" fmla="*/ 143351 h 147442"/>
              <a:gd name="connsiteX0-4397" fmla="*/ 0 w 421979"/>
              <a:gd name="connsiteY0-4398" fmla="*/ 143857 h 147443"/>
              <a:gd name="connsiteX1-4399" fmla="*/ 49251 w 421979"/>
              <a:gd name="connsiteY1-4400" fmla="*/ 2465 h 147443"/>
              <a:gd name="connsiteX2-4401" fmla="*/ 91183 w 421979"/>
              <a:gd name="connsiteY2-4402" fmla="*/ 145534 h 147443"/>
              <a:gd name="connsiteX3-4403" fmla="*/ 140583 w 421979"/>
              <a:gd name="connsiteY3-4404" fmla="*/ 2 h 147443"/>
              <a:gd name="connsiteX4-4405" fmla="*/ 176806 w 421979"/>
              <a:gd name="connsiteY4-4406" fmla="*/ 143743 h 147443"/>
              <a:gd name="connsiteX5-4407" fmla="*/ 218748 w 421979"/>
              <a:gd name="connsiteY5-4408" fmla="*/ 1624 h 147443"/>
              <a:gd name="connsiteX6-4409" fmla="*/ 258308 w 421979"/>
              <a:gd name="connsiteY6-4410" fmla="*/ 143743 h 147443"/>
              <a:gd name="connsiteX7-4411" fmla="*/ 301840 w 421979"/>
              <a:gd name="connsiteY7-4412" fmla="*/ 1624 h 147443"/>
              <a:gd name="connsiteX8-4413" fmla="*/ 336635 w 421979"/>
              <a:gd name="connsiteY8-4414" fmla="*/ 147436 h 147443"/>
              <a:gd name="connsiteX9-4415" fmla="*/ 382550 w 421979"/>
              <a:gd name="connsiteY9-4416" fmla="*/ 1397 h 147443"/>
              <a:gd name="connsiteX10-4417" fmla="*/ 421979 w 421979"/>
              <a:gd name="connsiteY10-4418" fmla="*/ 143351 h 147443"/>
              <a:gd name="connsiteX0-4419" fmla="*/ 0 w 421979"/>
              <a:gd name="connsiteY0-4420" fmla="*/ 143857 h 147443"/>
              <a:gd name="connsiteX1-4421" fmla="*/ 49251 w 421979"/>
              <a:gd name="connsiteY1-4422" fmla="*/ 2465 h 147443"/>
              <a:gd name="connsiteX2-4423" fmla="*/ 91183 w 421979"/>
              <a:gd name="connsiteY2-4424" fmla="*/ 145534 h 147443"/>
              <a:gd name="connsiteX3-4425" fmla="*/ 140583 w 421979"/>
              <a:gd name="connsiteY3-4426" fmla="*/ 2 h 147443"/>
              <a:gd name="connsiteX4-4427" fmla="*/ 176806 w 421979"/>
              <a:gd name="connsiteY4-4428" fmla="*/ 143743 h 147443"/>
              <a:gd name="connsiteX5-4429" fmla="*/ 218748 w 421979"/>
              <a:gd name="connsiteY5-4430" fmla="*/ 1624 h 147443"/>
              <a:gd name="connsiteX6-4431" fmla="*/ 258308 w 421979"/>
              <a:gd name="connsiteY6-4432" fmla="*/ 143743 h 147443"/>
              <a:gd name="connsiteX7-4433" fmla="*/ 301840 w 421979"/>
              <a:gd name="connsiteY7-4434" fmla="*/ 1624 h 147443"/>
              <a:gd name="connsiteX8-4435" fmla="*/ 336635 w 421979"/>
              <a:gd name="connsiteY8-4436" fmla="*/ 147436 h 147443"/>
              <a:gd name="connsiteX9-4437" fmla="*/ 382550 w 421979"/>
              <a:gd name="connsiteY9-4438" fmla="*/ 1397 h 147443"/>
              <a:gd name="connsiteX10-4439" fmla="*/ 421979 w 421979"/>
              <a:gd name="connsiteY10-4440" fmla="*/ 143351 h 147443"/>
              <a:gd name="connsiteX0-4441" fmla="*/ 0 w 421979"/>
              <a:gd name="connsiteY0-4442" fmla="*/ 143857 h 147436"/>
              <a:gd name="connsiteX1-4443" fmla="*/ 49251 w 421979"/>
              <a:gd name="connsiteY1-4444" fmla="*/ 2465 h 147436"/>
              <a:gd name="connsiteX2-4445" fmla="*/ 91183 w 421979"/>
              <a:gd name="connsiteY2-4446" fmla="*/ 145534 h 147436"/>
              <a:gd name="connsiteX3-4447" fmla="*/ 140583 w 421979"/>
              <a:gd name="connsiteY3-4448" fmla="*/ 2 h 147436"/>
              <a:gd name="connsiteX4-4449" fmla="*/ 176806 w 421979"/>
              <a:gd name="connsiteY4-4450" fmla="*/ 143743 h 147436"/>
              <a:gd name="connsiteX5-4451" fmla="*/ 218748 w 421979"/>
              <a:gd name="connsiteY5-4452" fmla="*/ 1624 h 147436"/>
              <a:gd name="connsiteX6-4453" fmla="*/ 258308 w 421979"/>
              <a:gd name="connsiteY6-4454" fmla="*/ 143743 h 147436"/>
              <a:gd name="connsiteX7-4455" fmla="*/ 301840 w 421979"/>
              <a:gd name="connsiteY7-4456" fmla="*/ 1624 h 147436"/>
              <a:gd name="connsiteX8-4457" fmla="*/ 336635 w 421979"/>
              <a:gd name="connsiteY8-4458" fmla="*/ 147436 h 147436"/>
              <a:gd name="connsiteX9-4459" fmla="*/ 383344 w 421979"/>
              <a:gd name="connsiteY9-4460" fmla="*/ 1397 h 147436"/>
              <a:gd name="connsiteX10-4461" fmla="*/ 421979 w 421979"/>
              <a:gd name="connsiteY10-4462" fmla="*/ 143351 h 147436"/>
              <a:gd name="connsiteX0-4463" fmla="*/ 0 w 421979"/>
              <a:gd name="connsiteY0-4464" fmla="*/ 143857 h 147554"/>
              <a:gd name="connsiteX1-4465" fmla="*/ 49251 w 421979"/>
              <a:gd name="connsiteY1-4466" fmla="*/ 2465 h 147554"/>
              <a:gd name="connsiteX2-4467" fmla="*/ 91183 w 421979"/>
              <a:gd name="connsiteY2-4468" fmla="*/ 145534 h 147554"/>
              <a:gd name="connsiteX3-4469" fmla="*/ 140583 w 421979"/>
              <a:gd name="connsiteY3-4470" fmla="*/ 2 h 147554"/>
              <a:gd name="connsiteX4-4471" fmla="*/ 176806 w 421979"/>
              <a:gd name="connsiteY4-4472" fmla="*/ 143743 h 147554"/>
              <a:gd name="connsiteX5-4473" fmla="*/ 218748 w 421979"/>
              <a:gd name="connsiteY5-4474" fmla="*/ 1624 h 147554"/>
              <a:gd name="connsiteX6-4475" fmla="*/ 258308 w 421979"/>
              <a:gd name="connsiteY6-4476" fmla="*/ 143743 h 147554"/>
              <a:gd name="connsiteX7-4477" fmla="*/ 301840 w 421979"/>
              <a:gd name="connsiteY7-4478" fmla="*/ 1624 h 147554"/>
              <a:gd name="connsiteX8-4479" fmla="*/ 336635 w 421979"/>
              <a:gd name="connsiteY8-4480" fmla="*/ 147436 h 147554"/>
              <a:gd name="connsiteX9-4481" fmla="*/ 383344 w 421979"/>
              <a:gd name="connsiteY9-4482" fmla="*/ 1397 h 147554"/>
              <a:gd name="connsiteX10-4483" fmla="*/ 421979 w 421979"/>
              <a:gd name="connsiteY10-4484" fmla="*/ 143351 h 147554"/>
              <a:gd name="connsiteX0-4485" fmla="*/ 0 w 421979"/>
              <a:gd name="connsiteY0-4486" fmla="*/ 143857 h 147443"/>
              <a:gd name="connsiteX1-4487" fmla="*/ 49251 w 421979"/>
              <a:gd name="connsiteY1-4488" fmla="*/ 2465 h 147443"/>
              <a:gd name="connsiteX2-4489" fmla="*/ 91183 w 421979"/>
              <a:gd name="connsiteY2-4490" fmla="*/ 145534 h 147443"/>
              <a:gd name="connsiteX3-4491" fmla="*/ 140583 w 421979"/>
              <a:gd name="connsiteY3-4492" fmla="*/ 2 h 147443"/>
              <a:gd name="connsiteX4-4493" fmla="*/ 176806 w 421979"/>
              <a:gd name="connsiteY4-4494" fmla="*/ 143743 h 147443"/>
              <a:gd name="connsiteX5-4495" fmla="*/ 218748 w 421979"/>
              <a:gd name="connsiteY5-4496" fmla="*/ 1624 h 147443"/>
              <a:gd name="connsiteX6-4497" fmla="*/ 258308 w 421979"/>
              <a:gd name="connsiteY6-4498" fmla="*/ 143743 h 147443"/>
              <a:gd name="connsiteX7-4499" fmla="*/ 301840 w 421979"/>
              <a:gd name="connsiteY7-4500" fmla="*/ 1624 h 147443"/>
              <a:gd name="connsiteX8-4501" fmla="*/ 336635 w 421979"/>
              <a:gd name="connsiteY8-4502" fmla="*/ 147436 h 147443"/>
              <a:gd name="connsiteX9-4503" fmla="*/ 383344 w 421979"/>
              <a:gd name="connsiteY9-4504" fmla="*/ 1397 h 147443"/>
              <a:gd name="connsiteX10-4505" fmla="*/ 421979 w 421979"/>
              <a:gd name="connsiteY10-4506" fmla="*/ 143351 h 147443"/>
              <a:gd name="connsiteX0-4507" fmla="*/ 0 w 421979"/>
              <a:gd name="connsiteY0-4508" fmla="*/ 143857 h 147443"/>
              <a:gd name="connsiteX1-4509" fmla="*/ 49251 w 421979"/>
              <a:gd name="connsiteY1-4510" fmla="*/ 2465 h 147443"/>
              <a:gd name="connsiteX2-4511" fmla="*/ 91183 w 421979"/>
              <a:gd name="connsiteY2-4512" fmla="*/ 145534 h 147443"/>
              <a:gd name="connsiteX3-4513" fmla="*/ 140583 w 421979"/>
              <a:gd name="connsiteY3-4514" fmla="*/ 2 h 147443"/>
              <a:gd name="connsiteX4-4515" fmla="*/ 176806 w 421979"/>
              <a:gd name="connsiteY4-4516" fmla="*/ 143743 h 147443"/>
              <a:gd name="connsiteX5-4517" fmla="*/ 218748 w 421979"/>
              <a:gd name="connsiteY5-4518" fmla="*/ 1624 h 147443"/>
              <a:gd name="connsiteX6-4519" fmla="*/ 258308 w 421979"/>
              <a:gd name="connsiteY6-4520" fmla="*/ 143743 h 147443"/>
              <a:gd name="connsiteX7-4521" fmla="*/ 301840 w 421979"/>
              <a:gd name="connsiteY7-4522" fmla="*/ 1624 h 147443"/>
              <a:gd name="connsiteX8-4523" fmla="*/ 336635 w 421979"/>
              <a:gd name="connsiteY8-4524" fmla="*/ 147436 h 147443"/>
              <a:gd name="connsiteX9-4525" fmla="*/ 383344 w 421979"/>
              <a:gd name="connsiteY9-4526" fmla="*/ 1397 h 147443"/>
              <a:gd name="connsiteX10-4527" fmla="*/ 421979 w 421979"/>
              <a:gd name="connsiteY10-4528" fmla="*/ 143351 h 147443"/>
              <a:gd name="connsiteX0-4529" fmla="*/ 0 w 421979"/>
              <a:gd name="connsiteY0-4530" fmla="*/ 143857 h 147436"/>
              <a:gd name="connsiteX1-4531" fmla="*/ 49251 w 421979"/>
              <a:gd name="connsiteY1-4532" fmla="*/ 2465 h 147436"/>
              <a:gd name="connsiteX2-4533" fmla="*/ 91183 w 421979"/>
              <a:gd name="connsiteY2-4534" fmla="*/ 145534 h 147436"/>
              <a:gd name="connsiteX3-4535" fmla="*/ 140583 w 421979"/>
              <a:gd name="connsiteY3-4536" fmla="*/ 2 h 147436"/>
              <a:gd name="connsiteX4-4537" fmla="*/ 176806 w 421979"/>
              <a:gd name="connsiteY4-4538" fmla="*/ 143743 h 147436"/>
              <a:gd name="connsiteX5-4539" fmla="*/ 218748 w 421979"/>
              <a:gd name="connsiteY5-4540" fmla="*/ 1624 h 147436"/>
              <a:gd name="connsiteX6-4541" fmla="*/ 258308 w 421979"/>
              <a:gd name="connsiteY6-4542" fmla="*/ 143743 h 147436"/>
              <a:gd name="connsiteX7-4543" fmla="*/ 299458 w 421979"/>
              <a:gd name="connsiteY7-4544" fmla="*/ 1624 h 147436"/>
              <a:gd name="connsiteX8-4545" fmla="*/ 336635 w 421979"/>
              <a:gd name="connsiteY8-4546" fmla="*/ 147436 h 147436"/>
              <a:gd name="connsiteX9-4547" fmla="*/ 383344 w 421979"/>
              <a:gd name="connsiteY9-4548" fmla="*/ 1397 h 147436"/>
              <a:gd name="connsiteX10-4549" fmla="*/ 421979 w 421979"/>
              <a:gd name="connsiteY10-4550" fmla="*/ 143351 h 147436"/>
              <a:gd name="connsiteX0-4551" fmla="*/ 0 w 421979"/>
              <a:gd name="connsiteY0-4552" fmla="*/ 143857 h 147436"/>
              <a:gd name="connsiteX1-4553" fmla="*/ 49251 w 421979"/>
              <a:gd name="connsiteY1-4554" fmla="*/ 2465 h 147436"/>
              <a:gd name="connsiteX2-4555" fmla="*/ 91183 w 421979"/>
              <a:gd name="connsiteY2-4556" fmla="*/ 145534 h 147436"/>
              <a:gd name="connsiteX3-4557" fmla="*/ 140583 w 421979"/>
              <a:gd name="connsiteY3-4558" fmla="*/ 2 h 147436"/>
              <a:gd name="connsiteX4-4559" fmla="*/ 176806 w 421979"/>
              <a:gd name="connsiteY4-4560" fmla="*/ 143743 h 147436"/>
              <a:gd name="connsiteX5-4561" fmla="*/ 218748 w 421979"/>
              <a:gd name="connsiteY5-4562" fmla="*/ 1624 h 147436"/>
              <a:gd name="connsiteX6-4563" fmla="*/ 258308 w 421979"/>
              <a:gd name="connsiteY6-4564" fmla="*/ 143743 h 147436"/>
              <a:gd name="connsiteX7-4565" fmla="*/ 299458 w 421979"/>
              <a:gd name="connsiteY7-4566" fmla="*/ 1624 h 147436"/>
              <a:gd name="connsiteX8-4567" fmla="*/ 336635 w 421979"/>
              <a:gd name="connsiteY8-4568" fmla="*/ 147436 h 147436"/>
              <a:gd name="connsiteX9-4569" fmla="*/ 383344 w 421979"/>
              <a:gd name="connsiteY9-4570" fmla="*/ 1397 h 147436"/>
              <a:gd name="connsiteX10-4571" fmla="*/ 421979 w 421979"/>
              <a:gd name="connsiteY10-4572" fmla="*/ 143351 h 147436"/>
              <a:gd name="connsiteX0-4573" fmla="*/ 0 w 421979"/>
              <a:gd name="connsiteY0-4574" fmla="*/ 143857 h 147436"/>
              <a:gd name="connsiteX1-4575" fmla="*/ 49251 w 421979"/>
              <a:gd name="connsiteY1-4576" fmla="*/ 2465 h 147436"/>
              <a:gd name="connsiteX2-4577" fmla="*/ 91183 w 421979"/>
              <a:gd name="connsiteY2-4578" fmla="*/ 145534 h 147436"/>
              <a:gd name="connsiteX3-4579" fmla="*/ 140583 w 421979"/>
              <a:gd name="connsiteY3-4580" fmla="*/ 2 h 147436"/>
              <a:gd name="connsiteX4-4581" fmla="*/ 176806 w 421979"/>
              <a:gd name="connsiteY4-4582" fmla="*/ 143743 h 147436"/>
              <a:gd name="connsiteX5-4583" fmla="*/ 218748 w 421979"/>
              <a:gd name="connsiteY5-4584" fmla="*/ 1624 h 147436"/>
              <a:gd name="connsiteX6-4585" fmla="*/ 258308 w 421979"/>
              <a:gd name="connsiteY6-4586" fmla="*/ 143743 h 147436"/>
              <a:gd name="connsiteX7-4587" fmla="*/ 299458 w 421979"/>
              <a:gd name="connsiteY7-4588" fmla="*/ 1624 h 147436"/>
              <a:gd name="connsiteX8-4589" fmla="*/ 336635 w 421979"/>
              <a:gd name="connsiteY8-4590" fmla="*/ 147436 h 147436"/>
              <a:gd name="connsiteX9-4591" fmla="*/ 383344 w 421979"/>
              <a:gd name="connsiteY9-4592" fmla="*/ 1397 h 147436"/>
              <a:gd name="connsiteX10-4593" fmla="*/ 421979 w 421979"/>
              <a:gd name="connsiteY10-4594" fmla="*/ 143351 h 147436"/>
              <a:gd name="connsiteX0-4595" fmla="*/ 0 w 421979"/>
              <a:gd name="connsiteY0-4596" fmla="*/ 143857 h 147436"/>
              <a:gd name="connsiteX1-4597" fmla="*/ 49251 w 421979"/>
              <a:gd name="connsiteY1-4598" fmla="*/ 2465 h 147436"/>
              <a:gd name="connsiteX2-4599" fmla="*/ 91183 w 421979"/>
              <a:gd name="connsiteY2-4600" fmla="*/ 145534 h 147436"/>
              <a:gd name="connsiteX3-4601" fmla="*/ 140583 w 421979"/>
              <a:gd name="connsiteY3-4602" fmla="*/ 2 h 147436"/>
              <a:gd name="connsiteX4-4603" fmla="*/ 176806 w 421979"/>
              <a:gd name="connsiteY4-4604" fmla="*/ 143743 h 147436"/>
              <a:gd name="connsiteX5-4605" fmla="*/ 218748 w 421979"/>
              <a:gd name="connsiteY5-4606" fmla="*/ 1624 h 147436"/>
              <a:gd name="connsiteX6-4607" fmla="*/ 258308 w 421979"/>
              <a:gd name="connsiteY6-4608" fmla="*/ 143743 h 147436"/>
              <a:gd name="connsiteX7-4609" fmla="*/ 299458 w 421979"/>
              <a:gd name="connsiteY7-4610" fmla="*/ 1624 h 147436"/>
              <a:gd name="connsiteX8-4611" fmla="*/ 336635 w 421979"/>
              <a:gd name="connsiteY8-4612" fmla="*/ 147436 h 147436"/>
              <a:gd name="connsiteX9-4613" fmla="*/ 383344 w 421979"/>
              <a:gd name="connsiteY9-4614" fmla="*/ 1397 h 147436"/>
              <a:gd name="connsiteX10-4615" fmla="*/ 421979 w 421979"/>
              <a:gd name="connsiteY10-4616" fmla="*/ 143351 h 147436"/>
              <a:gd name="connsiteX0-4617" fmla="*/ 0 w 421979"/>
              <a:gd name="connsiteY0-4618" fmla="*/ 143857 h 147503"/>
              <a:gd name="connsiteX1-4619" fmla="*/ 49251 w 421979"/>
              <a:gd name="connsiteY1-4620" fmla="*/ 2465 h 147503"/>
              <a:gd name="connsiteX2-4621" fmla="*/ 91183 w 421979"/>
              <a:gd name="connsiteY2-4622" fmla="*/ 145534 h 147503"/>
              <a:gd name="connsiteX3-4623" fmla="*/ 140583 w 421979"/>
              <a:gd name="connsiteY3-4624" fmla="*/ 2 h 147503"/>
              <a:gd name="connsiteX4-4625" fmla="*/ 176806 w 421979"/>
              <a:gd name="connsiteY4-4626" fmla="*/ 143743 h 147503"/>
              <a:gd name="connsiteX5-4627" fmla="*/ 218748 w 421979"/>
              <a:gd name="connsiteY5-4628" fmla="*/ 1624 h 147503"/>
              <a:gd name="connsiteX6-4629" fmla="*/ 258308 w 421979"/>
              <a:gd name="connsiteY6-4630" fmla="*/ 143743 h 147503"/>
              <a:gd name="connsiteX7-4631" fmla="*/ 299458 w 421979"/>
              <a:gd name="connsiteY7-4632" fmla="*/ 1624 h 147503"/>
              <a:gd name="connsiteX8-4633" fmla="*/ 336635 w 421979"/>
              <a:gd name="connsiteY8-4634" fmla="*/ 147436 h 147503"/>
              <a:gd name="connsiteX9-4635" fmla="*/ 383344 w 421979"/>
              <a:gd name="connsiteY9-4636" fmla="*/ 1397 h 147503"/>
              <a:gd name="connsiteX10-4637" fmla="*/ 421979 w 421979"/>
              <a:gd name="connsiteY10-4638" fmla="*/ 143351 h 147503"/>
              <a:gd name="connsiteX0-4639" fmla="*/ 0 w 421979"/>
              <a:gd name="connsiteY0-4640" fmla="*/ 143857 h 147503"/>
              <a:gd name="connsiteX1-4641" fmla="*/ 49251 w 421979"/>
              <a:gd name="connsiteY1-4642" fmla="*/ 2465 h 147503"/>
              <a:gd name="connsiteX2-4643" fmla="*/ 91183 w 421979"/>
              <a:gd name="connsiteY2-4644" fmla="*/ 145534 h 147503"/>
              <a:gd name="connsiteX3-4645" fmla="*/ 140583 w 421979"/>
              <a:gd name="connsiteY3-4646" fmla="*/ 2 h 147503"/>
              <a:gd name="connsiteX4-4647" fmla="*/ 176806 w 421979"/>
              <a:gd name="connsiteY4-4648" fmla="*/ 143743 h 147503"/>
              <a:gd name="connsiteX5-4649" fmla="*/ 218748 w 421979"/>
              <a:gd name="connsiteY5-4650" fmla="*/ 1624 h 147503"/>
              <a:gd name="connsiteX6-4651" fmla="*/ 258308 w 421979"/>
              <a:gd name="connsiteY6-4652" fmla="*/ 143743 h 147503"/>
              <a:gd name="connsiteX7-4653" fmla="*/ 299458 w 421979"/>
              <a:gd name="connsiteY7-4654" fmla="*/ 1624 h 147503"/>
              <a:gd name="connsiteX8-4655" fmla="*/ 336635 w 421979"/>
              <a:gd name="connsiteY8-4656" fmla="*/ 147436 h 147503"/>
              <a:gd name="connsiteX9-4657" fmla="*/ 383344 w 421979"/>
              <a:gd name="connsiteY9-4658" fmla="*/ 1397 h 147503"/>
              <a:gd name="connsiteX10-4659" fmla="*/ 421979 w 421979"/>
              <a:gd name="connsiteY10-4660" fmla="*/ 143351 h 147503"/>
              <a:gd name="connsiteX0-4661" fmla="*/ 0 w 421979"/>
              <a:gd name="connsiteY0-4662" fmla="*/ 143857 h 147503"/>
              <a:gd name="connsiteX1-4663" fmla="*/ 49251 w 421979"/>
              <a:gd name="connsiteY1-4664" fmla="*/ 2465 h 147503"/>
              <a:gd name="connsiteX2-4665" fmla="*/ 91183 w 421979"/>
              <a:gd name="connsiteY2-4666" fmla="*/ 145534 h 147503"/>
              <a:gd name="connsiteX3-4667" fmla="*/ 140583 w 421979"/>
              <a:gd name="connsiteY3-4668" fmla="*/ 2 h 147503"/>
              <a:gd name="connsiteX4-4669" fmla="*/ 176806 w 421979"/>
              <a:gd name="connsiteY4-4670" fmla="*/ 143743 h 147503"/>
              <a:gd name="connsiteX5-4671" fmla="*/ 218748 w 421979"/>
              <a:gd name="connsiteY5-4672" fmla="*/ 1624 h 147503"/>
              <a:gd name="connsiteX6-4673" fmla="*/ 258308 w 421979"/>
              <a:gd name="connsiteY6-4674" fmla="*/ 143743 h 147503"/>
              <a:gd name="connsiteX7-4675" fmla="*/ 299458 w 421979"/>
              <a:gd name="connsiteY7-4676" fmla="*/ 1624 h 147503"/>
              <a:gd name="connsiteX8-4677" fmla="*/ 336635 w 421979"/>
              <a:gd name="connsiteY8-4678" fmla="*/ 147436 h 147503"/>
              <a:gd name="connsiteX9-4679" fmla="*/ 383344 w 421979"/>
              <a:gd name="connsiteY9-4680" fmla="*/ 1397 h 147503"/>
              <a:gd name="connsiteX10-4681" fmla="*/ 421979 w 421979"/>
              <a:gd name="connsiteY10-4682" fmla="*/ 143351 h 147503"/>
              <a:gd name="connsiteX0-4683" fmla="*/ 0 w 421979"/>
              <a:gd name="connsiteY0-4684" fmla="*/ 143857 h 147503"/>
              <a:gd name="connsiteX1-4685" fmla="*/ 49251 w 421979"/>
              <a:gd name="connsiteY1-4686" fmla="*/ 2465 h 147503"/>
              <a:gd name="connsiteX2-4687" fmla="*/ 91183 w 421979"/>
              <a:gd name="connsiteY2-4688" fmla="*/ 145534 h 147503"/>
              <a:gd name="connsiteX3-4689" fmla="*/ 140583 w 421979"/>
              <a:gd name="connsiteY3-4690" fmla="*/ 2 h 147503"/>
              <a:gd name="connsiteX4-4691" fmla="*/ 174423 w 421979"/>
              <a:gd name="connsiteY4-4692" fmla="*/ 144974 h 147503"/>
              <a:gd name="connsiteX5-4693" fmla="*/ 218748 w 421979"/>
              <a:gd name="connsiteY5-4694" fmla="*/ 1624 h 147503"/>
              <a:gd name="connsiteX6-4695" fmla="*/ 258308 w 421979"/>
              <a:gd name="connsiteY6-4696" fmla="*/ 143743 h 147503"/>
              <a:gd name="connsiteX7-4697" fmla="*/ 299458 w 421979"/>
              <a:gd name="connsiteY7-4698" fmla="*/ 1624 h 147503"/>
              <a:gd name="connsiteX8-4699" fmla="*/ 336635 w 421979"/>
              <a:gd name="connsiteY8-4700" fmla="*/ 147436 h 147503"/>
              <a:gd name="connsiteX9-4701" fmla="*/ 383344 w 421979"/>
              <a:gd name="connsiteY9-4702" fmla="*/ 1397 h 147503"/>
              <a:gd name="connsiteX10-4703" fmla="*/ 421979 w 421979"/>
              <a:gd name="connsiteY10-4704" fmla="*/ 143351 h 147503"/>
              <a:gd name="connsiteX0-4705" fmla="*/ 0 w 421979"/>
              <a:gd name="connsiteY0-4706" fmla="*/ 143857 h 147503"/>
              <a:gd name="connsiteX1-4707" fmla="*/ 49251 w 421979"/>
              <a:gd name="connsiteY1-4708" fmla="*/ 2465 h 147503"/>
              <a:gd name="connsiteX2-4709" fmla="*/ 91183 w 421979"/>
              <a:gd name="connsiteY2-4710" fmla="*/ 145534 h 147503"/>
              <a:gd name="connsiteX3-4711" fmla="*/ 140583 w 421979"/>
              <a:gd name="connsiteY3-4712" fmla="*/ 2 h 147503"/>
              <a:gd name="connsiteX4-4713" fmla="*/ 174423 w 421979"/>
              <a:gd name="connsiteY4-4714" fmla="*/ 144974 h 147503"/>
              <a:gd name="connsiteX5-4715" fmla="*/ 218748 w 421979"/>
              <a:gd name="connsiteY5-4716" fmla="*/ 1624 h 147503"/>
              <a:gd name="connsiteX6-4717" fmla="*/ 258308 w 421979"/>
              <a:gd name="connsiteY6-4718" fmla="*/ 143743 h 147503"/>
              <a:gd name="connsiteX7-4719" fmla="*/ 299458 w 421979"/>
              <a:gd name="connsiteY7-4720" fmla="*/ 1624 h 147503"/>
              <a:gd name="connsiteX8-4721" fmla="*/ 336635 w 421979"/>
              <a:gd name="connsiteY8-4722" fmla="*/ 147436 h 147503"/>
              <a:gd name="connsiteX9-4723" fmla="*/ 383344 w 421979"/>
              <a:gd name="connsiteY9-4724" fmla="*/ 1397 h 147503"/>
              <a:gd name="connsiteX10-4725" fmla="*/ 421979 w 421979"/>
              <a:gd name="connsiteY10-4726" fmla="*/ 143351 h 147503"/>
              <a:gd name="connsiteX0-4727" fmla="*/ 0 w 421979"/>
              <a:gd name="connsiteY0-4728" fmla="*/ 143857 h 147503"/>
              <a:gd name="connsiteX1-4729" fmla="*/ 49251 w 421979"/>
              <a:gd name="connsiteY1-4730" fmla="*/ 2465 h 147503"/>
              <a:gd name="connsiteX2-4731" fmla="*/ 91183 w 421979"/>
              <a:gd name="connsiteY2-4732" fmla="*/ 145534 h 147503"/>
              <a:gd name="connsiteX3-4733" fmla="*/ 140583 w 421979"/>
              <a:gd name="connsiteY3-4734" fmla="*/ 2 h 147503"/>
              <a:gd name="connsiteX4-4735" fmla="*/ 174423 w 421979"/>
              <a:gd name="connsiteY4-4736" fmla="*/ 144974 h 147503"/>
              <a:gd name="connsiteX5-4737" fmla="*/ 218748 w 421979"/>
              <a:gd name="connsiteY5-4738" fmla="*/ 1624 h 147503"/>
              <a:gd name="connsiteX6-4739" fmla="*/ 258308 w 421979"/>
              <a:gd name="connsiteY6-4740" fmla="*/ 143743 h 147503"/>
              <a:gd name="connsiteX7-4741" fmla="*/ 299458 w 421979"/>
              <a:gd name="connsiteY7-4742" fmla="*/ 1624 h 147503"/>
              <a:gd name="connsiteX8-4743" fmla="*/ 336635 w 421979"/>
              <a:gd name="connsiteY8-4744" fmla="*/ 147436 h 147503"/>
              <a:gd name="connsiteX9-4745" fmla="*/ 383344 w 421979"/>
              <a:gd name="connsiteY9-4746" fmla="*/ 1397 h 147503"/>
              <a:gd name="connsiteX10-4747" fmla="*/ 421979 w 421979"/>
              <a:gd name="connsiteY10-4748" fmla="*/ 143351 h 147503"/>
              <a:gd name="connsiteX0-4749" fmla="*/ 0 w 421979"/>
              <a:gd name="connsiteY0-4750" fmla="*/ 143857 h 147503"/>
              <a:gd name="connsiteX1-4751" fmla="*/ 49251 w 421979"/>
              <a:gd name="connsiteY1-4752" fmla="*/ 2465 h 147503"/>
              <a:gd name="connsiteX2-4753" fmla="*/ 91183 w 421979"/>
              <a:gd name="connsiteY2-4754" fmla="*/ 145534 h 147503"/>
              <a:gd name="connsiteX3-4755" fmla="*/ 140583 w 421979"/>
              <a:gd name="connsiteY3-4756" fmla="*/ 2 h 147503"/>
              <a:gd name="connsiteX4-4757" fmla="*/ 177600 w 421979"/>
              <a:gd name="connsiteY4-4758" fmla="*/ 146205 h 147503"/>
              <a:gd name="connsiteX5-4759" fmla="*/ 218748 w 421979"/>
              <a:gd name="connsiteY5-4760" fmla="*/ 1624 h 147503"/>
              <a:gd name="connsiteX6-4761" fmla="*/ 258308 w 421979"/>
              <a:gd name="connsiteY6-4762" fmla="*/ 143743 h 147503"/>
              <a:gd name="connsiteX7-4763" fmla="*/ 299458 w 421979"/>
              <a:gd name="connsiteY7-4764" fmla="*/ 1624 h 147503"/>
              <a:gd name="connsiteX8-4765" fmla="*/ 336635 w 421979"/>
              <a:gd name="connsiteY8-4766" fmla="*/ 147436 h 147503"/>
              <a:gd name="connsiteX9-4767" fmla="*/ 383344 w 421979"/>
              <a:gd name="connsiteY9-4768" fmla="*/ 1397 h 147503"/>
              <a:gd name="connsiteX10-4769" fmla="*/ 421979 w 421979"/>
              <a:gd name="connsiteY10-4770" fmla="*/ 143351 h 147503"/>
              <a:gd name="connsiteX0-4771" fmla="*/ 0 w 421979"/>
              <a:gd name="connsiteY0-4772" fmla="*/ 143857 h 147503"/>
              <a:gd name="connsiteX1-4773" fmla="*/ 49251 w 421979"/>
              <a:gd name="connsiteY1-4774" fmla="*/ 2465 h 147503"/>
              <a:gd name="connsiteX2-4775" fmla="*/ 91183 w 421979"/>
              <a:gd name="connsiteY2-4776" fmla="*/ 145534 h 147503"/>
              <a:gd name="connsiteX3-4777" fmla="*/ 140583 w 421979"/>
              <a:gd name="connsiteY3-4778" fmla="*/ 2 h 147503"/>
              <a:gd name="connsiteX4-4779" fmla="*/ 177600 w 421979"/>
              <a:gd name="connsiteY4-4780" fmla="*/ 146205 h 147503"/>
              <a:gd name="connsiteX5-4781" fmla="*/ 218748 w 421979"/>
              <a:gd name="connsiteY5-4782" fmla="*/ 1624 h 147503"/>
              <a:gd name="connsiteX6-4783" fmla="*/ 258308 w 421979"/>
              <a:gd name="connsiteY6-4784" fmla="*/ 143743 h 147503"/>
              <a:gd name="connsiteX7-4785" fmla="*/ 299458 w 421979"/>
              <a:gd name="connsiteY7-4786" fmla="*/ 1624 h 147503"/>
              <a:gd name="connsiteX8-4787" fmla="*/ 336635 w 421979"/>
              <a:gd name="connsiteY8-4788" fmla="*/ 147436 h 147503"/>
              <a:gd name="connsiteX9-4789" fmla="*/ 383344 w 421979"/>
              <a:gd name="connsiteY9-4790" fmla="*/ 1397 h 147503"/>
              <a:gd name="connsiteX10-4791" fmla="*/ 421979 w 421979"/>
              <a:gd name="connsiteY10-4792" fmla="*/ 143351 h 147503"/>
              <a:gd name="connsiteX0-4793" fmla="*/ 0 w 421979"/>
              <a:gd name="connsiteY0-4794" fmla="*/ 143857 h 147503"/>
              <a:gd name="connsiteX1-4795" fmla="*/ 49251 w 421979"/>
              <a:gd name="connsiteY1-4796" fmla="*/ 2465 h 147503"/>
              <a:gd name="connsiteX2-4797" fmla="*/ 91183 w 421979"/>
              <a:gd name="connsiteY2-4798" fmla="*/ 145534 h 147503"/>
              <a:gd name="connsiteX3-4799" fmla="*/ 140583 w 421979"/>
              <a:gd name="connsiteY3-4800" fmla="*/ 2 h 147503"/>
              <a:gd name="connsiteX4-4801" fmla="*/ 177600 w 421979"/>
              <a:gd name="connsiteY4-4802" fmla="*/ 146205 h 147503"/>
              <a:gd name="connsiteX5-4803" fmla="*/ 218748 w 421979"/>
              <a:gd name="connsiteY5-4804" fmla="*/ 1624 h 147503"/>
              <a:gd name="connsiteX6-4805" fmla="*/ 258308 w 421979"/>
              <a:gd name="connsiteY6-4806" fmla="*/ 143743 h 147503"/>
              <a:gd name="connsiteX7-4807" fmla="*/ 299458 w 421979"/>
              <a:gd name="connsiteY7-4808" fmla="*/ 1624 h 147503"/>
              <a:gd name="connsiteX8-4809" fmla="*/ 336635 w 421979"/>
              <a:gd name="connsiteY8-4810" fmla="*/ 147436 h 147503"/>
              <a:gd name="connsiteX9-4811" fmla="*/ 383344 w 421979"/>
              <a:gd name="connsiteY9-4812" fmla="*/ 1397 h 147503"/>
              <a:gd name="connsiteX10-4813" fmla="*/ 421979 w 421979"/>
              <a:gd name="connsiteY10-4814" fmla="*/ 143351 h 147503"/>
              <a:gd name="connsiteX0-4815" fmla="*/ 0 w 421979"/>
              <a:gd name="connsiteY0-4816" fmla="*/ 143857 h 147503"/>
              <a:gd name="connsiteX1-4817" fmla="*/ 49251 w 421979"/>
              <a:gd name="connsiteY1-4818" fmla="*/ 2465 h 147503"/>
              <a:gd name="connsiteX2-4819" fmla="*/ 91183 w 421979"/>
              <a:gd name="connsiteY2-4820" fmla="*/ 145534 h 147503"/>
              <a:gd name="connsiteX3-4821" fmla="*/ 140583 w 421979"/>
              <a:gd name="connsiteY3-4822" fmla="*/ 2 h 147503"/>
              <a:gd name="connsiteX4-4823" fmla="*/ 177600 w 421979"/>
              <a:gd name="connsiteY4-4824" fmla="*/ 146205 h 147503"/>
              <a:gd name="connsiteX5-4825" fmla="*/ 218748 w 421979"/>
              <a:gd name="connsiteY5-4826" fmla="*/ 1624 h 147503"/>
              <a:gd name="connsiteX6-4827" fmla="*/ 258308 w 421979"/>
              <a:gd name="connsiteY6-4828" fmla="*/ 143743 h 147503"/>
              <a:gd name="connsiteX7-4829" fmla="*/ 299458 w 421979"/>
              <a:gd name="connsiteY7-4830" fmla="*/ 1624 h 147503"/>
              <a:gd name="connsiteX8-4831" fmla="*/ 336635 w 421979"/>
              <a:gd name="connsiteY8-4832" fmla="*/ 147436 h 147503"/>
              <a:gd name="connsiteX9-4833" fmla="*/ 383344 w 421979"/>
              <a:gd name="connsiteY9-4834" fmla="*/ 1397 h 147503"/>
              <a:gd name="connsiteX10-4835" fmla="*/ 421979 w 421979"/>
              <a:gd name="connsiteY10-4836" fmla="*/ 143351 h 147503"/>
              <a:gd name="connsiteX0-4837" fmla="*/ 0 w 421979"/>
              <a:gd name="connsiteY0-4838" fmla="*/ 143857 h 147503"/>
              <a:gd name="connsiteX1-4839" fmla="*/ 49251 w 421979"/>
              <a:gd name="connsiteY1-4840" fmla="*/ 2465 h 147503"/>
              <a:gd name="connsiteX2-4841" fmla="*/ 91183 w 421979"/>
              <a:gd name="connsiteY2-4842" fmla="*/ 145534 h 147503"/>
              <a:gd name="connsiteX3-4843" fmla="*/ 140583 w 421979"/>
              <a:gd name="connsiteY3-4844" fmla="*/ 2 h 147503"/>
              <a:gd name="connsiteX4-4845" fmla="*/ 177600 w 421979"/>
              <a:gd name="connsiteY4-4846" fmla="*/ 146205 h 147503"/>
              <a:gd name="connsiteX5-4847" fmla="*/ 218748 w 421979"/>
              <a:gd name="connsiteY5-4848" fmla="*/ 1624 h 147503"/>
              <a:gd name="connsiteX6-4849" fmla="*/ 258308 w 421979"/>
              <a:gd name="connsiteY6-4850" fmla="*/ 143743 h 147503"/>
              <a:gd name="connsiteX7-4851" fmla="*/ 299458 w 421979"/>
              <a:gd name="connsiteY7-4852" fmla="*/ 1624 h 147503"/>
              <a:gd name="connsiteX8-4853" fmla="*/ 336635 w 421979"/>
              <a:gd name="connsiteY8-4854" fmla="*/ 147436 h 147503"/>
              <a:gd name="connsiteX9-4855" fmla="*/ 383344 w 421979"/>
              <a:gd name="connsiteY9-4856" fmla="*/ 1397 h 147503"/>
              <a:gd name="connsiteX10-4857" fmla="*/ 421979 w 421979"/>
              <a:gd name="connsiteY10-4858" fmla="*/ 143351 h 147503"/>
              <a:gd name="connsiteX0-4859" fmla="*/ 0 w 421979"/>
              <a:gd name="connsiteY0-4860" fmla="*/ 142627 h 146273"/>
              <a:gd name="connsiteX1-4861" fmla="*/ 49251 w 421979"/>
              <a:gd name="connsiteY1-4862" fmla="*/ 1235 h 146273"/>
              <a:gd name="connsiteX2-4863" fmla="*/ 91183 w 421979"/>
              <a:gd name="connsiteY2-4864" fmla="*/ 144304 h 146273"/>
              <a:gd name="connsiteX3-4865" fmla="*/ 138200 w 421979"/>
              <a:gd name="connsiteY3-4866" fmla="*/ 3 h 146273"/>
              <a:gd name="connsiteX4-4867" fmla="*/ 177600 w 421979"/>
              <a:gd name="connsiteY4-4868" fmla="*/ 144975 h 146273"/>
              <a:gd name="connsiteX5-4869" fmla="*/ 218748 w 421979"/>
              <a:gd name="connsiteY5-4870" fmla="*/ 394 h 146273"/>
              <a:gd name="connsiteX6-4871" fmla="*/ 258308 w 421979"/>
              <a:gd name="connsiteY6-4872" fmla="*/ 142513 h 146273"/>
              <a:gd name="connsiteX7-4873" fmla="*/ 299458 w 421979"/>
              <a:gd name="connsiteY7-4874" fmla="*/ 394 h 146273"/>
              <a:gd name="connsiteX8-4875" fmla="*/ 336635 w 421979"/>
              <a:gd name="connsiteY8-4876" fmla="*/ 146206 h 146273"/>
              <a:gd name="connsiteX9-4877" fmla="*/ 383344 w 421979"/>
              <a:gd name="connsiteY9-4878" fmla="*/ 167 h 146273"/>
              <a:gd name="connsiteX10-4879" fmla="*/ 421979 w 421979"/>
              <a:gd name="connsiteY10-4880" fmla="*/ 142121 h 146273"/>
              <a:gd name="connsiteX0-4881" fmla="*/ 0 w 421979"/>
              <a:gd name="connsiteY0-4882" fmla="*/ 142627 h 146273"/>
              <a:gd name="connsiteX1-4883" fmla="*/ 49251 w 421979"/>
              <a:gd name="connsiteY1-4884" fmla="*/ 1235 h 146273"/>
              <a:gd name="connsiteX2-4885" fmla="*/ 91183 w 421979"/>
              <a:gd name="connsiteY2-4886" fmla="*/ 144304 h 146273"/>
              <a:gd name="connsiteX3-4887" fmla="*/ 138200 w 421979"/>
              <a:gd name="connsiteY3-4888" fmla="*/ 3 h 146273"/>
              <a:gd name="connsiteX4-4889" fmla="*/ 177600 w 421979"/>
              <a:gd name="connsiteY4-4890" fmla="*/ 144975 h 146273"/>
              <a:gd name="connsiteX5-4891" fmla="*/ 218748 w 421979"/>
              <a:gd name="connsiteY5-4892" fmla="*/ 394 h 146273"/>
              <a:gd name="connsiteX6-4893" fmla="*/ 258308 w 421979"/>
              <a:gd name="connsiteY6-4894" fmla="*/ 142513 h 146273"/>
              <a:gd name="connsiteX7-4895" fmla="*/ 299458 w 421979"/>
              <a:gd name="connsiteY7-4896" fmla="*/ 394 h 146273"/>
              <a:gd name="connsiteX8-4897" fmla="*/ 336635 w 421979"/>
              <a:gd name="connsiteY8-4898" fmla="*/ 146206 h 146273"/>
              <a:gd name="connsiteX9-4899" fmla="*/ 383344 w 421979"/>
              <a:gd name="connsiteY9-4900" fmla="*/ 167 h 146273"/>
              <a:gd name="connsiteX10-4901" fmla="*/ 421979 w 421979"/>
              <a:gd name="connsiteY10-4902" fmla="*/ 142121 h 146273"/>
              <a:gd name="connsiteX0-4903" fmla="*/ 0 w 421979"/>
              <a:gd name="connsiteY0-4904" fmla="*/ 142627 h 146273"/>
              <a:gd name="connsiteX1-4905" fmla="*/ 49251 w 421979"/>
              <a:gd name="connsiteY1-4906" fmla="*/ 1235 h 146273"/>
              <a:gd name="connsiteX2-4907" fmla="*/ 91183 w 421979"/>
              <a:gd name="connsiteY2-4908" fmla="*/ 144304 h 146273"/>
              <a:gd name="connsiteX3-4909" fmla="*/ 138200 w 421979"/>
              <a:gd name="connsiteY3-4910" fmla="*/ 3 h 146273"/>
              <a:gd name="connsiteX4-4911" fmla="*/ 177600 w 421979"/>
              <a:gd name="connsiteY4-4912" fmla="*/ 144975 h 146273"/>
              <a:gd name="connsiteX5-4913" fmla="*/ 218748 w 421979"/>
              <a:gd name="connsiteY5-4914" fmla="*/ 394 h 146273"/>
              <a:gd name="connsiteX6-4915" fmla="*/ 258308 w 421979"/>
              <a:gd name="connsiteY6-4916" fmla="*/ 142513 h 146273"/>
              <a:gd name="connsiteX7-4917" fmla="*/ 299458 w 421979"/>
              <a:gd name="connsiteY7-4918" fmla="*/ 394 h 146273"/>
              <a:gd name="connsiteX8-4919" fmla="*/ 336635 w 421979"/>
              <a:gd name="connsiteY8-4920" fmla="*/ 146206 h 146273"/>
              <a:gd name="connsiteX9-4921" fmla="*/ 383344 w 421979"/>
              <a:gd name="connsiteY9-4922" fmla="*/ 167 h 146273"/>
              <a:gd name="connsiteX10-4923" fmla="*/ 421979 w 421979"/>
              <a:gd name="connsiteY10-4924" fmla="*/ 142121 h 146273"/>
              <a:gd name="connsiteX0-4925" fmla="*/ 0 w 421979"/>
              <a:gd name="connsiteY0-4926" fmla="*/ 142627 h 146273"/>
              <a:gd name="connsiteX1-4927" fmla="*/ 49251 w 421979"/>
              <a:gd name="connsiteY1-4928" fmla="*/ 1235 h 146273"/>
              <a:gd name="connsiteX2-4929" fmla="*/ 91183 w 421979"/>
              <a:gd name="connsiteY2-4930" fmla="*/ 144304 h 146273"/>
              <a:gd name="connsiteX3-4931" fmla="*/ 138200 w 421979"/>
              <a:gd name="connsiteY3-4932" fmla="*/ 3 h 146273"/>
              <a:gd name="connsiteX4-4933" fmla="*/ 177600 w 421979"/>
              <a:gd name="connsiteY4-4934" fmla="*/ 144975 h 146273"/>
              <a:gd name="connsiteX5-4935" fmla="*/ 218748 w 421979"/>
              <a:gd name="connsiteY5-4936" fmla="*/ 394 h 146273"/>
              <a:gd name="connsiteX6-4937" fmla="*/ 258308 w 421979"/>
              <a:gd name="connsiteY6-4938" fmla="*/ 142513 h 146273"/>
              <a:gd name="connsiteX7-4939" fmla="*/ 299458 w 421979"/>
              <a:gd name="connsiteY7-4940" fmla="*/ 394 h 146273"/>
              <a:gd name="connsiteX8-4941" fmla="*/ 336635 w 421979"/>
              <a:gd name="connsiteY8-4942" fmla="*/ 146206 h 146273"/>
              <a:gd name="connsiteX9-4943" fmla="*/ 383344 w 421979"/>
              <a:gd name="connsiteY9-4944" fmla="*/ 167 h 146273"/>
              <a:gd name="connsiteX10-4945" fmla="*/ 421979 w 421979"/>
              <a:gd name="connsiteY10-4946" fmla="*/ 142121 h 146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1661" y="connsiteY10-1662"/>
              </a:cxn>
            </a:cxnLst>
            <a:rect l="l" t="t" r="r" b="b"/>
            <a:pathLst>
              <a:path w="421979" h="146273">
                <a:moveTo>
                  <a:pt x="0" y="142627"/>
                </a:moveTo>
                <a:cubicBezTo>
                  <a:pt x="77786" y="143150"/>
                  <a:pt x="94809" y="-4379"/>
                  <a:pt x="49251" y="1235"/>
                </a:cubicBezTo>
                <a:cubicBezTo>
                  <a:pt x="12429" y="-537"/>
                  <a:pt x="35060" y="143278"/>
                  <a:pt x="91183" y="144304"/>
                </a:cubicBezTo>
                <a:cubicBezTo>
                  <a:pt x="147306" y="145330"/>
                  <a:pt x="185743" y="1943"/>
                  <a:pt x="138200" y="3"/>
                </a:cubicBezTo>
                <a:cubicBezTo>
                  <a:pt x="83509" y="-706"/>
                  <a:pt x="124466" y="144910"/>
                  <a:pt x="177600" y="144975"/>
                </a:cubicBezTo>
                <a:cubicBezTo>
                  <a:pt x="230734" y="145040"/>
                  <a:pt x="266449" y="804"/>
                  <a:pt x="218748" y="394"/>
                </a:cubicBezTo>
                <a:cubicBezTo>
                  <a:pt x="171047" y="-16"/>
                  <a:pt x="193233" y="140051"/>
                  <a:pt x="258308" y="142513"/>
                </a:cubicBezTo>
                <a:cubicBezTo>
                  <a:pt x="323383" y="144975"/>
                  <a:pt x="342791" y="1010"/>
                  <a:pt x="299458" y="394"/>
                </a:cubicBezTo>
                <a:cubicBezTo>
                  <a:pt x="256125" y="-222"/>
                  <a:pt x="275002" y="142551"/>
                  <a:pt x="336635" y="146206"/>
                </a:cubicBezTo>
                <a:cubicBezTo>
                  <a:pt x="398268" y="149861"/>
                  <a:pt x="428418" y="3720"/>
                  <a:pt x="383344" y="167"/>
                </a:cubicBezTo>
                <a:cubicBezTo>
                  <a:pt x="341446" y="4000"/>
                  <a:pt x="356298" y="145071"/>
                  <a:pt x="421979" y="142121"/>
                </a:cubicBezTo>
              </a:path>
            </a:pathLst>
          </a:custGeom>
          <a:ln w="63500">
            <a:solidFill>
              <a:schemeClr val="bg1"/>
            </a:solidFill>
            <a:headEnd type="none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63" name="连接符: 肘形 62">
            <a:extLst>
              <a:ext uri="{FF2B5EF4-FFF2-40B4-BE49-F238E27FC236}">
                <a16:creationId xmlns:a16="http://schemas.microsoft.com/office/drawing/2014/main" id="{017D7B7F-EF70-29B9-765D-26589DD9633C}"/>
              </a:ext>
            </a:extLst>
          </p:cNvPr>
          <p:cNvCxnSpPr>
            <a:cxnSpLocks/>
          </p:cNvCxnSpPr>
          <p:nvPr/>
        </p:nvCxnSpPr>
        <p:spPr>
          <a:xfrm rot="5400000">
            <a:off x="3640854" y="13899932"/>
            <a:ext cx="2594267" cy="2514914"/>
          </a:xfrm>
          <a:prstGeom prst="bentConnector3">
            <a:avLst>
              <a:gd name="adj1" fmla="val 74591"/>
            </a:avLst>
          </a:prstGeom>
          <a:ln w="76200">
            <a:solidFill>
              <a:schemeClr val="accent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7" name="矩形: 圆角 86">
                <a:extLst>
                  <a:ext uri="{FF2B5EF4-FFF2-40B4-BE49-F238E27FC236}">
                    <a16:creationId xmlns:a16="http://schemas.microsoft.com/office/drawing/2014/main" id="{77BCC95B-6EE9-9A5B-FBBB-45788A9008CB}"/>
                  </a:ext>
                </a:extLst>
              </p:cNvPr>
              <p:cNvSpPr/>
              <p:nvPr/>
            </p:nvSpPr>
            <p:spPr>
              <a:xfrm>
                <a:off x="510261" y="18585410"/>
                <a:ext cx="13923974" cy="1643650"/>
              </a:xfrm>
              <a:prstGeom prst="roundRect">
                <a:avLst/>
              </a:prstGeom>
              <a:solidFill>
                <a:schemeClr val="bg1"/>
              </a:solidFill>
              <a:ln w="762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</m:sSub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begChr m:val="⟨"/>
                        <m:endChr m:val="⟩"/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,  </m:t>
                    </m:r>
                    <m:d>
                      <m:dPr>
                        <m:begChr m:val="⟨"/>
                        <m:endChr m:val="⟩"/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acc>
                          <m:accPr>
                            <m:chr m:val="̅"/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𝐹</m:t>
                            </m:r>
                          </m:e>
                        </m:acc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e>
                    </m:d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~(600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𝑀𝑒𝑉</m:t>
                        </m:r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  <m:sup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3</m:t>
                        </m:r>
                      </m:sup>
                    </m:sSup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unc>
                      <m:func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altLang="zh-CN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exp</m:t>
                        </m:r>
                      </m:fName>
                      <m:e>
                        <m:d>
                          <m:dPr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altLang="zh-CN" sz="320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2ⅈ</m:t>
                            </m:r>
                            <m:f>
                              <m:fPr>
                                <m:ctrlP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sSubSup>
                                  <m:sSubSupPr>
                                    <m:ctrlP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SupPr>
                                  <m:e>
                                    <m: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</m:e>
                                  <m:sub>
                                    <m:r>
                                      <a:rPr lang="en-US" altLang="zh-CN" sz="3200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ⅆ</m:t>
                                    </m:r>
                                  </m:sub>
                                  <m:sup>
                                    <m: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𝐴</m:t>
                                    </m:r>
                                  </m:sup>
                                </m:sSubSup>
                              </m:num>
                              <m:den>
                                <m:sSub>
                                  <m:sSubPr>
                                    <m:ctrlP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𝑓</m:t>
                                    </m:r>
                                  </m:e>
                                  <m:sub>
                                    <m: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𝜋</m:t>
                                    </m:r>
                                    <m:r>
                                      <a:rPr lang="en-US" altLang="zh-CN" sz="3200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𝑑</m:t>
                                    </m:r>
                                  </m:sub>
                                </m:sSub>
                              </m:den>
                            </m:f>
                            <m:sSub>
                              <m:sSubPr>
                                <m:ctrlP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𝑇</m:t>
                                </m:r>
                              </m:e>
                              <m:sub>
                                <m:r>
                                  <a:rPr lang="en-US" altLang="zh-CN" sz="3200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𝐴</m:t>
                                </m:r>
                              </m:sub>
                            </m:sSub>
                          </m:e>
                        </m:d>
                      </m:e>
                    </m:func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sSubSup>
                      <m:sSubSup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sub>
                      <m:sup>
                        <m:r>
                          <a:rPr lang="en-US" altLang="zh-CN" sz="3200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†</m:t>
                        </m:r>
                      </m:sup>
                    </m:sSubSup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𝑈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𝑔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  <m:r>
                          <a:rPr lang="en-US" altLang="zh-CN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en-US" altLang="zh-CN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3200" b="1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𝟐𝟎𝟎𝐌𝐞𝐕</m:t>
                    </m:r>
                  </m:oMath>
                </a14:m>
                <a:endParaRPr lang="en-US" altLang="zh-CN" sz="32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7" name="矩形: 圆角 86">
                <a:extLst>
                  <a:ext uri="{FF2B5EF4-FFF2-40B4-BE49-F238E27FC236}">
                    <a16:creationId xmlns:a16="http://schemas.microsoft.com/office/drawing/2014/main" id="{77BCC95B-6EE9-9A5B-FBBB-45788A9008C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0261" y="18585410"/>
                <a:ext cx="13923974" cy="1643650"/>
              </a:xfrm>
              <a:prstGeom prst="roundRect">
                <a:avLst/>
              </a:prstGeom>
              <a:blipFill>
                <a:blip r:embed="rId13"/>
                <a:stretch>
                  <a:fillRect/>
                </a:stretch>
              </a:blipFill>
              <a:ln w="762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0" name="フリーフォーム 172">
            <a:extLst>
              <a:ext uri="{FF2B5EF4-FFF2-40B4-BE49-F238E27FC236}">
                <a16:creationId xmlns:a16="http://schemas.microsoft.com/office/drawing/2014/main" id="{90EDBE82-5571-DED6-8FDA-378F30E9824F}"/>
              </a:ext>
            </a:extLst>
          </p:cNvPr>
          <p:cNvSpPr/>
          <p:nvPr/>
        </p:nvSpPr>
        <p:spPr>
          <a:xfrm rot="10800000">
            <a:off x="2362387" y="20580599"/>
            <a:ext cx="1243427" cy="321222"/>
          </a:xfrm>
          <a:custGeom>
            <a:avLst/>
            <a:gdLst>
              <a:gd name="connsiteX0" fmla="*/ 0 w 582125"/>
              <a:gd name="connsiteY0" fmla="*/ 74700 h 154549"/>
              <a:gd name="connsiteX1" fmla="*/ 38636 w 582125"/>
              <a:gd name="connsiteY1" fmla="*/ 2578 h 154549"/>
              <a:gd name="connsiteX2" fmla="*/ 110758 w 582125"/>
              <a:gd name="connsiteY2" fmla="*/ 151973 h 154549"/>
              <a:gd name="connsiteX3" fmla="*/ 182880 w 582125"/>
              <a:gd name="connsiteY3" fmla="*/ 3 h 154549"/>
              <a:gd name="connsiteX4" fmla="*/ 255001 w 582125"/>
              <a:gd name="connsiteY4" fmla="*/ 154549 h 154549"/>
              <a:gd name="connsiteX5" fmla="*/ 327123 w 582125"/>
              <a:gd name="connsiteY5" fmla="*/ 3 h 154549"/>
              <a:gd name="connsiteX6" fmla="*/ 399245 w 582125"/>
              <a:gd name="connsiteY6" fmla="*/ 154549 h 154549"/>
              <a:gd name="connsiteX7" fmla="*/ 471366 w 582125"/>
              <a:gd name="connsiteY7" fmla="*/ 3 h 154549"/>
              <a:gd name="connsiteX8" fmla="*/ 543488 w 582125"/>
              <a:gd name="connsiteY8" fmla="*/ 149398 h 154549"/>
              <a:gd name="connsiteX9" fmla="*/ 582125 w 582125"/>
              <a:gd name="connsiteY9" fmla="*/ 74700 h 154549"/>
              <a:gd name="connsiteX0-1" fmla="*/ 0 w 582125"/>
              <a:gd name="connsiteY0-2" fmla="*/ 78393 h 158243"/>
              <a:gd name="connsiteX1-3" fmla="*/ 38636 w 582125"/>
              <a:gd name="connsiteY1-4" fmla="*/ 6271 h 158243"/>
              <a:gd name="connsiteX2-5" fmla="*/ 110758 w 582125"/>
              <a:gd name="connsiteY2-6" fmla="*/ 155666 h 158243"/>
              <a:gd name="connsiteX3-7" fmla="*/ 182880 w 582125"/>
              <a:gd name="connsiteY3-8" fmla="*/ 3696 h 158243"/>
              <a:gd name="connsiteX4-9" fmla="*/ 255001 w 582125"/>
              <a:gd name="connsiteY4-10" fmla="*/ 158242 h 158243"/>
              <a:gd name="connsiteX5-11" fmla="*/ 327123 w 582125"/>
              <a:gd name="connsiteY5-12" fmla="*/ 3696 h 158243"/>
              <a:gd name="connsiteX6-13" fmla="*/ 399245 w 582125"/>
              <a:gd name="connsiteY6-14" fmla="*/ 158242 h 158243"/>
              <a:gd name="connsiteX7-15" fmla="*/ 554756 w 582125"/>
              <a:gd name="connsiteY7-16" fmla="*/ 3 h 158243"/>
              <a:gd name="connsiteX8-17" fmla="*/ 543488 w 582125"/>
              <a:gd name="connsiteY8-18" fmla="*/ 153091 h 158243"/>
              <a:gd name="connsiteX9-19" fmla="*/ 582125 w 582125"/>
              <a:gd name="connsiteY9-20" fmla="*/ 78393 h 158243"/>
              <a:gd name="connsiteX0-21" fmla="*/ 0 w 582125"/>
              <a:gd name="connsiteY0-22" fmla="*/ 78409 h 158259"/>
              <a:gd name="connsiteX1-23" fmla="*/ 38636 w 582125"/>
              <a:gd name="connsiteY1-24" fmla="*/ 6287 h 158259"/>
              <a:gd name="connsiteX2-25" fmla="*/ 110758 w 582125"/>
              <a:gd name="connsiteY2-26" fmla="*/ 155682 h 158259"/>
              <a:gd name="connsiteX3-27" fmla="*/ 182880 w 582125"/>
              <a:gd name="connsiteY3-28" fmla="*/ 3712 h 158259"/>
              <a:gd name="connsiteX4-29" fmla="*/ 255001 w 582125"/>
              <a:gd name="connsiteY4-30" fmla="*/ 158258 h 158259"/>
              <a:gd name="connsiteX5-31" fmla="*/ 327123 w 582125"/>
              <a:gd name="connsiteY5-32" fmla="*/ 3712 h 158259"/>
              <a:gd name="connsiteX6-33" fmla="*/ 399245 w 582125"/>
              <a:gd name="connsiteY6-34" fmla="*/ 158258 h 158259"/>
              <a:gd name="connsiteX7-35" fmla="*/ 554756 w 582125"/>
              <a:gd name="connsiteY7-36" fmla="*/ 19 h 158259"/>
              <a:gd name="connsiteX8-37" fmla="*/ 502190 w 582125"/>
              <a:gd name="connsiteY8-38" fmla="*/ 146952 h 158259"/>
              <a:gd name="connsiteX9-39" fmla="*/ 582125 w 582125"/>
              <a:gd name="connsiteY9-40" fmla="*/ 78409 h 158259"/>
              <a:gd name="connsiteX0-41" fmla="*/ 0 w 582125"/>
              <a:gd name="connsiteY0-42" fmla="*/ 74698 h 166191"/>
              <a:gd name="connsiteX1-43" fmla="*/ 38636 w 582125"/>
              <a:gd name="connsiteY1-44" fmla="*/ 2576 h 166191"/>
              <a:gd name="connsiteX2-45" fmla="*/ 110758 w 582125"/>
              <a:gd name="connsiteY2-46" fmla="*/ 151971 h 166191"/>
              <a:gd name="connsiteX3-47" fmla="*/ 182880 w 582125"/>
              <a:gd name="connsiteY3-48" fmla="*/ 1 h 166191"/>
              <a:gd name="connsiteX4-49" fmla="*/ 255001 w 582125"/>
              <a:gd name="connsiteY4-50" fmla="*/ 154547 h 166191"/>
              <a:gd name="connsiteX5-51" fmla="*/ 327123 w 582125"/>
              <a:gd name="connsiteY5-52" fmla="*/ 1 h 166191"/>
              <a:gd name="connsiteX6-53" fmla="*/ 399245 w 582125"/>
              <a:gd name="connsiteY6-54" fmla="*/ 154547 h 166191"/>
              <a:gd name="connsiteX7-55" fmla="*/ 569051 w 582125"/>
              <a:gd name="connsiteY7-56" fmla="*/ 153872 h 166191"/>
              <a:gd name="connsiteX8-57" fmla="*/ 502190 w 582125"/>
              <a:gd name="connsiteY8-58" fmla="*/ 143241 h 166191"/>
              <a:gd name="connsiteX9-59" fmla="*/ 582125 w 582125"/>
              <a:gd name="connsiteY9-60" fmla="*/ 74698 h 166191"/>
              <a:gd name="connsiteX0-61" fmla="*/ 0 w 582125"/>
              <a:gd name="connsiteY0-62" fmla="*/ 74698 h 170505"/>
              <a:gd name="connsiteX1-63" fmla="*/ 38636 w 582125"/>
              <a:gd name="connsiteY1-64" fmla="*/ 2576 h 170505"/>
              <a:gd name="connsiteX2-65" fmla="*/ 110758 w 582125"/>
              <a:gd name="connsiteY2-66" fmla="*/ 151971 h 170505"/>
              <a:gd name="connsiteX3-67" fmla="*/ 182880 w 582125"/>
              <a:gd name="connsiteY3-68" fmla="*/ 1 h 170505"/>
              <a:gd name="connsiteX4-69" fmla="*/ 255001 w 582125"/>
              <a:gd name="connsiteY4-70" fmla="*/ 154547 h 170505"/>
              <a:gd name="connsiteX5-71" fmla="*/ 327123 w 582125"/>
              <a:gd name="connsiteY5-72" fmla="*/ 1 h 170505"/>
              <a:gd name="connsiteX6-73" fmla="*/ 399245 w 582125"/>
              <a:gd name="connsiteY6-74" fmla="*/ 154547 h 170505"/>
              <a:gd name="connsiteX7-75" fmla="*/ 569051 w 582125"/>
              <a:gd name="connsiteY7-76" fmla="*/ 153872 h 170505"/>
              <a:gd name="connsiteX8-77" fmla="*/ 508544 w 582125"/>
              <a:gd name="connsiteY8-78" fmla="*/ 50918 h 170505"/>
              <a:gd name="connsiteX9-79" fmla="*/ 582125 w 582125"/>
              <a:gd name="connsiteY9-80" fmla="*/ 74698 h 170505"/>
              <a:gd name="connsiteX0-81" fmla="*/ 0 w 582125"/>
              <a:gd name="connsiteY0-82" fmla="*/ 74698 h 170505"/>
              <a:gd name="connsiteX1-83" fmla="*/ 38636 w 582125"/>
              <a:gd name="connsiteY1-84" fmla="*/ 2576 h 170505"/>
              <a:gd name="connsiteX2-85" fmla="*/ 110758 w 582125"/>
              <a:gd name="connsiteY2-86" fmla="*/ 151971 h 170505"/>
              <a:gd name="connsiteX3-87" fmla="*/ 182880 w 582125"/>
              <a:gd name="connsiteY3-88" fmla="*/ 1 h 170505"/>
              <a:gd name="connsiteX4-89" fmla="*/ 255001 w 582125"/>
              <a:gd name="connsiteY4-90" fmla="*/ 154547 h 170505"/>
              <a:gd name="connsiteX5-91" fmla="*/ 327123 w 582125"/>
              <a:gd name="connsiteY5-92" fmla="*/ 1 h 170505"/>
              <a:gd name="connsiteX6-93" fmla="*/ 399245 w 582125"/>
              <a:gd name="connsiteY6-94" fmla="*/ 154547 h 170505"/>
              <a:gd name="connsiteX7-95" fmla="*/ 569051 w 582125"/>
              <a:gd name="connsiteY7-96" fmla="*/ 153872 h 170505"/>
              <a:gd name="connsiteX8-97" fmla="*/ 508544 w 582125"/>
              <a:gd name="connsiteY8-98" fmla="*/ 50918 h 170505"/>
              <a:gd name="connsiteX9-99" fmla="*/ 582125 w 582125"/>
              <a:gd name="connsiteY9-100" fmla="*/ 74698 h 170505"/>
              <a:gd name="connsiteX0-101" fmla="*/ 0 w 582125"/>
              <a:gd name="connsiteY0-102" fmla="*/ 74698 h 170505"/>
              <a:gd name="connsiteX1-103" fmla="*/ 38636 w 582125"/>
              <a:gd name="connsiteY1-104" fmla="*/ 2576 h 170505"/>
              <a:gd name="connsiteX2-105" fmla="*/ 110758 w 582125"/>
              <a:gd name="connsiteY2-106" fmla="*/ 151971 h 170505"/>
              <a:gd name="connsiteX3-107" fmla="*/ 182880 w 582125"/>
              <a:gd name="connsiteY3-108" fmla="*/ 1 h 170505"/>
              <a:gd name="connsiteX4-109" fmla="*/ 255001 w 582125"/>
              <a:gd name="connsiteY4-110" fmla="*/ 154547 h 170505"/>
              <a:gd name="connsiteX5-111" fmla="*/ 327123 w 582125"/>
              <a:gd name="connsiteY5-112" fmla="*/ 1 h 170505"/>
              <a:gd name="connsiteX6-113" fmla="*/ 399245 w 582125"/>
              <a:gd name="connsiteY6-114" fmla="*/ 154547 h 170505"/>
              <a:gd name="connsiteX7-115" fmla="*/ 569051 w 582125"/>
              <a:gd name="connsiteY7-116" fmla="*/ 153872 h 170505"/>
              <a:gd name="connsiteX8-117" fmla="*/ 508544 w 582125"/>
              <a:gd name="connsiteY8-118" fmla="*/ 50918 h 170505"/>
              <a:gd name="connsiteX9-119" fmla="*/ 582125 w 582125"/>
              <a:gd name="connsiteY9-120" fmla="*/ 74698 h 170505"/>
              <a:gd name="connsiteX0-121" fmla="*/ 0 w 582125"/>
              <a:gd name="connsiteY0-122" fmla="*/ 74698 h 170505"/>
              <a:gd name="connsiteX1-123" fmla="*/ 38636 w 582125"/>
              <a:gd name="connsiteY1-124" fmla="*/ 2576 h 170505"/>
              <a:gd name="connsiteX2-125" fmla="*/ 110758 w 582125"/>
              <a:gd name="connsiteY2-126" fmla="*/ 151971 h 170505"/>
              <a:gd name="connsiteX3-127" fmla="*/ 182880 w 582125"/>
              <a:gd name="connsiteY3-128" fmla="*/ 1 h 170505"/>
              <a:gd name="connsiteX4-129" fmla="*/ 255001 w 582125"/>
              <a:gd name="connsiteY4-130" fmla="*/ 154547 h 170505"/>
              <a:gd name="connsiteX5-131" fmla="*/ 327123 w 582125"/>
              <a:gd name="connsiteY5-132" fmla="*/ 1 h 170505"/>
              <a:gd name="connsiteX6-133" fmla="*/ 399245 w 582125"/>
              <a:gd name="connsiteY6-134" fmla="*/ 154547 h 170505"/>
              <a:gd name="connsiteX7-135" fmla="*/ 569051 w 582125"/>
              <a:gd name="connsiteY7-136" fmla="*/ 153872 h 170505"/>
              <a:gd name="connsiteX8-137" fmla="*/ 508544 w 582125"/>
              <a:gd name="connsiteY8-138" fmla="*/ 50918 h 170505"/>
              <a:gd name="connsiteX9-139" fmla="*/ 582125 w 582125"/>
              <a:gd name="connsiteY9-140" fmla="*/ 74698 h 170505"/>
              <a:gd name="connsiteX0-141" fmla="*/ 0 w 582125"/>
              <a:gd name="connsiteY0-142" fmla="*/ 74698 h 170505"/>
              <a:gd name="connsiteX1-143" fmla="*/ 38636 w 582125"/>
              <a:gd name="connsiteY1-144" fmla="*/ 2576 h 170505"/>
              <a:gd name="connsiteX2-145" fmla="*/ 110758 w 582125"/>
              <a:gd name="connsiteY2-146" fmla="*/ 151971 h 170505"/>
              <a:gd name="connsiteX3-147" fmla="*/ 182880 w 582125"/>
              <a:gd name="connsiteY3-148" fmla="*/ 1 h 170505"/>
              <a:gd name="connsiteX4-149" fmla="*/ 255001 w 582125"/>
              <a:gd name="connsiteY4-150" fmla="*/ 154547 h 170505"/>
              <a:gd name="connsiteX5-151" fmla="*/ 327123 w 582125"/>
              <a:gd name="connsiteY5-152" fmla="*/ 1 h 170505"/>
              <a:gd name="connsiteX6-153" fmla="*/ 399245 w 582125"/>
              <a:gd name="connsiteY6-154" fmla="*/ 154547 h 170505"/>
              <a:gd name="connsiteX7-155" fmla="*/ 569051 w 582125"/>
              <a:gd name="connsiteY7-156" fmla="*/ 153872 h 170505"/>
              <a:gd name="connsiteX8-157" fmla="*/ 508544 w 582125"/>
              <a:gd name="connsiteY8-158" fmla="*/ 50918 h 170505"/>
              <a:gd name="connsiteX9-159" fmla="*/ 582125 w 582125"/>
              <a:gd name="connsiteY9-160" fmla="*/ 74698 h 170505"/>
              <a:gd name="connsiteX0-161" fmla="*/ 0 w 582125"/>
              <a:gd name="connsiteY0-162" fmla="*/ 74698 h 193707"/>
              <a:gd name="connsiteX1-163" fmla="*/ 38636 w 582125"/>
              <a:gd name="connsiteY1-164" fmla="*/ 2576 h 193707"/>
              <a:gd name="connsiteX2-165" fmla="*/ 110758 w 582125"/>
              <a:gd name="connsiteY2-166" fmla="*/ 151971 h 193707"/>
              <a:gd name="connsiteX3-167" fmla="*/ 182880 w 582125"/>
              <a:gd name="connsiteY3-168" fmla="*/ 1 h 193707"/>
              <a:gd name="connsiteX4-169" fmla="*/ 255001 w 582125"/>
              <a:gd name="connsiteY4-170" fmla="*/ 154547 h 193707"/>
              <a:gd name="connsiteX5-171" fmla="*/ 327123 w 582125"/>
              <a:gd name="connsiteY5-172" fmla="*/ 1 h 193707"/>
              <a:gd name="connsiteX6-173" fmla="*/ 399245 w 582125"/>
              <a:gd name="connsiteY6-174" fmla="*/ 154547 h 193707"/>
              <a:gd name="connsiteX7-175" fmla="*/ 505516 w 582125"/>
              <a:gd name="connsiteY7-176" fmla="*/ 187108 h 193707"/>
              <a:gd name="connsiteX8-177" fmla="*/ 508544 w 582125"/>
              <a:gd name="connsiteY8-178" fmla="*/ 50918 h 193707"/>
              <a:gd name="connsiteX9-179" fmla="*/ 582125 w 582125"/>
              <a:gd name="connsiteY9-180" fmla="*/ 74698 h 193707"/>
              <a:gd name="connsiteX0-181" fmla="*/ 0 w 582125"/>
              <a:gd name="connsiteY0-182" fmla="*/ 74698 h 196452"/>
              <a:gd name="connsiteX1-183" fmla="*/ 38636 w 582125"/>
              <a:gd name="connsiteY1-184" fmla="*/ 2576 h 196452"/>
              <a:gd name="connsiteX2-185" fmla="*/ 110758 w 582125"/>
              <a:gd name="connsiteY2-186" fmla="*/ 151971 h 196452"/>
              <a:gd name="connsiteX3-187" fmla="*/ 182880 w 582125"/>
              <a:gd name="connsiteY3-188" fmla="*/ 1 h 196452"/>
              <a:gd name="connsiteX4-189" fmla="*/ 255001 w 582125"/>
              <a:gd name="connsiteY4-190" fmla="*/ 154547 h 196452"/>
              <a:gd name="connsiteX5-191" fmla="*/ 327123 w 582125"/>
              <a:gd name="connsiteY5-192" fmla="*/ 1 h 196452"/>
              <a:gd name="connsiteX6-193" fmla="*/ 399245 w 582125"/>
              <a:gd name="connsiteY6-194" fmla="*/ 154547 h 196452"/>
              <a:gd name="connsiteX7-195" fmla="*/ 505516 w 582125"/>
              <a:gd name="connsiteY7-196" fmla="*/ 187108 h 196452"/>
              <a:gd name="connsiteX8-197" fmla="*/ 518074 w 582125"/>
              <a:gd name="connsiteY8-198" fmla="*/ 12758 h 196452"/>
              <a:gd name="connsiteX9-199" fmla="*/ 582125 w 582125"/>
              <a:gd name="connsiteY9-200" fmla="*/ 74698 h 196452"/>
              <a:gd name="connsiteX0-201" fmla="*/ 0 w 582125"/>
              <a:gd name="connsiteY0-202" fmla="*/ 75420 h 197887"/>
              <a:gd name="connsiteX1-203" fmla="*/ 38636 w 582125"/>
              <a:gd name="connsiteY1-204" fmla="*/ 3298 h 197887"/>
              <a:gd name="connsiteX2-205" fmla="*/ 110758 w 582125"/>
              <a:gd name="connsiteY2-206" fmla="*/ 152693 h 197887"/>
              <a:gd name="connsiteX3-207" fmla="*/ 182880 w 582125"/>
              <a:gd name="connsiteY3-208" fmla="*/ 723 h 197887"/>
              <a:gd name="connsiteX4-209" fmla="*/ 255001 w 582125"/>
              <a:gd name="connsiteY4-210" fmla="*/ 155269 h 197887"/>
              <a:gd name="connsiteX5-211" fmla="*/ 327123 w 582125"/>
              <a:gd name="connsiteY5-212" fmla="*/ 723 h 197887"/>
              <a:gd name="connsiteX6-213" fmla="*/ 399245 w 582125"/>
              <a:gd name="connsiteY6-214" fmla="*/ 155269 h 197887"/>
              <a:gd name="connsiteX7-215" fmla="*/ 505516 w 582125"/>
              <a:gd name="connsiteY7-216" fmla="*/ 187830 h 197887"/>
              <a:gd name="connsiteX8-217" fmla="*/ 538723 w 582125"/>
              <a:gd name="connsiteY8-218" fmla="*/ 3632 h 197887"/>
              <a:gd name="connsiteX9-219" fmla="*/ 582125 w 582125"/>
              <a:gd name="connsiteY9-220" fmla="*/ 75420 h 197887"/>
              <a:gd name="connsiteX0-221" fmla="*/ 0 w 582125"/>
              <a:gd name="connsiteY0-222" fmla="*/ 75420 h 197887"/>
              <a:gd name="connsiteX1-223" fmla="*/ 38636 w 582125"/>
              <a:gd name="connsiteY1-224" fmla="*/ 3298 h 197887"/>
              <a:gd name="connsiteX2-225" fmla="*/ 110758 w 582125"/>
              <a:gd name="connsiteY2-226" fmla="*/ 152693 h 197887"/>
              <a:gd name="connsiteX3-227" fmla="*/ 182880 w 582125"/>
              <a:gd name="connsiteY3-228" fmla="*/ 723 h 197887"/>
              <a:gd name="connsiteX4-229" fmla="*/ 255001 w 582125"/>
              <a:gd name="connsiteY4-230" fmla="*/ 155269 h 197887"/>
              <a:gd name="connsiteX5-231" fmla="*/ 327123 w 582125"/>
              <a:gd name="connsiteY5-232" fmla="*/ 723 h 197887"/>
              <a:gd name="connsiteX6-233" fmla="*/ 399245 w 582125"/>
              <a:gd name="connsiteY6-234" fmla="*/ 155269 h 197887"/>
              <a:gd name="connsiteX7-235" fmla="*/ 505516 w 582125"/>
              <a:gd name="connsiteY7-236" fmla="*/ 187830 h 197887"/>
              <a:gd name="connsiteX8-237" fmla="*/ 538723 w 582125"/>
              <a:gd name="connsiteY8-238" fmla="*/ 3632 h 197887"/>
              <a:gd name="connsiteX9-239" fmla="*/ 582125 w 582125"/>
              <a:gd name="connsiteY9-240" fmla="*/ 75420 h 197887"/>
              <a:gd name="connsiteX0-241" fmla="*/ 0 w 582125"/>
              <a:gd name="connsiteY0-242" fmla="*/ 96071 h 220059"/>
              <a:gd name="connsiteX1-243" fmla="*/ 38636 w 582125"/>
              <a:gd name="connsiteY1-244" fmla="*/ 23949 h 220059"/>
              <a:gd name="connsiteX2-245" fmla="*/ 110758 w 582125"/>
              <a:gd name="connsiteY2-246" fmla="*/ 173344 h 220059"/>
              <a:gd name="connsiteX3-247" fmla="*/ 182880 w 582125"/>
              <a:gd name="connsiteY3-248" fmla="*/ 21374 h 220059"/>
              <a:gd name="connsiteX4-249" fmla="*/ 255001 w 582125"/>
              <a:gd name="connsiteY4-250" fmla="*/ 175920 h 220059"/>
              <a:gd name="connsiteX5-251" fmla="*/ 327123 w 582125"/>
              <a:gd name="connsiteY5-252" fmla="*/ 21374 h 220059"/>
              <a:gd name="connsiteX6-253" fmla="*/ 399245 w 582125"/>
              <a:gd name="connsiteY6-254" fmla="*/ 175920 h 220059"/>
              <a:gd name="connsiteX7-255" fmla="*/ 505516 w 582125"/>
              <a:gd name="connsiteY7-256" fmla="*/ 208481 h 220059"/>
              <a:gd name="connsiteX8-257" fmla="*/ 533958 w 582125"/>
              <a:gd name="connsiteY8-258" fmla="*/ 3357 h 220059"/>
              <a:gd name="connsiteX9-259" fmla="*/ 582125 w 582125"/>
              <a:gd name="connsiteY9-260" fmla="*/ 96071 h 220059"/>
              <a:gd name="connsiteX0-261" fmla="*/ 0 w 582125"/>
              <a:gd name="connsiteY0-262" fmla="*/ 92743 h 216731"/>
              <a:gd name="connsiteX1-263" fmla="*/ 38636 w 582125"/>
              <a:gd name="connsiteY1-264" fmla="*/ 20621 h 216731"/>
              <a:gd name="connsiteX2-265" fmla="*/ 110758 w 582125"/>
              <a:gd name="connsiteY2-266" fmla="*/ 170016 h 216731"/>
              <a:gd name="connsiteX3-267" fmla="*/ 182880 w 582125"/>
              <a:gd name="connsiteY3-268" fmla="*/ 18046 h 216731"/>
              <a:gd name="connsiteX4-269" fmla="*/ 255001 w 582125"/>
              <a:gd name="connsiteY4-270" fmla="*/ 172592 h 216731"/>
              <a:gd name="connsiteX5-271" fmla="*/ 327123 w 582125"/>
              <a:gd name="connsiteY5-272" fmla="*/ 18046 h 216731"/>
              <a:gd name="connsiteX6-273" fmla="*/ 399245 w 582125"/>
              <a:gd name="connsiteY6-274" fmla="*/ 172592 h 216731"/>
              <a:gd name="connsiteX7-275" fmla="*/ 505516 w 582125"/>
              <a:gd name="connsiteY7-276" fmla="*/ 205153 h 216731"/>
              <a:gd name="connsiteX8-277" fmla="*/ 533958 w 582125"/>
              <a:gd name="connsiteY8-278" fmla="*/ 29 h 216731"/>
              <a:gd name="connsiteX9-279" fmla="*/ 582125 w 582125"/>
              <a:gd name="connsiteY9-280" fmla="*/ 92743 h 216731"/>
              <a:gd name="connsiteX0-281" fmla="*/ 0 w 582125"/>
              <a:gd name="connsiteY0-282" fmla="*/ 92743 h 216731"/>
              <a:gd name="connsiteX1-283" fmla="*/ 38636 w 582125"/>
              <a:gd name="connsiteY1-284" fmla="*/ 20621 h 216731"/>
              <a:gd name="connsiteX2-285" fmla="*/ 110758 w 582125"/>
              <a:gd name="connsiteY2-286" fmla="*/ 170016 h 216731"/>
              <a:gd name="connsiteX3-287" fmla="*/ 182880 w 582125"/>
              <a:gd name="connsiteY3-288" fmla="*/ 18046 h 216731"/>
              <a:gd name="connsiteX4-289" fmla="*/ 255001 w 582125"/>
              <a:gd name="connsiteY4-290" fmla="*/ 172592 h 216731"/>
              <a:gd name="connsiteX5-291" fmla="*/ 327123 w 582125"/>
              <a:gd name="connsiteY5-292" fmla="*/ 18046 h 216731"/>
              <a:gd name="connsiteX6-293" fmla="*/ 399245 w 582125"/>
              <a:gd name="connsiteY6-294" fmla="*/ 172592 h 216731"/>
              <a:gd name="connsiteX7-295" fmla="*/ 505516 w 582125"/>
              <a:gd name="connsiteY7-296" fmla="*/ 205153 h 216731"/>
              <a:gd name="connsiteX8-297" fmla="*/ 533958 w 582125"/>
              <a:gd name="connsiteY8-298" fmla="*/ 29 h 216731"/>
              <a:gd name="connsiteX9-299" fmla="*/ 582125 w 582125"/>
              <a:gd name="connsiteY9-300" fmla="*/ 92743 h 216731"/>
              <a:gd name="connsiteX0-301" fmla="*/ 0 w 582125"/>
              <a:gd name="connsiteY0-302" fmla="*/ 101358 h 225973"/>
              <a:gd name="connsiteX1-303" fmla="*/ 38636 w 582125"/>
              <a:gd name="connsiteY1-304" fmla="*/ 29236 h 225973"/>
              <a:gd name="connsiteX2-305" fmla="*/ 110758 w 582125"/>
              <a:gd name="connsiteY2-306" fmla="*/ 178631 h 225973"/>
              <a:gd name="connsiteX3-307" fmla="*/ 182880 w 582125"/>
              <a:gd name="connsiteY3-308" fmla="*/ 26661 h 225973"/>
              <a:gd name="connsiteX4-309" fmla="*/ 255001 w 582125"/>
              <a:gd name="connsiteY4-310" fmla="*/ 181207 h 225973"/>
              <a:gd name="connsiteX5-311" fmla="*/ 327123 w 582125"/>
              <a:gd name="connsiteY5-312" fmla="*/ 26661 h 225973"/>
              <a:gd name="connsiteX6-313" fmla="*/ 399245 w 582125"/>
              <a:gd name="connsiteY6-314" fmla="*/ 181207 h 225973"/>
              <a:gd name="connsiteX7-315" fmla="*/ 505516 w 582125"/>
              <a:gd name="connsiteY7-316" fmla="*/ 213768 h 225973"/>
              <a:gd name="connsiteX8-317" fmla="*/ 540312 w 582125"/>
              <a:gd name="connsiteY8-318" fmla="*/ 27 h 225973"/>
              <a:gd name="connsiteX9-319" fmla="*/ 582125 w 582125"/>
              <a:gd name="connsiteY9-320" fmla="*/ 101358 h 225973"/>
              <a:gd name="connsiteX0-321" fmla="*/ 0 w 582125"/>
              <a:gd name="connsiteY0-322" fmla="*/ 108743 h 233897"/>
              <a:gd name="connsiteX1-323" fmla="*/ 38636 w 582125"/>
              <a:gd name="connsiteY1-324" fmla="*/ 36621 h 233897"/>
              <a:gd name="connsiteX2-325" fmla="*/ 110758 w 582125"/>
              <a:gd name="connsiteY2-326" fmla="*/ 186016 h 233897"/>
              <a:gd name="connsiteX3-327" fmla="*/ 182880 w 582125"/>
              <a:gd name="connsiteY3-328" fmla="*/ 34046 h 233897"/>
              <a:gd name="connsiteX4-329" fmla="*/ 255001 w 582125"/>
              <a:gd name="connsiteY4-330" fmla="*/ 188592 h 233897"/>
              <a:gd name="connsiteX5-331" fmla="*/ 327123 w 582125"/>
              <a:gd name="connsiteY5-332" fmla="*/ 34046 h 233897"/>
              <a:gd name="connsiteX6-333" fmla="*/ 399245 w 582125"/>
              <a:gd name="connsiteY6-334" fmla="*/ 188592 h 233897"/>
              <a:gd name="connsiteX7-335" fmla="*/ 505516 w 582125"/>
              <a:gd name="connsiteY7-336" fmla="*/ 221153 h 233897"/>
              <a:gd name="connsiteX8-337" fmla="*/ 536341 w 582125"/>
              <a:gd name="connsiteY8-338" fmla="*/ 26 h 233897"/>
              <a:gd name="connsiteX9-339" fmla="*/ 582125 w 582125"/>
              <a:gd name="connsiteY9-340" fmla="*/ 108743 h 233897"/>
              <a:gd name="connsiteX0-341" fmla="*/ 0 w 582125"/>
              <a:gd name="connsiteY0-342" fmla="*/ 119820 h 245782"/>
              <a:gd name="connsiteX1-343" fmla="*/ 38636 w 582125"/>
              <a:gd name="connsiteY1-344" fmla="*/ 47698 h 245782"/>
              <a:gd name="connsiteX2-345" fmla="*/ 110758 w 582125"/>
              <a:gd name="connsiteY2-346" fmla="*/ 197093 h 245782"/>
              <a:gd name="connsiteX3-347" fmla="*/ 182880 w 582125"/>
              <a:gd name="connsiteY3-348" fmla="*/ 45123 h 245782"/>
              <a:gd name="connsiteX4-349" fmla="*/ 255001 w 582125"/>
              <a:gd name="connsiteY4-350" fmla="*/ 199669 h 245782"/>
              <a:gd name="connsiteX5-351" fmla="*/ 327123 w 582125"/>
              <a:gd name="connsiteY5-352" fmla="*/ 45123 h 245782"/>
              <a:gd name="connsiteX6-353" fmla="*/ 399245 w 582125"/>
              <a:gd name="connsiteY6-354" fmla="*/ 199669 h 245782"/>
              <a:gd name="connsiteX7-355" fmla="*/ 505516 w 582125"/>
              <a:gd name="connsiteY7-356" fmla="*/ 232230 h 245782"/>
              <a:gd name="connsiteX8-357" fmla="*/ 544283 w 582125"/>
              <a:gd name="connsiteY8-358" fmla="*/ 24 h 245782"/>
              <a:gd name="connsiteX9-359" fmla="*/ 582125 w 582125"/>
              <a:gd name="connsiteY9-360" fmla="*/ 119820 h 245782"/>
              <a:gd name="connsiteX0-361" fmla="*/ 0 w 582125"/>
              <a:gd name="connsiteY0-362" fmla="*/ 119796 h 245758"/>
              <a:gd name="connsiteX1-363" fmla="*/ 38636 w 582125"/>
              <a:gd name="connsiteY1-364" fmla="*/ 47674 h 245758"/>
              <a:gd name="connsiteX2-365" fmla="*/ 110758 w 582125"/>
              <a:gd name="connsiteY2-366" fmla="*/ 197069 h 245758"/>
              <a:gd name="connsiteX3-367" fmla="*/ 182880 w 582125"/>
              <a:gd name="connsiteY3-368" fmla="*/ 45099 h 245758"/>
              <a:gd name="connsiteX4-369" fmla="*/ 255001 w 582125"/>
              <a:gd name="connsiteY4-370" fmla="*/ 199645 h 245758"/>
              <a:gd name="connsiteX5-371" fmla="*/ 327123 w 582125"/>
              <a:gd name="connsiteY5-372" fmla="*/ 45099 h 245758"/>
              <a:gd name="connsiteX6-373" fmla="*/ 399245 w 582125"/>
              <a:gd name="connsiteY6-374" fmla="*/ 199645 h 245758"/>
              <a:gd name="connsiteX7-375" fmla="*/ 505516 w 582125"/>
              <a:gd name="connsiteY7-376" fmla="*/ 232206 h 245758"/>
              <a:gd name="connsiteX8-377" fmla="*/ 544283 w 582125"/>
              <a:gd name="connsiteY8-378" fmla="*/ 0 h 245758"/>
              <a:gd name="connsiteX9-379" fmla="*/ 582125 w 582125"/>
              <a:gd name="connsiteY9-380" fmla="*/ 119796 h 245758"/>
              <a:gd name="connsiteX0-381" fmla="*/ 0 w 582125"/>
              <a:gd name="connsiteY0-382" fmla="*/ 119801 h 245763"/>
              <a:gd name="connsiteX1-383" fmla="*/ 38636 w 582125"/>
              <a:gd name="connsiteY1-384" fmla="*/ 47679 h 245763"/>
              <a:gd name="connsiteX2-385" fmla="*/ 110758 w 582125"/>
              <a:gd name="connsiteY2-386" fmla="*/ 197074 h 245763"/>
              <a:gd name="connsiteX3-387" fmla="*/ 182880 w 582125"/>
              <a:gd name="connsiteY3-388" fmla="*/ 45104 h 245763"/>
              <a:gd name="connsiteX4-389" fmla="*/ 255001 w 582125"/>
              <a:gd name="connsiteY4-390" fmla="*/ 199650 h 245763"/>
              <a:gd name="connsiteX5-391" fmla="*/ 327123 w 582125"/>
              <a:gd name="connsiteY5-392" fmla="*/ 45104 h 245763"/>
              <a:gd name="connsiteX6-393" fmla="*/ 399245 w 582125"/>
              <a:gd name="connsiteY6-394" fmla="*/ 199650 h 245763"/>
              <a:gd name="connsiteX7-395" fmla="*/ 505516 w 582125"/>
              <a:gd name="connsiteY7-396" fmla="*/ 232211 h 245763"/>
              <a:gd name="connsiteX8-397" fmla="*/ 544283 w 582125"/>
              <a:gd name="connsiteY8-398" fmla="*/ 5 h 245763"/>
              <a:gd name="connsiteX9-399" fmla="*/ 582125 w 582125"/>
              <a:gd name="connsiteY9-400" fmla="*/ 119801 h 245763"/>
              <a:gd name="connsiteX0-401" fmla="*/ 0 w 582125"/>
              <a:gd name="connsiteY0-402" fmla="*/ 119801 h 201799"/>
              <a:gd name="connsiteX1-403" fmla="*/ 38636 w 582125"/>
              <a:gd name="connsiteY1-404" fmla="*/ 47679 h 201799"/>
              <a:gd name="connsiteX2-405" fmla="*/ 110758 w 582125"/>
              <a:gd name="connsiteY2-406" fmla="*/ 197074 h 201799"/>
              <a:gd name="connsiteX3-407" fmla="*/ 182880 w 582125"/>
              <a:gd name="connsiteY3-408" fmla="*/ 45104 h 201799"/>
              <a:gd name="connsiteX4-409" fmla="*/ 255001 w 582125"/>
              <a:gd name="connsiteY4-410" fmla="*/ 199650 h 201799"/>
              <a:gd name="connsiteX5-411" fmla="*/ 327123 w 582125"/>
              <a:gd name="connsiteY5-412" fmla="*/ 45104 h 201799"/>
              <a:gd name="connsiteX6-413" fmla="*/ 399245 w 582125"/>
              <a:gd name="connsiteY6-414" fmla="*/ 199650 h 201799"/>
              <a:gd name="connsiteX7-415" fmla="*/ 483279 w 582125"/>
              <a:gd name="connsiteY7-416" fmla="*/ 126347 h 201799"/>
              <a:gd name="connsiteX8-417" fmla="*/ 544283 w 582125"/>
              <a:gd name="connsiteY8-418" fmla="*/ 5 h 201799"/>
              <a:gd name="connsiteX9-419" fmla="*/ 582125 w 582125"/>
              <a:gd name="connsiteY9-420" fmla="*/ 119801 h 201799"/>
              <a:gd name="connsiteX0-421" fmla="*/ 0 w 582125"/>
              <a:gd name="connsiteY0-422" fmla="*/ 119801 h 201159"/>
              <a:gd name="connsiteX1-423" fmla="*/ 38636 w 582125"/>
              <a:gd name="connsiteY1-424" fmla="*/ 47679 h 201159"/>
              <a:gd name="connsiteX2-425" fmla="*/ 110758 w 582125"/>
              <a:gd name="connsiteY2-426" fmla="*/ 197074 h 201159"/>
              <a:gd name="connsiteX3-427" fmla="*/ 182880 w 582125"/>
              <a:gd name="connsiteY3-428" fmla="*/ 45104 h 201159"/>
              <a:gd name="connsiteX4-429" fmla="*/ 255001 w 582125"/>
              <a:gd name="connsiteY4-430" fmla="*/ 199650 h 201159"/>
              <a:gd name="connsiteX5-431" fmla="*/ 327123 w 582125"/>
              <a:gd name="connsiteY5-432" fmla="*/ 45104 h 201159"/>
              <a:gd name="connsiteX6-433" fmla="*/ 399245 w 582125"/>
              <a:gd name="connsiteY6-434" fmla="*/ 199650 h 201159"/>
              <a:gd name="connsiteX7-435" fmla="*/ 483279 w 582125"/>
              <a:gd name="connsiteY7-436" fmla="*/ 126347 h 201159"/>
              <a:gd name="connsiteX8-437" fmla="*/ 544283 w 582125"/>
              <a:gd name="connsiteY8-438" fmla="*/ 5 h 201159"/>
              <a:gd name="connsiteX9-439" fmla="*/ 582125 w 582125"/>
              <a:gd name="connsiteY9-440" fmla="*/ 119801 h 201159"/>
              <a:gd name="connsiteX0-441" fmla="*/ 0 w 582125"/>
              <a:gd name="connsiteY0-442" fmla="*/ 123303 h 203152"/>
              <a:gd name="connsiteX1-443" fmla="*/ 38636 w 582125"/>
              <a:gd name="connsiteY1-444" fmla="*/ 51181 h 203152"/>
              <a:gd name="connsiteX2-445" fmla="*/ 110758 w 582125"/>
              <a:gd name="connsiteY2-446" fmla="*/ 200576 h 203152"/>
              <a:gd name="connsiteX3-447" fmla="*/ 182880 w 582125"/>
              <a:gd name="connsiteY3-448" fmla="*/ 48606 h 203152"/>
              <a:gd name="connsiteX4-449" fmla="*/ 255001 w 582125"/>
              <a:gd name="connsiteY4-450" fmla="*/ 203152 h 203152"/>
              <a:gd name="connsiteX5-451" fmla="*/ 327123 w 582125"/>
              <a:gd name="connsiteY5-452" fmla="*/ 48606 h 203152"/>
              <a:gd name="connsiteX6-453" fmla="*/ 423071 w 582125"/>
              <a:gd name="connsiteY6-454" fmla="*/ 3735 h 203152"/>
              <a:gd name="connsiteX7-455" fmla="*/ 483279 w 582125"/>
              <a:gd name="connsiteY7-456" fmla="*/ 129849 h 203152"/>
              <a:gd name="connsiteX8-457" fmla="*/ 544283 w 582125"/>
              <a:gd name="connsiteY8-458" fmla="*/ 3507 h 203152"/>
              <a:gd name="connsiteX9-459" fmla="*/ 582125 w 582125"/>
              <a:gd name="connsiteY9-460" fmla="*/ 123303 h 203152"/>
              <a:gd name="connsiteX0-461" fmla="*/ 0 w 582125"/>
              <a:gd name="connsiteY0-462" fmla="*/ 127938 h 207787"/>
              <a:gd name="connsiteX1-463" fmla="*/ 38636 w 582125"/>
              <a:gd name="connsiteY1-464" fmla="*/ 55816 h 207787"/>
              <a:gd name="connsiteX2-465" fmla="*/ 110758 w 582125"/>
              <a:gd name="connsiteY2-466" fmla="*/ 205211 h 207787"/>
              <a:gd name="connsiteX3-467" fmla="*/ 182880 w 582125"/>
              <a:gd name="connsiteY3-468" fmla="*/ 53241 h 207787"/>
              <a:gd name="connsiteX4-469" fmla="*/ 255001 w 582125"/>
              <a:gd name="connsiteY4-470" fmla="*/ 207787 h 207787"/>
              <a:gd name="connsiteX5-471" fmla="*/ 327123 w 582125"/>
              <a:gd name="connsiteY5-472" fmla="*/ 53241 h 207787"/>
              <a:gd name="connsiteX6-473" fmla="*/ 423071 w 582125"/>
              <a:gd name="connsiteY6-474" fmla="*/ 8370 h 207787"/>
              <a:gd name="connsiteX7-475" fmla="*/ 483279 w 582125"/>
              <a:gd name="connsiteY7-476" fmla="*/ 134484 h 207787"/>
              <a:gd name="connsiteX8-477" fmla="*/ 544283 w 582125"/>
              <a:gd name="connsiteY8-478" fmla="*/ 8142 h 207787"/>
              <a:gd name="connsiteX9-479" fmla="*/ 582125 w 582125"/>
              <a:gd name="connsiteY9-480" fmla="*/ 127938 h 207787"/>
              <a:gd name="connsiteX0-481" fmla="*/ 0 w 582125"/>
              <a:gd name="connsiteY0-482" fmla="*/ 130317 h 210166"/>
              <a:gd name="connsiteX1-483" fmla="*/ 38636 w 582125"/>
              <a:gd name="connsiteY1-484" fmla="*/ 58195 h 210166"/>
              <a:gd name="connsiteX2-485" fmla="*/ 110758 w 582125"/>
              <a:gd name="connsiteY2-486" fmla="*/ 207590 h 210166"/>
              <a:gd name="connsiteX3-487" fmla="*/ 182880 w 582125"/>
              <a:gd name="connsiteY3-488" fmla="*/ 55620 h 210166"/>
              <a:gd name="connsiteX4-489" fmla="*/ 255001 w 582125"/>
              <a:gd name="connsiteY4-490" fmla="*/ 210166 h 210166"/>
              <a:gd name="connsiteX5-491" fmla="*/ 327123 w 582125"/>
              <a:gd name="connsiteY5-492" fmla="*/ 55620 h 210166"/>
              <a:gd name="connsiteX6-493" fmla="*/ 425454 w 582125"/>
              <a:gd name="connsiteY6-494" fmla="*/ 8287 h 210166"/>
              <a:gd name="connsiteX7-495" fmla="*/ 483279 w 582125"/>
              <a:gd name="connsiteY7-496" fmla="*/ 136863 h 210166"/>
              <a:gd name="connsiteX8-497" fmla="*/ 544283 w 582125"/>
              <a:gd name="connsiteY8-498" fmla="*/ 10521 h 210166"/>
              <a:gd name="connsiteX9-499" fmla="*/ 582125 w 582125"/>
              <a:gd name="connsiteY9-500" fmla="*/ 130317 h 210166"/>
              <a:gd name="connsiteX0-501" fmla="*/ 0 w 582125"/>
              <a:gd name="connsiteY0-502" fmla="*/ 130317 h 210166"/>
              <a:gd name="connsiteX1-503" fmla="*/ 38636 w 582125"/>
              <a:gd name="connsiteY1-504" fmla="*/ 58195 h 210166"/>
              <a:gd name="connsiteX2-505" fmla="*/ 110758 w 582125"/>
              <a:gd name="connsiteY2-506" fmla="*/ 207590 h 210166"/>
              <a:gd name="connsiteX3-507" fmla="*/ 182880 w 582125"/>
              <a:gd name="connsiteY3-508" fmla="*/ 55620 h 210166"/>
              <a:gd name="connsiteX4-509" fmla="*/ 255001 w 582125"/>
              <a:gd name="connsiteY4-510" fmla="*/ 210166 h 210166"/>
              <a:gd name="connsiteX5-511" fmla="*/ 327123 w 582125"/>
              <a:gd name="connsiteY5-512" fmla="*/ 55620 h 210166"/>
              <a:gd name="connsiteX6-513" fmla="*/ 425454 w 582125"/>
              <a:gd name="connsiteY6-514" fmla="*/ 8287 h 210166"/>
              <a:gd name="connsiteX7-515" fmla="*/ 483279 w 582125"/>
              <a:gd name="connsiteY7-516" fmla="*/ 136863 h 210166"/>
              <a:gd name="connsiteX8-517" fmla="*/ 544283 w 582125"/>
              <a:gd name="connsiteY8-518" fmla="*/ 10521 h 210166"/>
              <a:gd name="connsiteX9-519" fmla="*/ 582125 w 582125"/>
              <a:gd name="connsiteY9-520" fmla="*/ 130317 h 210166"/>
              <a:gd name="connsiteX0-521" fmla="*/ 0 w 582125"/>
              <a:gd name="connsiteY0-522" fmla="*/ 130317 h 210166"/>
              <a:gd name="connsiteX1-523" fmla="*/ 38636 w 582125"/>
              <a:gd name="connsiteY1-524" fmla="*/ 58195 h 210166"/>
              <a:gd name="connsiteX2-525" fmla="*/ 110758 w 582125"/>
              <a:gd name="connsiteY2-526" fmla="*/ 207590 h 210166"/>
              <a:gd name="connsiteX3-527" fmla="*/ 182880 w 582125"/>
              <a:gd name="connsiteY3-528" fmla="*/ 55620 h 210166"/>
              <a:gd name="connsiteX4-529" fmla="*/ 255001 w 582125"/>
              <a:gd name="connsiteY4-530" fmla="*/ 210166 h 210166"/>
              <a:gd name="connsiteX5-531" fmla="*/ 327123 w 582125"/>
              <a:gd name="connsiteY5-532" fmla="*/ 55620 h 210166"/>
              <a:gd name="connsiteX6-533" fmla="*/ 425454 w 582125"/>
              <a:gd name="connsiteY6-534" fmla="*/ 8287 h 210166"/>
              <a:gd name="connsiteX7-535" fmla="*/ 483279 w 582125"/>
              <a:gd name="connsiteY7-536" fmla="*/ 136863 h 210166"/>
              <a:gd name="connsiteX8-537" fmla="*/ 544283 w 582125"/>
              <a:gd name="connsiteY8-538" fmla="*/ 10521 h 210166"/>
              <a:gd name="connsiteX9-539" fmla="*/ 582125 w 582125"/>
              <a:gd name="connsiteY9-540" fmla="*/ 130317 h 210166"/>
              <a:gd name="connsiteX0-541" fmla="*/ 0 w 582125"/>
              <a:gd name="connsiteY0-542" fmla="*/ 130317 h 210166"/>
              <a:gd name="connsiteX1-543" fmla="*/ 38636 w 582125"/>
              <a:gd name="connsiteY1-544" fmla="*/ 58195 h 210166"/>
              <a:gd name="connsiteX2-545" fmla="*/ 110758 w 582125"/>
              <a:gd name="connsiteY2-546" fmla="*/ 207590 h 210166"/>
              <a:gd name="connsiteX3-547" fmla="*/ 182880 w 582125"/>
              <a:gd name="connsiteY3-548" fmla="*/ 55620 h 210166"/>
              <a:gd name="connsiteX4-549" fmla="*/ 255001 w 582125"/>
              <a:gd name="connsiteY4-550" fmla="*/ 210166 h 210166"/>
              <a:gd name="connsiteX5-551" fmla="*/ 327123 w 582125"/>
              <a:gd name="connsiteY5-552" fmla="*/ 55620 h 210166"/>
              <a:gd name="connsiteX6-553" fmla="*/ 425454 w 582125"/>
              <a:gd name="connsiteY6-554" fmla="*/ 8287 h 210166"/>
              <a:gd name="connsiteX7-555" fmla="*/ 483279 w 582125"/>
              <a:gd name="connsiteY7-556" fmla="*/ 136863 h 210166"/>
              <a:gd name="connsiteX8-557" fmla="*/ 538724 w 582125"/>
              <a:gd name="connsiteY8-558" fmla="*/ 10521 h 210166"/>
              <a:gd name="connsiteX9-559" fmla="*/ 582125 w 582125"/>
              <a:gd name="connsiteY9-560" fmla="*/ 130317 h 210166"/>
              <a:gd name="connsiteX0-561" fmla="*/ 0 w 582125"/>
              <a:gd name="connsiteY0-562" fmla="*/ 130325 h 210174"/>
              <a:gd name="connsiteX1-563" fmla="*/ 38636 w 582125"/>
              <a:gd name="connsiteY1-564" fmla="*/ 58203 h 210174"/>
              <a:gd name="connsiteX2-565" fmla="*/ 110758 w 582125"/>
              <a:gd name="connsiteY2-566" fmla="*/ 207598 h 210174"/>
              <a:gd name="connsiteX3-567" fmla="*/ 182880 w 582125"/>
              <a:gd name="connsiteY3-568" fmla="*/ 55628 h 210174"/>
              <a:gd name="connsiteX4-569" fmla="*/ 255001 w 582125"/>
              <a:gd name="connsiteY4-570" fmla="*/ 210174 h 210174"/>
              <a:gd name="connsiteX5-571" fmla="*/ 327123 w 582125"/>
              <a:gd name="connsiteY5-572" fmla="*/ 55628 h 210174"/>
              <a:gd name="connsiteX6-573" fmla="*/ 425454 w 582125"/>
              <a:gd name="connsiteY6-574" fmla="*/ 8295 h 210174"/>
              <a:gd name="connsiteX7-575" fmla="*/ 483279 w 582125"/>
              <a:gd name="connsiteY7-576" fmla="*/ 136871 h 210174"/>
              <a:gd name="connsiteX8-577" fmla="*/ 545078 w 582125"/>
              <a:gd name="connsiteY8-578" fmla="*/ 11760 h 210174"/>
              <a:gd name="connsiteX9-579" fmla="*/ 582125 w 582125"/>
              <a:gd name="connsiteY9-580" fmla="*/ 130325 h 210174"/>
              <a:gd name="connsiteX0-581" fmla="*/ 0 w 582125"/>
              <a:gd name="connsiteY0-582" fmla="*/ 130325 h 210174"/>
              <a:gd name="connsiteX1-583" fmla="*/ 38636 w 582125"/>
              <a:gd name="connsiteY1-584" fmla="*/ 58203 h 210174"/>
              <a:gd name="connsiteX2-585" fmla="*/ 110758 w 582125"/>
              <a:gd name="connsiteY2-586" fmla="*/ 207598 h 210174"/>
              <a:gd name="connsiteX3-587" fmla="*/ 182880 w 582125"/>
              <a:gd name="connsiteY3-588" fmla="*/ 55628 h 210174"/>
              <a:gd name="connsiteX4-589" fmla="*/ 255001 w 582125"/>
              <a:gd name="connsiteY4-590" fmla="*/ 210174 h 210174"/>
              <a:gd name="connsiteX5-591" fmla="*/ 327123 w 582125"/>
              <a:gd name="connsiteY5-592" fmla="*/ 55628 h 210174"/>
              <a:gd name="connsiteX6-593" fmla="*/ 425454 w 582125"/>
              <a:gd name="connsiteY6-594" fmla="*/ 8295 h 210174"/>
              <a:gd name="connsiteX7-595" fmla="*/ 483279 w 582125"/>
              <a:gd name="connsiteY7-596" fmla="*/ 136871 h 210174"/>
              <a:gd name="connsiteX8-597" fmla="*/ 545078 w 582125"/>
              <a:gd name="connsiteY8-598" fmla="*/ 11760 h 210174"/>
              <a:gd name="connsiteX9-599" fmla="*/ 582125 w 582125"/>
              <a:gd name="connsiteY9-600" fmla="*/ 130325 h 210174"/>
              <a:gd name="connsiteX0-601" fmla="*/ 0 w 582125"/>
              <a:gd name="connsiteY0-602" fmla="*/ 125285 h 205134"/>
              <a:gd name="connsiteX1-603" fmla="*/ 38636 w 582125"/>
              <a:gd name="connsiteY1-604" fmla="*/ 53163 h 205134"/>
              <a:gd name="connsiteX2-605" fmla="*/ 110758 w 582125"/>
              <a:gd name="connsiteY2-606" fmla="*/ 202558 h 205134"/>
              <a:gd name="connsiteX3-607" fmla="*/ 182880 w 582125"/>
              <a:gd name="connsiteY3-608" fmla="*/ 50588 h 205134"/>
              <a:gd name="connsiteX4-609" fmla="*/ 255001 w 582125"/>
              <a:gd name="connsiteY4-610" fmla="*/ 205134 h 205134"/>
              <a:gd name="connsiteX5-611" fmla="*/ 327123 w 582125"/>
              <a:gd name="connsiteY5-612" fmla="*/ 50588 h 205134"/>
              <a:gd name="connsiteX6-613" fmla="*/ 425454 w 582125"/>
              <a:gd name="connsiteY6-614" fmla="*/ 3255 h 205134"/>
              <a:gd name="connsiteX7-615" fmla="*/ 483279 w 582125"/>
              <a:gd name="connsiteY7-616" fmla="*/ 126907 h 205134"/>
              <a:gd name="connsiteX8-617" fmla="*/ 545078 w 582125"/>
              <a:gd name="connsiteY8-618" fmla="*/ 6720 h 205134"/>
              <a:gd name="connsiteX9-619" fmla="*/ 582125 w 582125"/>
              <a:gd name="connsiteY9-620" fmla="*/ 125285 h 205134"/>
              <a:gd name="connsiteX0-621" fmla="*/ 0 w 582125"/>
              <a:gd name="connsiteY0-622" fmla="*/ 125879 h 205728"/>
              <a:gd name="connsiteX1-623" fmla="*/ 38636 w 582125"/>
              <a:gd name="connsiteY1-624" fmla="*/ 53757 h 205728"/>
              <a:gd name="connsiteX2-625" fmla="*/ 110758 w 582125"/>
              <a:gd name="connsiteY2-626" fmla="*/ 203152 h 205728"/>
              <a:gd name="connsiteX3-627" fmla="*/ 182880 w 582125"/>
              <a:gd name="connsiteY3-628" fmla="*/ 51182 h 205728"/>
              <a:gd name="connsiteX4-629" fmla="*/ 255001 w 582125"/>
              <a:gd name="connsiteY4-630" fmla="*/ 205728 h 205728"/>
              <a:gd name="connsiteX5-631" fmla="*/ 327123 w 582125"/>
              <a:gd name="connsiteY5-632" fmla="*/ 51182 h 205728"/>
              <a:gd name="connsiteX6-633" fmla="*/ 425454 w 582125"/>
              <a:gd name="connsiteY6-634" fmla="*/ 3849 h 205728"/>
              <a:gd name="connsiteX7-635" fmla="*/ 502339 w 582125"/>
              <a:gd name="connsiteY7-636" fmla="*/ 137349 h 205728"/>
              <a:gd name="connsiteX8-637" fmla="*/ 545078 w 582125"/>
              <a:gd name="connsiteY8-638" fmla="*/ 7314 h 205728"/>
              <a:gd name="connsiteX9-639" fmla="*/ 582125 w 582125"/>
              <a:gd name="connsiteY9-640" fmla="*/ 125879 h 205728"/>
              <a:gd name="connsiteX0-641" fmla="*/ 0 w 582125"/>
              <a:gd name="connsiteY0-642" fmla="*/ 126412 h 206261"/>
              <a:gd name="connsiteX1-643" fmla="*/ 38636 w 582125"/>
              <a:gd name="connsiteY1-644" fmla="*/ 54290 h 206261"/>
              <a:gd name="connsiteX2-645" fmla="*/ 110758 w 582125"/>
              <a:gd name="connsiteY2-646" fmla="*/ 203685 h 206261"/>
              <a:gd name="connsiteX3-647" fmla="*/ 182880 w 582125"/>
              <a:gd name="connsiteY3-648" fmla="*/ 51715 h 206261"/>
              <a:gd name="connsiteX4-649" fmla="*/ 255001 w 582125"/>
              <a:gd name="connsiteY4-650" fmla="*/ 206261 h 206261"/>
              <a:gd name="connsiteX5-651" fmla="*/ 327123 w 582125"/>
              <a:gd name="connsiteY5-652" fmla="*/ 51715 h 206261"/>
              <a:gd name="connsiteX6-653" fmla="*/ 425454 w 582125"/>
              <a:gd name="connsiteY6-654" fmla="*/ 4382 h 206261"/>
              <a:gd name="connsiteX7-655" fmla="*/ 504722 w 582125"/>
              <a:gd name="connsiteY7-656" fmla="*/ 146499 h 206261"/>
              <a:gd name="connsiteX8-657" fmla="*/ 545078 w 582125"/>
              <a:gd name="connsiteY8-658" fmla="*/ 7847 h 206261"/>
              <a:gd name="connsiteX9-659" fmla="*/ 582125 w 582125"/>
              <a:gd name="connsiteY9-660" fmla="*/ 126412 h 206261"/>
              <a:gd name="connsiteX0-661" fmla="*/ 0 w 582125"/>
              <a:gd name="connsiteY0-662" fmla="*/ 128484 h 208333"/>
              <a:gd name="connsiteX1-663" fmla="*/ 38636 w 582125"/>
              <a:gd name="connsiteY1-664" fmla="*/ 56362 h 208333"/>
              <a:gd name="connsiteX2-665" fmla="*/ 110758 w 582125"/>
              <a:gd name="connsiteY2-666" fmla="*/ 205757 h 208333"/>
              <a:gd name="connsiteX3-667" fmla="*/ 182880 w 582125"/>
              <a:gd name="connsiteY3-668" fmla="*/ 53787 h 208333"/>
              <a:gd name="connsiteX4-669" fmla="*/ 255001 w 582125"/>
              <a:gd name="connsiteY4-670" fmla="*/ 208333 h 208333"/>
              <a:gd name="connsiteX5-671" fmla="*/ 327123 w 582125"/>
              <a:gd name="connsiteY5-672" fmla="*/ 53787 h 208333"/>
              <a:gd name="connsiteX6-673" fmla="*/ 425454 w 582125"/>
              <a:gd name="connsiteY6-674" fmla="*/ 6454 h 208333"/>
              <a:gd name="connsiteX7-675" fmla="*/ 504722 w 582125"/>
              <a:gd name="connsiteY7-676" fmla="*/ 148571 h 208333"/>
              <a:gd name="connsiteX8-677" fmla="*/ 543490 w 582125"/>
              <a:gd name="connsiteY8-678" fmla="*/ 71 h 208333"/>
              <a:gd name="connsiteX9-679" fmla="*/ 582125 w 582125"/>
              <a:gd name="connsiteY9-680" fmla="*/ 128484 h 208333"/>
              <a:gd name="connsiteX0-681" fmla="*/ 0 w 582125"/>
              <a:gd name="connsiteY0-682" fmla="*/ 128419 h 208268"/>
              <a:gd name="connsiteX1-683" fmla="*/ 38636 w 582125"/>
              <a:gd name="connsiteY1-684" fmla="*/ 56297 h 208268"/>
              <a:gd name="connsiteX2-685" fmla="*/ 110758 w 582125"/>
              <a:gd name="connsiteY2-686" fmla="*/ 205692 h 208268"/>
              <a:gd name="connsiteX3-687" fmla="*/ 182880 w 582125"/>
              <a:gd name="connsiteY3-688" fmla="*/ 53722 h 208268"/>
              <a:gd name="connsiteX4-689" fmla="*/ 255001 w 582125"/>
              <a:gd name="connsiteY4-690" fmla="*/ 208268 h 208268"/>
              <a:gd name="connsiteX5-691" fmla="*/ 327123 w 582125"/>
              <a:gd name="connsiteY5-692" fmla="*/ 53722 h 208268"/>
              <a:gd name="connsiteX6-693" fmla="*/ 425454 w 582125"/>
              <a:gd name="connsiteY6-694" fmla="*/ 6389 h 208268"/>
              <a:gd name="connsiteX7-695" fmla="*/ 504722 w 582125"/>
              <a:gd name="connsiteY7-696" fmla="*/ 148506 h 208268"/>
              <a:gd name="connsiteX8-697" fmla="*/ 543490 w 582125"/>
              <a:gd name="connsiteY8-698" fmla="*/ 6 h 208268"/>
              <a:gd name="connsiteX9-699" fmla="*/ 582125 w 582125"/>
              <a:gd name="connsiteY9-700" fmla="*/ 128419 h 208268"/>
              <a:gd name="connsiteX0-701" fmla="*/ 0 w 582125"/>
              <a:gd name="connsiteY0-702" fmla="*/ 128419 h 208268"/>
              <a:gd name="connsiteX1-703" fmla="*/ 38636 w 582125"/>
              <a:gd name="connsiteY1-704" fmla="*/ 56297 h 208268"/>
              <a:gd name="connsiteX2-705" fmla="*/ 110758 w 582125"/>
              <a:gd name="connsiteY2-706" fmla="*/ 205692 h 208268"/>
              <a:gd name="connsiteX3-707" fmla="*/ 182880 w 582125"/>
              <a:gd name="connsiteY3-708" fmla="*/ 53722 h 208268"/>
              <a:gd name="connsiteX4-709" fmla="*/ 255001 w 582125"/>
              <a:gd name="connsiteY4-710" fmla="*/ 208268 h 208268"/>
              <a:gd name="connsiteX5-711" fmla="*/ 327123 w 582125"/>
              <a:gd name="connsiteY5-712" fmla="*/ 53722 h 208268"/>
              <a:gd name="connsiteX6-713" fmla="*/ 425454 w 582125"/>
              <a:gd name="connsiteY6-714" fmla="*/ 6389 h 208268"/>
              <a:gd name="connsiteX7-715" fmla="*/ 503928 w 582125"/>
              <a:gd name="connsiteY7-716" fmla="*/ 141121 h 208268"/>
              <a:gd name="connsiteX8-717" fmla="*/ 543490 w 582125"/>
              <a:gd name="connsiteY8-718" fmla="*/ 6 h 208268"/>
              <a:gd name="connsiteX9-719" fmla="*/ 582125 w 582125"/>
              <a:gd name="connsiteY9-720" fmla="*/ 128419 h 208268"/>
              <a:gd name="connsiteX0-721" fmla="*/ 0 w 582125"/>
              <a:gd name="connsiteY0-722" fmla="*/ 128419 h 208268"/>
              <a:gd name="connsiteX1-723" fmla="*/ 38636 w 582125"/>
              <a:gd name="connsiteY1-724" fmla="*/ 56297 h 208268"/>
              <a:gd name="connsiteX2-725" fmla="*/ 110758 w 582125"/>
              <a:gd name="connsiteY2-726" fmla="*/ 205692 h 208268"/>
              <a:gd name="connsiteX3-727" fmla="*/ 182880 w 582125"/>
              <a:gd name="connsiteY3-728" fmla="*/ 53722 h 208268"/>
              <a:gd name="connsiteX4-729" fmla="*/ 255001 w 582125"/>
              <a:gd name="connsiteY4-730" fmla="*/ 208268 h 208268"/>
              <a:gd name="connsiteX5-731" fmla="*/ 327123 w 582125"/>
              <a:gd name="connsiteY5-732" fmla="*/ 53722 h 208268"/>
              <a:gd name="connsiteX6-733" fmla="*/ 425454 w 582125"/>
              <a:gd name="connsiteY6-734" fmla="*/ 6389 h 208268"/>
              <a:gd name="connsiteX7-735" fmla="*/ 503928 w 582125"/>
              <a:gd name="connsiteY7-736" fmla="*/ 131273 h 208268"/>
              <a:gd name="connsiteX8-737" fmla="*/ 543490 w 582125"/>
              <a:gd name="connsiteY8-738" fmla="*/ 6 h 208268"/>
              <a:gd name="connsiteX9-739" fmla="*/ 582125 w 582125"/>
              <a:gd name="connsiteY9-740" fmla="*/ 128419 h 208268"/>
              <a:gd name="connsiteX0-741" fmla="*/ 0 w 582125"/>
              <a:gd name="connsiteY0-742" fmla="*/ 128419 h 208268"/>
              <a:gd name="connsiteX1-743" fmla="*/ 38636 w 582125"/>
              <a:gd name="connsiteY1-744" fmla="*/ 56297 h 208268"/>
              <a:gd name="connsiteX2-745" fmla="*/ 110758 w 582125"/>
              <a:gd name="connsiteY2-746" fmla="*/ 205692 h 208268"/>
              <a:gd name="connsiteX3-747" fmla="*/ 182880 w 582125"/>
              <a:gd name="connsiteY3-748" fmla="*/ 53722 h 208268"/>
              <a:gd name="connsiteX4-749" fmla="*/ 255001 w 582125"/>
              <a:gd name="connsiteY4-750" fmla="*/ 208268 h 208268"/>
              <a:gd name="connsiteX5-751" fmla="*/ 327123 w 582125"/>
              <a:gd name="connsiteY5-752" fmla="*/ 53722 h 208268"/>
              <a:gd name="connsiteX6-753" fmla="*/ 427836 w 582125"/>
              <a:gd name="connsiteY6-754" fmla="*/ 3927 h 208268"/>
              <a:gd name="connsiteX7-755" fmla="*/ 503928 w 582125"/>
              <a:gd name="connsiteY7-756" fmla="*/ 131273 h 208268"/>
              <a:gd name="connsiteX8-757" fmla="*/ 543490 w 582125"/>
              <a:gd name="connsiteY8-758" fmla="*/ 6 h 208268"/>
              <a:gd name="connsiteX9-759" fmla="*/ 582125 w 582125"/>
              <a:gd name="connsiteY9-760" fmla="*/ 128419 h 208268"/>
              <a:gd name="connsiteX0-761" fmla="*/ 0 w 582125"/>
              <a:gd name="connsiteY0-762" fmla="*/ 128419 h 208268"/>
              <a:gd name="connsiteX1-763" fmla="*/ 38636 w 582125"/>
              <a:gd name="connsiteY1-764" fmla="*/ 56297 h 208268"/>
              <a:gd name="connsiteX2-765" fmla="*/ 110758 w 582125"/>
              <a:gd name="connsiteY2-766" fmla="*/ 205692 h 208268"/>
              <a:gd name="connsiteX3-767" fmla="*/ 182880 w 582125"/>
              <a:gd name="connsiteY3-768" fmla="*/ 53722 h 208268"/>
              <a:gd name="connsiteX4-769" fmla="*/ 255001 w 582125"/>
              <a:gd name="connsiteY4-770" fmla="*/ 208268 h 208268"/>
              <a:gd name="connsiteX5-771" fmla="*/ 327123 w 582125"/>
              <a:gd name="connsiteY5-772" fmla="*/ 53722 h 208268"/>
              <a:gd name="connsiteX6-773" fmla="*/ 427836 w 582125"/>
              <a:gd name="connsiteY6-774" fmla="*/ 3927 h 208268"/>
              <a:gd name="connsiteX7-775" fmla="*/ 503928 w 582125"/>
              <a:gd name="connsiteY7-776" fmla="*/ 131273 h 208268"/>
              <a:gd name="connsiteX8-777" fmla="*/ 543490 w 582125"/>
              <a:gd name="connsiteY8-778" fmla="*/ 6 h 208268"/>
              <a:gd name="connsiteX9-779" fmla="*/ 582125 w 582125"/>
              <a:gd name="connsiteY9-780" fmla="*/ 128419 h 208268"/>
              <a:gd name="connsiteX0-781" fmla="*/ 0 w 582125"/>
              <a:gd name="connsiteY0-782" fmla="*/ 128419 h 210638"/>
              <a:gd name="connsiteX1-783" fmla="*/ 38636 w 582125"/>
              <a:gd name="connsiteY1-784" fmla="*/ 56297 h 210638"/>
              <a:gd name="connsiteX2-785" fmla="*/ 110758 w 582125"/>
              <a:gd name="connsiteY2-786" fmla="*/ 205692 h 210638"/>
              <a:gd name="connsiteX3-787" fmla="*/ 182880 w 582125"/>
              <a:gd name="connsiteY3-788" fmla="*/ 53722 h 210638"/>
              <a:gd name="connsiteX4-789" fmla="*/ 255001 w 582125"/>
              <a:gd name="connsiteY4-790" fmla="*/ 208268 h 210638"/>
              <a:gd name="connsiteX5-791" fmla="*/ 377951 w 582125"/>
              <a:gd name="connsiteY5-792" fmla="*/ 137428 h 210638"/>
              <a:gd name="connsiteX6-793" fmla="*/ 427836 w 582125"/>
              <a:gd name="connsiteY6-794" fmla="*/ 3927 h 210638"/>
              <a:gd name="connsiteX7-795" fmla="*/ 503928 w 582125"/>
              <a:gd name="connsiteY7-796" fmla="*/ 131273 h 210638"/>
              <a:gd name="connsiteX8-797" fmla="*/ 543490 w 582125"/>
              <a:gd name="connsiteY8-798" fmla="*/ 6 h 210638"/>
              <a:gd name="connsiteX9-799" fmla="*/ 582125 w 582125"/>
              <a:gd name="connsiteY9-800" fmla="*/ 128419 h 210638"/>
              <a:gd name="connsiteX0-801" fmla="*/ 0 w 582125"/>
              <a:gd name="connsiteY0-802" fmla="*/ 128419 h 210653"/>
              <a:gd name="connsiteX1-803" fmla="*/ 38636 w 582125"/>
              <a:gd name="connsiteY1-804" fmla="*/ 56297 h 210653"/>
              <a:gd name="connsiteX2-805" fmla="*/ 110758 w 582125"/>
              <a:gd name="connsiteY2-806" fmla="*/ 205692 h 210653"/>
              <a:gd name="connsiteX3-807" fmla="*/ 182880 w 582125"/>
              <a:gd name="connsiteY3-808" fmla="*/ 53722 h 210653"/>
              <a:gd name="connsiteX4-809" fmla="*/ 255001 w 582125"/>
              <a:gd name="connsiteY4-810" fmla="*/ 208268 h 210653"/>
              <a:gd name="connsiteX5-811" fmla="*/ 377951 w 582125"/>
              <a:gd name="connsiteY5-812" fmla="*/ 137428 h 210653"/>
              <a:gd name="connsiteX6-813" fmla="*/ 425454 w 582125"/>
              <a:gd name="connsiteY6-814" fmla="*/ 1466 h 210653"/>
              <a:gd name="connsiteX7-815" fmla="*/ 503928 w 582125"/>
              <a:gd name="connsiteY7-816" fmla="*/ 131273 h 210653"/>
              <a:gd name="connsiteX8-817" fmla="*/ 543490 w 582125"/>
              <a:gd name="connsiteY8-818" fmla="*/ 6 h 210653"/>
              <a:gd name="connsiteX9-819" fmla="*/ 582125 w 582125"/>
              <a:gd name="connsiteY9-820" fmla="*/ 128419 h 210653"/>
              <a:gd name="connsiteX0-821" fmla="*/ 0 w 582125"/>
              <a:gd name="connsiteY0-822" fmla="*/ 128419 h 210183"/>
              <a:gd name="connsiteX1-823" fmla="*/ 38636 w 582125"/>
              <a:gd name="connsiteY1-824" fmla="*/ 56297 h 210183"/>
              <a:gd name="connsiteX2-825" fmla="*/ 110758 w 582125"/>
              <a:gd name="connsiteY2-826" fmla="*/ 205692 h 210183"/>
              <a:gd name="connsiteX3-827" fmla="*/ 182880 w 582125"/>
              <a:gd name="connsiteY3-828" fmla="*/ 53722 h 210183"/>
              <a:gd name="connsiteX4-829" fmla="*/ 255001 w 582125"/>
              <a:gd name="connsiteY4-830" fmla="*/ 208268 h 210183"/>
              <a:gd name="connsiteX5-831" fmla="*/ 422425 w 582125"/>
              <a:gd name="connsiteY5-832" fmla="*/ 131273 h 210183"/>
              <a:gd name="connsiteX6-833" fmla="*/ 425454 w 582125"/>
              <a:gd name="connsiteY6-834" fmla="*/ 1466 h 210183"/>
              <a:gd name="connsiteX7-835" fmla="*/ 503928 w 582125"/>
              <a:gd name="connsiteY7-836" fmla="*/ 131273 h 210183"/>
              <a:gd name="connsiteX8-837" fmla="*/ 543490 w 582125"/>
              <a:gd name="connsiteY8-838" fmla="*/ 6 h 210183"/>
              <a:gd name="connsiteX9-839" fmla="*/ 582125 w 582125"/>
              <a:gd name="connsiteY9-840" fmla="*/ 128419 h 210183"/>
              <a:gd name="connsiteX0-841" fmla="*/ 0 w 582125"/>
              <a:gd name="connsiteY0-842" fmla="*/ 128419 h 210166"/>
              <a:gd name="connsiteX1-843" fmla="*/ 38636 w 582125"/>
              <a:gd name="connsiteY1-844" fmla="*/ 56297 h 210166"/>
              <a:gd name="connsiteX2-845" fmla="*/ 110758 w 582125"/>
              <a:gd name="connsiteY2-846" fmla="*/ 205692 h 210166"/>
              <a:gd name="connsiteX3-847" fmla="*/ 182880 w 582125"/>
              <a:gd name="connsiteY3-848" fmla="*/ 53722 h 210166"/>
              <a:gd name="connsiteX4-849" fmla="*/ 255001 w 582125"/>
              <a:gd name="connsiteY4-850" fmla="*/ 208268 h 210166"/>
              <a:gd name="connsiteX5-851" fmla="*/ 422425 w 582125"/>
              <a:gd name="connsiteY5-852" fmla="*/ 131273 h 210166"/>
              <a:gd name="connsiteX6-853" fmla="*/ 459604 w 582125"/>
              <a:gd name="connsiteY6-854" fmla="*/ 5159 h 210166"/>
              <a:gd name="connsiteX7-855" fmla="*/ 503928 w 582125"/>
              <a:gd name="connsiteY7-856" fmla="*/ 131273 h 210166"/>
              <a:gd name="connsiteX8-857" fmla="*/ 543490 w 582125"/>
              <a:gd name="connsiteY8-858" fmla="*/ 6 h 210166"/>
              <a:gd name="connsiteX9-859" fmla="*/ 582125 w 582125"/>
              <a:gd name="connsiteY9-860" fmla="*/ 128419 h 210166"/>
              <a:gd name="connsiteX0-861" fmla="*/ 0 w 582125"/>
              <a:gd name="connsiteY0-862" fmla="*/ 128419 h 210166"/>
              <a:gd name="connsiteX1-863" fmla="*/ 38636 w 582125"/>
              <a:gd name="connsiteY1-864" fmla="*/ 56297 h 210166"/>
              <a:gd name="connsiteX2-865" fmla="*/ 110758 w 582125"/>
              <a:gd name="connsiteY2-866" fmla="*/ 205692 h 210166"/>
              <a:gd name="connsiteX3-867" fmla="*/ 182880 w 582125"/>
              <a:gd name="connsiteY3-868" fmla="*/ 53722 h 210166"/>
              <a:gd name="connsiteX4-869" fmla="*/ 255001 w 582125"/>
              <a:gd name="connsiteY4-870" fmla="*/ 208268 h 210166"/>
              <a:gd name="connsiteX5-871" fmla="*/ 422425 w 582125"/>
              <a:gd name="connsiteY5-872" fmla="*/ 131273 h 210166"/>
              <a:gd name="connsiteX6-873" fmla="*/ 459604 w 582125"/>
              <a:gd name="connsiteY6-874" fmla="*/ 5159 h 210166"/>
              <a:gd name="connsiteX7-875" fmla="*/ 503928 w 582125"/>
              <a:gd name="connsiteY7-876" fmla="*/ 131273 h 210166"/>
              <a:gd name="connsiteX8-877" fmla="*/ 543490 w 582125"/>
              <a:gd name="connsiteY8-878" fmla="*/ 6 h 210166"/>
              <a:gd name="connsiteX9-879" fmla="*/ 582125 w 582125"/>
              <a:gd name="connsiteY9-880" fmla="*/ 128419 h 210166"/>
              <a:gd name="connsiteX0-881" fmla="*/ 0 w 582125"/>
              <a:gd name="connsiteY0-882" fmla="*/ 129459 h 211235"/>
              <a:gd name="connsiteX1-883" fmla="*/ 38636 w 582125"/>
              <a:gd name="connsiteY1-884" fmla="*/ 57337 h 211235"/>
              <a:gd name="connsiteX2-885" fmla="*/ 110758 w 582125"/>
              <a:gd name="connsiteY2-886" fmla="*/ 206732 h 211235"/>
              <a:gd name="connsiteX3-887" fmla="*/ 182880 w 582125"/>
              <a:gd name="connsiteY3-888" fmla="*/ 54762 h 211235"/>
              <a:gd name="connsiteX4-889" fmla="*/ 255001 w 582125"/>
              <a:gd name="connsiteY4-890" fmla="*/ 209308 h 211235"/>
              <a:gd name="connsiteX5-891" fmla="*/ 422425 w 582125"/>
              <a:gd name="connsiteY5-892" fmla="*/ 132313 h 211235"/>
              <a:gd name="connsiteX6-893" fmla="*/ 460398 w 582125"/>
              <a:gd name="connsiteY6-894" fmla="*/ 44 h 211235"/>
              <a:gd name="connsiteX7-895" fmla="*/ 503928 w 582125"/>
              <a:gd name="connsiteY7-896" fmla="*/ 132313 h 211235"/>
              <a:gd name="connsiteX8-897" fmla="*/ 543490 w 582125"/>
              <a:gd name="connsiteY8-898" fmla="*/ 1046 h 211235"/>
              <a:gd name="connsiteX9-899" fmla="*/ 582125 w 582125"/>
              <a:gd name="connsiteY9-900" fmla="*/ 129459 h 211235"/>
              <a:gd name="connsiteX0-901" fmla="*/ 0 w 582125"/>
              <a:gd name="connsiteY0-902" fmla="*/ 129459 h 211235"/>
              <a:gd name="connsiteX1-903" fmla="*/ 38636 w 582125"/>
              <a:gd name="connsiteY1-904" fmla="*/ 57337 h 211235"/>
              <a:gd name="connsiteX2-905" fmla="*/ 110758 w 582125"/>
              <a:gd name="connsiteY2-906" fmla="*/ 206732 h 211235"/>
              <a:gd name="connsiteX3-907" fmla="*/ 182880 w 582125"/>
              <a:gd name="connsiteY3-908" fmla="*/ 54762 h 211235"/>
              <a:gd name="connsiteX4-909" fmla="*/ 255001 w 582125"/>
              <a:gd name="connsiteY4-910" fmla="*/ 209308 h 211235"/>
              <a:gd name="connsiteX5-911" fmla="*/ 422425 w 582125"/>
              <a:gd name="connsiteY5-912" fmla="*/ 132313 h 211235"/>
              <a:gd name="connsiteX6-913" fmla="*/ 460398 w 582125"/>
              <a:gd name="connsiteY6-914" fmla="*/ 44 h 211235"/>
              <a:gd name="connsiteX7-915" fmla="*/ 503928 w 582125"/>
              <a:gd name="connsiteY7-916" fmla="*/ 132313 h 211235"/>
              <a:gd name="connsiteX8-917" fmla="*/ 543490 w 582125"/>
              <a:gd name="connsiteY8-918" fmla="*/ 1046 h 211235"/>
              <a:gd name="connsiteX9-919" fmla="*/ 582125 w 582125"/>
              <a:gd name="connsiteY9-920" fmla="*/ 129459 h 211235"/>
              <a:gd name="connsiteX0-921" fmla="*/ 0 w 582125"/>
              <a:gd name="connsiteY0-922" fmla="*/ 129459 h 211235"/>
              <a:gd name="connsiteX1-923" fmla="*/ 38636 w 582125"/>
              <a:gd name="connsiteY1-924" fmla="*/ 57337 h 211235"/>
              <a:gd name="connsiteX2-925" fmla="*/ 110758 w 582125"/>
              <a:gd name="connsiteY2-926" fmla="*/ 206732 h 211235"/>
              <a:gd name="connsiteX3-927" fmla="*/ 182880 w 582125"/>
              <a:gd name="connsiteY3-928" fmla="*/ 54762 h 211235"/>
              <a:gd name="connsiteX4-929" fmla="*/ 255001 w 582125"/>
              <a:gd name="connsiteY4-930" fmla="*/ 209308 h 211235"/>
              <a:gd name="connsiteX5-931" fmla="*/ 422425 w 582125"/>
              <a:gd name="connsiteY5-932" fmla="*/ 132313 h 211235"/>
              <a:gd name="connsiteX6-933" fmla="*/ 460398 w 582125"/>
              <a:gd name="connsiteY6-934" fmla="*/ 44 h 211235"/>
              <a:gd name="connsiteX7-935" fmla="*/ 503928 w 582125"/>
              <a:gd name="connsiteY7-936" fmla="*/ 132313 h 211235"/>
              <a:gd name="connsiteX8-937" fmla="*/ 543490 w 582125"/>
              <a:gd name="connsiteY8-938" fmla="*/ 1046 h 211235"/>
              <a:gd name="connsiteX9-939" fmla="*/ 582125 w 582125"/>
              <a:gd name="connsiteY9-940" fmla="*/ 129459 h 211235"/>
              <a:gd name="connsiteX0-941" fmla="*/ 0 w 582125"/>
              <a:gd name="connsiteY0-942" fmla="*/ 129415 h 211191"/>
              <a:gd name="connsiteX1-943" fmla="*/ 38636 w 582125"/>
              <a:gd name="connsiteY1-944" fmla="*/ 57293 h 211191"/>
              <a:gd name="connsiteX2-945" fmla="*/ 110758 w 582125"/>
              <a:gd name="connsiteY2-946" fmla="*/ 206688 h 211191"/>
              <a:gd name="connsiteX3-947" fmla="*/ 182880 w 582125"/>
              <a:gd name="connsiteY3-948" fmla="*/ 54718 h 211191"/>
              <a:gd name="connsiteX4-949" fmla="*/ 255001 w 582125"/>
              <a:gd name="connsiteY4-950" fmla="*/ 209264 h 211191"/>
              <a:gd name="connsiteX5-951" fmla="*/ 422425 w 582125"/>
              <a:gd name="connsiteY5-952" fmla="*/ 132269 h 211191"/>
              <a:gd name="connsiteX6-953" fmla="*/ 460398 w 582125"/>
              <a:gd name="connsiteY6-954" fmla="*/ 0 h 211191"/>
              <a:gd name="connsiteX7-955" fmla="*/ 498369 w 582125"/>
              <a:gd name="connsiteY7-956" fmla="*/ 132269 h 211191"/>
              <a:gd name="connsiteX8-957" fmla="*/ 543490 w 582125"/>
              <a:gd name="connsiteY8-958" fmla="*/ 1002 h 211191"/>
              <a:gd name="connsiteX9-959" fmla="*/ 582125 w 582125"/>
              <a:gd name="connsiteY9-960" fmla="*/ 129415 h 211191"/>
              <a:gd name="connsiteX0-961" fmla="*/ 0 w 582125"/>
              <a:gd name="connsiteY0-962" fmla="*/ 129415 h 211191"/>
              <a:gd name="connsiteX1-963" fmla="*/ 38636 w 582125"/>
              <a:gd name="connsiteY1-964" fmla="*/ 57293 h 211191"/>
              <a:gd name="connsiteX2-965" fmla="*/ 110758 w 582125"/>
              <a:gd name="connsiteY2-966" fmla="*/ 206688 h 211191"/>
              <a:gd name="connsiteX3-967" fmla="*/ 182880 w 582125"/>
              <a:gd name="connsiteY3-968" fmla="*/ 54718 h 211191"/>
              <a:gd name="connsiteX4-969" fmla="*/ 255001 w 582125"/>
              <a:gd name="connsiteY4-970" fmla="*/ 209264 h 211191"/>
              <a:gd name="connsiteX5-971" fmla="*/ 422425 w 582125"/>
              <a:gd name="connsiteY5-972" fmla="*/ 132269 h 211191"/>
              <a:gd name="connsiteX6-973" fmla="*/ 460398 w 582125"/>
              <a:gd name="connsiteY6-974" fmla="*/ 0 h 211191"/>
              <a:gd name="connsiteX7-975" fmla="*/ 498369 w 582125"/>
              <a:gd name="connsiteY7-976" fmla="*/ 132269 h 211191"/>
              <a:gd name="connsiteX8-977" fmla="*/ 543490 w 582125"/>
              <a:gd name="connsiteY8-978" fmla="*/ 1002 h 211191"/>
              <a:gd name="connsiteX9-979" fmla="*/ 582125 w 582125"/>
              <a:gd name="connsiteY9-980" fmla="*/ 129415 h 211191"/>
              <a:gd name="connsiteX0-981" fmla="*/ 0 w 582125"/>
              <a:gd name="connsiteY0-982" fmla="*/ 129426 h 211202"/>
              <a:gd name="connsiteX1-983" fmla="*/ 38636 w 582125"/>
              <a:gd name="connsiteY1-984" fmla="*/ 57304 h 211202"/>
              <a:gd name="connsiteX2-985" fmla="*/ 110758 w 582125"/>
              <a:gd name="connsiteY2-986" fmla="*/ 206699 h 211202"/>
              <a:gd name="connsiteX3-987" fmla="*/ 182880 w 582125"/>
              <a:gd name="connsiteY3-988" fmla="*/ 54729 h 211202"/>
              <a:gd name="connsiteX4-989" fmla="*/ 255001 w 582125"/>
              <a:gd name="connsiteY4-990" fmla="*/ 209275 h 211202"/>
              <a:gd name="connsiteX5-991" fmla="*/ 422425 w 582125"/>
              <a:gd name="connsiteY5-992" fmla="*/ 132280 h 211202"/>
              <a:gd name="connsiteX6-993" fmla="*/ 460398 w 582125"/>
              <a:gd name="connsiteY6-994" fmla="*/ 11 h 211202"/>
              <a:gd name="connsiteX7-995" fmla="*/ 498369 w 582125"/>
              <a:gd name="connsiteY7-996" fmla="*/ 132280 h 211202"/>
              <a:gd name="connsiteX8-997" fmla="*/ 543490 w 582125"/>
              <a:gd name="connsiteY8-998" fmla="*/ 1013 h 211202"/>
              <a:gd name="connsiteX9-999" fmla="*/ 582125 w 582125"/>
              <a:gd name="connsiteY9-1000" fmla="*/ 129426 h 211202"/>
              <a:gd name="connsiteX0-1001" fmla="*/ 0 w 582125"/>
              <a:gd name="connsiteY0-1002" fmla="*/ 129415 h 211191"/>
              <a:gd name="connsiteX1-1003" fmla="*/ 38636 w 582125"/>
              <a:gd name="connsiteY1-1004" fmla="*/ 57293 h 211191"/>
              <a:gd name="connsiteX2-1005" fmla="*/ 110758 w 582125"/>
              <a:gd name="connsiteY2-1006" fmla="*/ 206688 h 211191"/>
              <a:gd name="connsiteX3-1007" fmla="*/ 182880 w 582125"/>
              <a:gd name="connsiteY3-1008" fmla="*/ 54718 h 211191"/>
              <a:gd name="connsiteX4-1009" fmla="*/ 255001 w 582125"/>
              <a:gd name="connsiteY4-1010" fmla="*/ 209264 h 211191"/>
              <a:gd name="connsiteX5-1011" fmla="*/ 422425 w 582125"/>
              <a:gd name="connsiteY5-1012" fmla="*/ 132269 h 211191"/>
              <a:gd name="connsiteX6-1013" fmla="*/ 460398 w 582125"/>
              <a:gd name="connsiteY6-1014" fmla="*/ 0 h 211191"/>
              <a:gd name="connsiteX7-1015" fmla="*/ 498369 w 582125"/>
              <a:gd name="connsiteY7-1016" fmla="*/ 132269 h 211191"/>
              <a:gd name="connsiteX8-1017" fmla="*/ 543490 w 582125"/>
              <a:gd name="connsiteY8-1018" fmla="*/ 1002 h 211191"/>
              <a:gd name="connsiteX9-1019" fmla="*/ 582125 w 582125"/>
              <a:gd name="connsiteY9-1020" fmla="*/ 129415 h 211191"/>
              <a:gd name="connsiteX0-1021" fmla="*/ 0 w 582125"/>
              <a:gd name="connsiteY0-1022" fmla="*/ 129426 h 211202"/>
              <a:gd name="connsiteX1-1023" fmla="*/ 38636 w 582125"/>
              <a:gd name="connsiteY1-1024" fmla="*/ 57304 h 211202"/>
              <a:gd name="connsiteX2-1025" fmla="*/ 110758 w 582125"/>
              <a:gd name="connsiteY2-1026" fmla="*/ 206699 h 211202"/>
              <a:gd name="connsiteX3-1027" fmla="*/ 182880 w 582125"/>
              <a:gd name="connsiteY3-1028" fmla="*/ 54729 h 211202"/>
              <a:gd name="connsiteX4-1029" fmla="*/ 255001 w 582125"/>
              <a:gd name="connsiteY4-1030" fmla="*/ 209275 h 211202"/>
              <a:gd name="connsiteX5-1031" fmla="*/ 422425 w 582125"/>
              <a:gd name="connsiteY5-1032" fmla="*/ 132280 h 211202"/>
              <a:gd name="connsiteX6-1033" fmla="*/ 460398 w 582125"/>
              <a:gd name="connsiteY6-1034" fmla="*/ 11 h 211202"/>
              <a:gd name="connsiteX7-1035" fmla="*/ 498369 w 582125"/>
              <a:gd name="connsiteY7-1036" fmla="*/ 132280 h 211202"/>
              <a:gd name="connsiteX8-1037" fmla="*/ 543490 w 582125"/>
              <a:gd name="connsiteY8-1038" fmla="*/ 1013 h 211202"/>
              <a:gd name="connsiteX9-1039" fmla="*/ 582125 w 582125"/>
              <a:gd name="connsiteY9-1040" fmla="*/ 129426 h 211202"/>
              <a:gd name="connsiteX0-1041" fmla="*/ 0 w 582125"/>
              <a:gd name="connsiteY0-1042" fmla="*/ 129543 h 211319"/>
              <a:gd name="connsiteX1-1043" fmla="*/ 38636 w 582125"/>
              <a:gd name="connsiteY1-1044" fmla="*/ 57421 h 211319"/>
              <a:gd name="connsiteX2-1045" fmla="*/ 110758 w 582125"/>
              <a:gd name="connsiteY2-1046" fmla="*/ 206816 h 211319"/>
              <a:gd name="connsiteX3-1047" fmla="*/ 182880 w 582125"/>
              <a:gd name="connsiteY3-1048" fmla="*/ 54846 h 211319"/>
              <a:gd name="connsiteX4-1049" fmla="*/ 255001 w 582125"/>
              <a:gd name="connsiteY4-1050" fmla="*/ 209392 h 211319"/>
              <a:gd name="connsiteX5-1051" fmla="*/ 422425 w 582125"/>
              <a:gd name="connsiteY5-1052" fmla="*/ 132397 h 211319"/>
              <a:gd name="connsiteX6-1053" fmla="*/ 460398 w 582125"/>
              <a:gd name="connsiteY6-1054" fmla="*/ 128 h 211319"/>
              <a:gd name="connsiteX7-1055" fmla="*/ 498369 w 582125"/>
              <a:gd name="connsiteY7-1056" fmla="*/ 132397 h 211319"/>
              <a:gd name="connsiteX8-1057" fmla="*/ 543490 w 582125"/>
              <a:gd name="connsiteY8-1058" fmla="*/ 1130 h 211319"/>
              <a:gd name="connsiteX9-1059" fmla="*/ 582125 w 582125"/>
              <a:gd name="connsiteY9-1060" fmla="*/ 129543 h 211319"/>
              <a:gd name="connsiteX0-1061" fmla="*/ 0 w 582125"/>
              <a:gd name="connsiteY0-1062" fmla="*/ 129544 h 211320"/>
              <a:gd name="connsiteX1-1063" fmla="*/ 38636 w 582125"/>
              <a:gd name="connsiteY1-1064" fmla="*/ 57422 h 211320"/>
              <a:gd name="connsiteX2-1065" fmla="*/ 110758 w 582125"/>
              <a:gd name="connsiteY2-1066" fmla="*/ 206817 h 211320"/>
              <a:gd name="connsiteX3-1067" fmla="*/ 182880 w 582125"/>
              <a:gd name="connsiteY3-1068" fmla="*/ 54847 h 211320"/>
              <a:gd name="connsiteX4-1069" fmla="*/ 255001 w 582125"/>
              <a:gd name="connsiteY4-1070" fmla="*/ 209393 h 211320"/>
              <a:gd name="connsiteX5-1071" fmla="*/ 422425 w 582125"/>
              <a:gd name="connsiteY5-1072" fmla="*/ 132398 h 211320"/>
              <a:gd name="connsiteX6-1073" fmla="*/ 463575 w 582125"/>
              <a:gd name="connsiteY6-1074" fmla="*/ 129 h 211320"/>
              <a:gd name="connsiteX7-1075" fmla="*/ 498369 w 582125"/>
              <a:gd name="connsiteY7-1076" fmla="*/ 132398 h 211320"/>
              <a:gd name="connsiteX8-1077" fmla="*/ 543490 w 582125"/>
              <a:gd name="connsiteY8-1078" fmla="*/ 1131 h 211320"/>
              <a:gd name="connsiteX9-1079" fmla="*/ 582125 w 582125"/>
              <a:gd name="connsiteY9-1080" fmla="*/ 129544 h 211320"/>
              <a:gd name="connsiteX0-1081" fmla="*/ 0 w 582125"/>
              <a:gd name="connsiteY0-1082" fmla="*/ 129544 h 211320"/>
              <a:gd name="connsiteX1-1083" fmla="*/ 38636 w 582125"/>
              <a:gd name="connsiteY1-1084" fmla="*/ 57422 h 211320"/>
              <a:gd name="connsiteX2-1085" fmla="*/ 110758 w 582125"/>
              <a:gd name="connsiteY2-1086" fmla="*/ 206817 h 211320"/>
              <a:gd name="connsiteX3-1087" fmla="*/ 182880 w 582125"/>
              <a:gd name="connsiteY3-1088" fmla="*/ 54847 h 211320"/>
              <a:gd name="connsiteX4-1089" fmla="*/ 255001 w 582125"/>
              <a:gd name="connsiteY4-1090" fmla="*/ 209393 h 211320"/>
              <a:gd name="connsiteX5-1091" fmla="*/ 422425 w 582125"/>
              <a:gd name="connsiteY5-1092" fmla="*/ 132398 h 211320"/>
              <a:gd name="connsiteX6-1093" fmla="*/ 460398 w 582125"/>
              <a:gd name="connsiteY6-1094" fmla="*/ 129 h 211320"/>
              <a:gd name="connsiteX7-1095" fmla="*/ 498369 w 582125"/>
              <a:gd name="connsiteY7-1096" fmla="*/ 132398 h 211320"/>
              <a:gd name="connsiteX8-1097" fmla="*/ 543490 w 582125"/>
              <a:gd name="connsiteY8-1098" fmla="*/ 1131 h 211320"/>
              <a:gd name="connsiteX9-1099" fmla="*/ 582125 w 582125"/>
              <a:gd name="connsiteY9-1100" fmla="*/ 129544 h 211320"/>
              <a:gd name="connsiteX0-1101" fmla="*/ 0 w 582125"/>
              <a:gd name="connsiteY0-1102" fmla="*/ 129424 h 211200"/>
              <a:gd name="connsiteX1-1103" fmla="*/ 38636 w 582125"/>
              <a:gd name="connsiteY1-1104" fmla="*/ 57302 h 211200"/>
              <a:gd name="connsiteX2-1105" fmla="*/ 110758 w 582125"/>
              <a:gd name="connsiteY2-1106" fmla="*/ 206697 h 211200"/>
              <a:gd name="connsiteX3-1107" fmla="*/ 182880 w 582125"/>
              <a:gd name="connsiteY3-1108" fmla="*/ 54727 h 211200"/>
              <a:gd name="connsiteX4-1109" fmla="*/ 255001 w 582125"/>
              <a:gd name="connsiteY4-1110" fmla="*/ 209273 h 211200"/>
              <a:gd name="connsiteX5-1111" fmla="*/ 422425 w 582125"/>
              <a:gd name="connsiteY5-1112" fmla="*/ 132278 h 211200"/>
              <a:gd name="connsiteX6-1113" fmla="*/ 460398 w 582125"/>
              <a:gd name="connsiteY6-1114" fmla="*/ 9 h 211200"/>
              <a:gd name="connsiteX7-1115" fmla="*/ 498369 w 582125"/>
              <a:gd name="connsiteY7-1116" fmla="*/ 132278 h 211200"/>
              <a:gd name="connsiteX8-1117" fmla="*/ 543490 w 582125"/>
              <a:gd name="connsiteY8-1118" fmla="*/ 1011 h 211200"/>
              <a:gd name="connsiteX9-1119" fmla="*/ 582125 w 582125"/>
              <a:gd name="connsiteY9-1120" fmla="*/ 129424 h 211200"/>
              <a:gd name="connsiteX0-1121" fmla="*/ 0 w 582125"/>
              <a:gd name="connsiteY0-1122" fmla="*/ 129426 h 211202"/>
              <a:gd name="connsiteX1-1123" fmla="*/ 38636 w 582125"/>
              <a:gd name="connsiteY1-1124" fmla="*/ 57304 h 211202"/>
              <a:gd name="connsiteX2-1125" fmla="*/ 110758 w 582125"/>
              <a:gd name="connsiteY2-1126" fmla="*/ 206699 h 211202"/>
              <a:gd name="connsiteX3-1127" fmla="*/ 182880 w 582125"/>
              <a:gd name="connsiteY3-1128" fmla="*/ 54729 h 211202"/>
              <a:gd name="connsiteX4-1129" fmla="*/ 255001 w 582125"/>
              <a:gd name="connsiteY4-1130" fmla="*/ 209275 h 211202"/>
              <a:gd name="connsiteX5-1131" fmla="*/ 422425 w 582125"/>
              <a:gd name="connsiteY5-1132" fmla="*/ 132280 h 211202"/>
              <a:gd name="connsiteX6-1133" fmla="*/ 460398 w 582125"/>
              <a:gd name="connsiteY6-1134" fmla="*/ 11 h 211202"/>
              <a:gd name="connsiteX7-1135" fmla="*/ 498369 w 582125"/>
              <a:gd name="connsiteY7-1136" fmla="*/ 132280 h 211202"/>
              <a:gd name="connsiteX8-1137" fmla="*/ 543490 w 582125"/>
              <a:gd name="connsiteY8-1138" fmla="*/ 1013 h 211202"/>
              <a:gd name="connsiteX9-1139" fmla="*/ 582125 w 582125"/>
              <a:gd name="connsiteY9-1140" fmla="*/ 129426 h 211202"/>
              <a:gd name="connsiteX0-1141" fmla="*/ 0 w 582125"/>
              <a:gd name="connsiteY0-1142" fmla="*/ 129426 h 211202"/>
              <a:gd name="connsiteX1-1143" fmla="*/ 38636 w 582125"/>
              <a:gd name="connsiteY1-1144" fmla="*/ 57304 h 211202"/>
              <a:gd name="connsiteX2-1145" fmla="*/ 110758 w 582125"/>
              <a:gd name="connsiteY2-1146" fmla="*/ 206699 h 211202"/>
              <a:gd name="connsiteX3-1147" fmla="*/ 182880 w 582125"/>
              <a:gd name="connsiteY3-1148" fmla="*/ 54729 h 211202"/>
              <a:gd name="connsiteX4-1149" fmla="*/ 255001 w 582125"/>
              <a:gd name="connsiteY4-1150" fmla="*/ 209275 h 211202"/>
              <a:gd name="connsiteX5-1151" fmla="*/ 422425 w 582125"/>
              <a:gd name="connsiteY5-1152" fmla="*/ 132280 h 211202"/>
              <a:gd name="connsiteX6-1153" fmla="*/ 460398 w 582125"/>
              <a:gd name="connsiteY6-1154" fmla="*/ 11 h 211202"/>
              <a:gd name="connsiteX7-1155" fmla="*/ 498369 w 582125"/>
              <a:gd name="connsiteY7-1156" fmla="*/ 132280 h 211202"/>
              <a:gd name="connsiteX8-1157" fmla="*/ 543490 w 582125"/>
              <a:gd name="connsiteY8-1158" fmla="*/ 1013 h 211202"/>
              <a:gd name="connsiteX9-1159" fmla="*/ 582125 w 582125"/>
              <a:gd name="connsiteY9-1160" fmla="*/ 129426 h 211202"/>
              <a:gd name="connsiteX0-1161" fmla="*/ 0 w 582125"/>
              <a:gd name="connsiteY0-1162" fmla="*/ 129426 h 211202"/>
              <a:gd name="connsiteX1-1163" fmla="*/ 38636 w 582125"/>
              <a:gd name="connsiteY1-1164" fmla="*/ 57304 h 211202"/>
              <a:gd name="connsiteX2-1165" fmla="*/ 110758 w 582125"/>
              <a:gd name="connsiteY2-1166" fmla="*/ 206699 h 211202"/>
              <a:gd name="connsiteX3-1167" fmla="*/ 182880 w 582125"/>
              <a:gd name="connsiteY3-1168" fmla="*/ 54729 h 211202"/>
              <a:gd name="connsiteX4-1169" fmla="*/ 255001 w 582125"/>
              <a:gd name="connsiteY4-1170" fmla="*/ 209275 h 211202"/>
              <a:gd name="connsiteX5-1171" fmla="*/ 422425 w 582125"/>
              <a:gd name="connsiteY5-1172" fmla="*/ 132280 h 211202"/>
              <a:gd name="connsiteX6-1173" fmla="*/ 460398 w 582125"/>
              <a:gd name="connsiteY6-1174" fmla="*/ 11 h 211202"/>
              <a:gd name="connsiteX7-1175" fmla="*/ 498369 w 582125"/>
              <a:gd name="connsiteY7-1176" fmla="*/ 132280 h 211202"/>
              <a:gd name="connsiteX8-1177" fmla="*/ 543490 w 582125"/>
              <a:gd name="connsiteY8-1178" fmla="*/ 1013 h 211202"/>
              <a:gd name="connsiteX9-1179" fmla="*/ 582125 w 582125"/>
              <a:gd name="connsiteY9-1180" fmla="*/ 129426 h 211202"/>
              <a:gd name="connsiteX0-1181" fmla="*/ 0 w 582125"/>
              <a:gd name="connsiteY0-1182" fmla="*/ 129426 h 211202"/>
              <a:gd name="connsiteX1-1183" fmla="*/ 38636 w 582125"/>
              <a:gd name="connsiteY1-1184" fmla="*/ 57304 h 211202"/>
              <a:gd name="connsiteX2-1185" fmla="*/ 110758 w 582125"/>
              <a:gd name="connsiteY2-1186" fmla="*/ 206699 h 211202"/>
              <a:gd name="connsiteX3-1187" fmla="*/ 182880 w 582125"/>
              <a:gd name="connsiteY3-1188" fmla="*/ 54729 h 211202"/>
              <a:gd name="connsiteX4-1189" fmla="*/ 255001 w 582125"/>
              <a:gd name="connsiteY4-1190" fmla="*/ 209275 h 211202"/>
              <a:gd name="connsiteX5-1191" fmla="*/ 422425 w 582125"/>
              <a:gd name="connsiteY5-1192" fmla="*/ 132280 h 211202"/>
              <a:gd name="connsiteX6-1193" fmla="*/ 460398 w 582125"/>
              <a:gd name="connsiteY6-1194" fmla="*/ 11 h 211202"/>
              <a:gd name="connsiteX7-1195" fmla="*/ 498369 w 582125"/>
              <a:gd name="connsiteY7-1196" fmla="*/ 132280 h 211202"/>
              <a:gd name="connsiteX8-1197" fmla="*/ 543490 w 582125"/>
              <a:gd name="connsiteY8-1198" fmla="*/ 1013 h 211202"/>
              <a:gd name="connsiteX9-1199" fmla="*/ 582125 w 582125"/>
              <a:gd name="connsiteY9-1200" fmla="*/ 129426 h 211202"/>
              <a:gd name="connsiteX0-1201" fmla="*/ 0 w 582125"/>
              <a:gd name="connsiteY0-1202" fmla="*/ 129426 h 211202"/>
              <a:gd name="connsiteX1-1203" fmla="*/ 38636 w 582125"/>
              <a:gd name="connsiteY1-1204" fmla="*/ 57304 h 211202"/>
              <a:gd name="connsiteX2-1205" fmla="*/ 110758 w 582125"/>
              <a:gd name="connsiteY2-1206" fmla="*/ 206699 h 211202"/>
              <a:gd name="connsiteX3-1207" fmla="*/ 182880 w 582125"/>
              <a:gd name="connsiteY3-1208" fmla="*/ 54729 h 211202"/>
              <a:gd name="connsiteX4-1209" fmla="*/ 255001 w 582125"/>
              <a:gd name="connsiteY4-1210" fmla="*/ 209275 h 211202"/>
              <a:gd name="connsiteX5-1211" fmla="*/ 422425 w 582125"/>
              <a:gd name="connsiteY5-1212" fmla="*/ 132280 h 211202"/>
              <a:gd name="connsiteX6-1213" fmla="*/ 460398 w 582125"/>
              <a:gd name="connsiteY6-1214" fmla="*/ 11 h 211202"/>
              <a:gd name="connsiteX7-1215" fmla="*/ 498369 w 582125"/>
              <a:gd name="connsiteY7-1216" fmla="*/ 132280 h 211202"/>
              <a:gd name="connsiteX8-1217" fmla="*/ 543490 w 582125"/>
              <a:gd name="connsiteY8-1218" fmla="*/ 1013 h 211202"/>
              <a:gd name="connsiteX9-1219" fmla="*/ 582125 w 582125"/>
              <a:gd name="connsiteY9-1220" fmla="*/ 129426 h 211202"/>
              <a:gd name="connsiteX0-1221" fmla="*/ 0 w 582125"/>
              <a:gd name="connsiteY0-1222" fmla="*/ 129426 h 211202"/>
              <a:gd name="connsiteX1-1223" fmla="*/ 38636 w 582125"/>
              <a:gd name="connsiteY1-1224" fmla="*/ 57304 h 211202"/>
              <a:gd name="connsiteX2-1225" fmla="*/ 110758 w 582125"/>
              <a:gd name="connsiteY2-1226" fmla="*/ 206699 h 211202"/>
              <a:gd name="connsiteX3-1227" fmla="*/ 182880 w 582125"/>
              <a:gd name="connsiteY3-1228" fmla="*/ 54729 h 211202"/>
              <a:gd name="connsiteX4-1229" fmla="*/ 255001 w 582125"/>
              <a:gd name="connsiteY4-1230" fmla="*/ 209275 h 211202"/>
              <a:gd name="connsiteX5-1231" fmla="*/ 422425 w 582125"/>
              <a:gd name="connsiteY5-1232" fmla="*/ 132280 h 211202"/>
              <a:gd name="connsiteX6-1233" fmla="*/ 460398 w 582125"/>
              <a:gd name="connsiteY6-1234" fmla="*/ 11 h 211202"/>
              <a:gd name="connsiteX7-1235" fmla="*/ 498369 w 582125"/>
              <a:gd name="connsiteY7-1236" fmla="*/ 132280 h 211202"/>
              <a:gd name="connsiteX8-1237" fmla="*/ 543490 w 582125"/>
              <a:gd name="connsiteY8-1238" fmla="*/ 1013 h 211202"/>
              <a:gd name="connsiteX9-1239" fmla="*/ 582125 w 582125"/>
              <a:gd name="connsiteY9-1240" fmla="*/ 129426 h 211202"/>
              <a:gd name="connsiteX0-1241" fmla="*/ 0 w 582125"/>
              <a:gd name="connsiteY0-1242" fmla="*/ 134349 h 216148"/>
              <a:gd name="connsiteX1-1243" fmla="*/ 38636 w 582125"/>
              <a:gd name="connsiteY1-1244" fmla="*/ 62227 h 216148"/>
              <a:gd name="connsiteX2-1245" fmla="*/ 110758 w 582125"/>
              <a:gd name="connsiteY2-1246" fmla="*/ 211622 h 216148"/>
              <a:gd name="connsiteX3-1247" fmla="*/ 182880 w 582125"/>
              <a:gd name="connsiteY3-1248" fmla="*/ 59652 h 216148"/>
              <a:gd name="connsiteX4-1249" fmla="*/ 255001 w 582125"/>
              <a:gd name="connsiteY4-1250" fmla="*/ 214198 h 216148"/>
              <a:gd name="connsiteX5-1251" fmla="*/ 422425 w 582125"/>
              <a:gd name="connsiteY5-1252" fmla="*/ 137203 h 216148"/>
              <a:gd name="connsiteX6-1253" fmla="*/ 460398 w 582125"/>
              <a:gd name="connsiteY6-1254" fmla="*/ 10 h 216148"/>
              <a:gd name="connsiteX7-1255" fmla="*/ 498369 w 582125"/>
              <a:gd name="connsiteY7-1256" fmla="*/ 137203 h 216148"/>
              <a:gd name="connsiteX8-1257" fmla="*/ 543490 w 582125"/>
              <a:gd name="connsiteY8-1258" fmla="*/ 5936 h 216148"/>
              <a:gd name="connsiteX9-1259" fmla="*/ 582125 w 582125"/>
              <a:gd name="connsiteY9-1260" fmla="*/ 134349 h 216148"/>
              <a:gd name="connsiteX0-1261" fmla="*/ 0 w 582125"/>
              <a:gd name="connsiteY0-1262" fmla="*/ 128419 h 210172"/>
              <a:gd name="connsiteX1-1263" fmla="*/ 38636 w 582125"/>
              <a:gd name="connsiteY1-1264" fmla="*/ 56297 h 210172"/>
              <a:gd name="connsiteX2-1265" fmla="*/ 110758 w 582125"/>
              <a:gd name="connsiteY2-1266" fmla="*/ 205692 h 210172"/>
              <a:gd name="connsiteX3-1267" fmla="*/ 182880 w 582125"/>
              <a:gd name="connsiteY3-1268" fmla="*/ 53722 h 210172"/>
              <a:gd name="connsiteX4-1269" fmla="*/ 255001 w 582125"/>
              <a:gd name="connsiteY4-1270" fmla="*/ 208268 h 210172"/>
              <a:gd name="connsiteX5-1271" fmla="*/ 422425 w 582125"/>
              <a:gd name="connsiteY5-1272" fmla="*/ 131273 h 210172"/>
              <a:gd name="connsiteX6-1273" fmla="*/ 459604 w 582125"/>
              <a:gd name="connsiteY6-1274" fmla="*/ 3928 h 210172"/>
              <a:gd name="connsiteX7-1275" fmla="*/ 498369 w 582125"/>
              <a:gd name="connsiteY7-1276" fmla="*/ 131273 h 210172"/>
              <a:gd name="connsiteX8-1277" fmla="*/ 543490 w 582125"/>
              <a:gd name="connsiteY8-1278" fmla="*/ 6 h 210172"/>
              <a:gd name="connsiteX9-1279" fmla="*/ 582125 w 582125"/>
              <a:gd name="connsiteY9-1280" fmla="*/ 128419 h 210172"/>
              <a:gd name="connsiteX0-1281" fmla="*/ 0 w 582125"/>
              <a:gd name="connsiteY0-1282" fmla="*/ 128419 h 210189"/>
              <a:gd name="connsiteX1-1283" fmla="*/ 38636 w 582125"/>
              <a:gd name="connsiteY1-1284" fmla="*/ 56297 h 210189"/>
              <a:gd name="connsiteX2-1285" fmla="*/ 110758 w 582125"/>
              <a:gd name="connsiteY2-1286" fmla="*/ 205692 h 210189"/>
              <a:gd name="connsiteX3-1287" fmla="*/ 182880 w 582125"/>
              <a:gd name="connsiteY3-1288" fmla="*/ 53722 h 210189"/>
              <a:gd name="connsiteX4-1289" fmla="*/ 255001 w 582125"/>
              <a:gd name="connsiteY4-1290" fmla="*/ 208268 h 210189"/>
              <a:gd name="connsiteX5-1291" fmla="*/ 422425 w 582125"/>
              <a:gd name="connsiteY5-1292" fmla="*/ 131273 h 210189"/>
              <a:gd name="connsiteX6-1293" fmla="*/ 459604 w 582125"/>
              <a:gd name="connsiteY6-1294" fmla="*/ 235 h 210189"/>
              <a:gd name="connsiteX7-1295" fmla="*/ 498369 w 582125"/>
              <a:gd name="connsiteY7-1296" fmla="*/ 131273 h 210189"/>
              <a:gd name="connsiteX8-1297" fmla="*/ 543490 w 582125"/>
              <a:gd name="connsiteY8-1298" fmla="*/ 6 h 210189"/>
              <a:gd name="connsiteX9-1299" fmla="*/ 582125 w 582125"/>
              <a:gd name="connsiteY9-1300" fmla="*/ 128419 h 210189"/>
              <a:gd name="connsiteX0-1301" fmla="*/ 0 w 582125"/>
              <a:gd name="connsiteY0-1302" fmla="*/ 128419 h 210189"/>
              <a:gd name="connsiteX1-1303" fmla="*/ 38636 w 582125"/>
              <a:gd name="connsiteY1-1304" fmla="*/ 56297 h 210189"/>
              <a:gd name="connsiteX2-1305" fmla="*/ 110758 w 582125"/>
              <a:gd name="connsiteY2-1306" fmla="*/ 205692 h 210189"/>
              <a:gd name="connsiteX3-1307" fmla="*/ 182880 w 582125"/>
              <a:gd name="connsiteY3-1308" fmla="*/ 53722 h 210189"/>
              <a:gd name="connsiteX4-1309" fmla="*/ 255001 w 582125"/>
              <a:gd name="connsiteY4-1310" fmla="*/ 208268 h 210189"/>
              <a:gd name="connsiteX5-1311" fmla="*/ 422425 w 582125"/>
              <a:gd name="connsiteY5-1312" fmla="*/ 131273 h 210189"/>
              <a:gd name="connsiteX6-1313" fmla="*/ 459604 w 582125"/>
              <a:gd name="connsiteY6-1314" fmla="*/ 235 h 210189"/>
              <a:gd name="connsiteX7-1315" fmla="*/ 498369 w 582125"/>
              <a:gd name="connsiteY7-1316" fmla="*/ 131273 h 210189"/>
              <a:gd name="connsiteX8-1317" fmla="*/ 543490 w 582125"/>
              <a:gd name="connsiteY8-1318" fmla="*/ 6 h 210189"/>
              <a:gd name="connsiteX9-1319" fmla="*/ 582125 w 582125"/>
              <a:gd name="connsiteY9-1320" fmla="*/ 128419 h 210189"/>
              <a:gd name="connsiteX0-1321" fmla="*/ 0 w 582125"/>
              <a:gd name="connsiteY0-1322" fmla="*/ 133119 h 214912"/>
              <a:gd name="connsiteX1-1323" fmla="*/ 38636 w 582125"/>
              <a:gd name="connsiteY1-1324" fmla="*/ 60997 h 214912"/>
              <a:gd name="connsiteX2-1325" fmla="*/ 110758 w 582125"/>
              <a:gd name="connsiteY2-1326" fmla="*/ 210392 h 214912"/>
              <a:gd name="connsiteX3-1327" fmla="*/ 182880 w 582125"/>
              <a:gd name="connsiteY3-1328" fmla="*/ 58422 h 214912"/>
              <a:gd name="connsiteX4-1329" fmla="*/ 255001 w 582125"/>
              <a:gd name="connsiteY4-1330" fmla="*/ 212968 h 214912"/>
              <a:gd name="connsiteX5-1331" fmla="*/ 422425 w 582125"/>
              <a:gd name="connsiteY5-1332" fmla="*/ 135973 h 214912"/>
              <a:gd name="connsiteX6-1333" fmla="*/ 458810 w 582125"/>
              <a:gd name="connsiteY6-1334" fmla="*/ 11 h 214912"/>
              <a:gd name="connsiteX7-1335" fmla="*/ 498369 w 582125"/>
              <a:gd name="connsiteY7-1336" fmla="*/ 135973 h 214912"/>
              <a:gd name="connsiteX8-1337" fmla="*/ 543490 w 582125"/>
              <a:gd name="connsiteY8-1338" fmla="*/ 4706 h 214912"/>
              <a:gd name="connsiteX9-1339" fmla="*/ 582125 w 582125"/>
              <a:gd name="connsiteY9-1340" fmla="*/ 133119 h 214912"/>
              <a:gd name="connsiteX0-1341" fmla="*/ 0 w 582125"/>
              <a:gd name="connsiteY0-1342" fmla="*/ 129428 h 211204"/>
              <a:gd name="connsiteX1-1343" fmla="*/ 38636 w 582125"/>
              <a:gd name="connsiteY1-1344" fmla="*/ 57306 h 211204"/>
              <a:gd name="connsiteX2-1345" fmla="*/ 110758 w 582125"/>
              <a:gd name="connsiteY2-1346" fmla="*/ 206701 h 211204"/>
              <a:gd name="connsiteX3-1347" fmla="*/ 182880 w 582125"/>
              <a:gd name="connsiteY3-1348" fmla="*/ 54731 h 211204"/>
              <a:gd name="connsiteX4-1349" fmla="*/ 255001 w 582125"/>
              <a:gd name="connsiteY4-1350" fmla="*/ 209277 h 211204"/>
              <a:gd name="connsiteX5-1351" fmla="*/ 422425 w 582125"/>
              <a:gd name="connsiteY5-1352" fmla="*/ 132282 h 211204"/>
              <a:gd name="connsiteX6-1353" fmla="*/ 458810 w 582125"/>
              <a:gd name="connsiteY6-1354" fmla="*/ 12 h 211204"/>
              <a:gd name="connsiteX7-1355" fmla="*/ 498369 w 582125"/>
              <a:gd name="connsiteY7-1356" fmla="*/ 132282 h 211204"/>
              <a:gd name="connsiteX8-1357" fmla="*/ 543490 w 582125"/>
              <a:gd name="connsiteY8-1358" fmla="*/ 1015 h 211204"/>
              <a:gd name="connsiteX9-1359" fmla="*/ 582125 w 582125"/>
              <a:gd name="connsiteY9-1360" fmla="*/ 129428 h 211204"/>
              <a:gd name="connsiteX0-1361" fmla="*/ 0 w 582125"/>
              <a:gd name="connsiteY0-1362" fmla="*/ 129428 h 211204"/>
              <a:gd name="connsiteX1-1363" fmla="*/ 38636 w 582125"/>
              <a:gd name="connsiteY1-1364" fmla="*/ 57306 h 211204"/>
              <a:gd name="connsiteX2-1365" fmla="*/ 110758 w 582125"/>
              <a:gd name="connsiteY2-1366" fmla="*/ 206701 h 211204"/>
              <a:gd name="connsiteX3-1367" fmla="*/ 182880 w 582125"/>
              <a:gd name="connsiteY3-1368" fmla="*/ 54731 h 211204"/>
              <a:gd name="connsiteX4-1369" fmla="*/ 255001 w 582125"/>
              <a:gd name="connsiteY4-1370" fmla="*/ 209277 h 211204"/>
              <a:gd name="connsiteX5-1371" fmla="*/ 422425 w 582125"/>
              <a:gd name="connsiteY5-1372" fmla="*/ 132282 h 211204"/>
              <a:gd name="connsiteX6-1373" fmla="*/ 458810 w 582125"/>
              <a:gd name="connsiteY6-1374" fmla="*/ 12 h 211204"/>
              <a:gd name="connsiteX7-1375" fmla="*/ 498369 w 582125"/>
              <a:gd name="connsiteY7-1376" fmla="*/ 132282 h 211204"/>
              <a:gd name="connsiteX8-1377" fmla="*/ 543490 w 582125"/>
              <a:gd name="connsiteY8-1378" fmla="*/ 1015 h 211204"/>
              <a:gd name="connsiteX9-1379" fmla="*/ 582125 w 582125"/>
              <a:gd name="connsiteY9-1380" fmla="*/ 129428 h 211204"/>
              <a:gd name="connsiteX0-1381" fmla="*/ 0 w 582125"/>
              <a:gd name="connsiteY0-1382" fmla="*/ 129428 h 211204"/>
              <a:gd name="connsiteX1-1383" fmla="*/ 38636 w 582125"/>
              <a:gd name="connsiteY1-1384" fmla="*/ 57306 h 211204"/>
              <a:gd name="connsiteX2-1385" fmla="*/ 110758 w 582125"/>
              <a:gd name="connsiteY2-1386" fmla="*/ 206701 h 211204"/>
              <a:gd name="connsiteX3-1387" fmla="*/ 182880 w 582125"/>
              <a:gd name="connsiteY3-1388" fmla="*/ 54731 h 211204"/>
              <a:gd name="connsiteX4-1389" fmla="*/ 255001 w 582125"/>
              <a:gd name="connsiteY4-1390" fmla="*/ 209277 h 211204"/>
              <a:gd name="connsiteX5-1391" fmla="*/ 422425 w 582125"/>
              <a:gd name="connsiteY5-1392" fmla="*/ 132282 h 211204"/>
              <a:gd name="connsiteX6-1393" fmla="*/ 458810 w 582125"/>
              <a:gd name="connsiteY6-1394" fmla="*/ 12 h 211204"/>
              <a:gd name="connsiteX7-1395" fmla="*/ 498369 w 582125"/>
              <a:gd name="connsiteY7-1396" fmla="*/ 132282 h 211204"/>
              <a:gd name="connsiteX8-1397" fmla="*/ 543490 w 582125"/>
              <a:gd name="connsiteY8-1398" fmla="*/ 1015 h 211204"/>
              <a:gd name="connsiteX9-1399" fmla="*/ 582125 w 582125"/>
              <a:gd name="connsiteY9-1400" fmla="*/ 129428 h 211204"/>
              <a:gd name="connsiteX0-1401" fmla="*/ 0 w 582125"/>
              <a:gd name="connsiteY0-1402" fmla="*/ 133120 h 214913"/>
              <a:gd name="connsiteX1-1403" fmla="*/ 38636 w 582125"/>
              <a:gd name="connsiteY1-1404" fmla="*/ 60998 h 214913"/>
              <a:gd name="connsiteX2-1405" fmla="*/ 110758 w 582125"/>
              <a:gd name="connsiteY2-1406" fmla="*/ 210393 h 214913"/>
              <a:gd name="connsiteX3-1407" fmla="*/ 182880 w 582125"/>
              <a:gd name="connsiteY3-1408" fmla="*/ 58423 h 214913"/>
              <a:gd name="connsiteX4-1409" fmla="*/ 255001 w 582125"/>
              <a:gd name="connsiteY4-1410" fmla="*/ 212969 h 214913"/>
              <a:gd name="connsiteX5-1411" fmla="*/ 422425 w 582125"/>
              <a:gd name="connsiteY5-1412" fmla="*/ 135974 h 214913"/>
              <a:gd name="connsiteX6-1413" fmla="*/ 458810 w 582125"/>
              <a:gd name="connsiteY6-1414" fmla="*/ 11 h 214913"/>
              <a:gd name="connsiteX7-1415" fmla="*/ 498369 w 582125"/>
              <a:gd name="connsiteY7-1416" fmla="*/ 135974 h 214913"/>
              <a:gd name="connsiteX8-1417" fmla="*/ 543490 w 582125"/>
              <a:gd name="connsiteY8-1418" fmla="*/ 4707 h 214913"/>
              <a:gd name="connsiteX9-1419" fmla="*/ 582125 w 582125"/>
              <a:gd name="connsiteY9-1420" fmla="*/ 133120 h 214913"/>
              <a:gd name="connsiteX0-1421" fmla="*/ 0 w 582125"/>
              <a:gd name="connsiteY0-1422" fmla="*/ 129429 h 211205"/>
              <a:gd name="connsiteX1-1423" fmla="*/ 38636 w 582125"/>
              <a:gd name="connsiteY1-1424" fmla="*/ 57307 h 211205"/>
              <a:gd name="connsiteX2-1425" fmla="*/ 110758 w 582125"/>
              <a:gd name="connsiteY2-1426" fmla="*/ 206702 h 211205"/>
              <a:gd name="connsiteX3-1427" fmla="*/ 182880 w 582125"/>
              <a:gd name="connsiteY3-1428" fmla="*/ 54732 h 211205"/>
              <a:gd name="connsiteX4-1429" fmla="*/ 255001 w 582125"/>
              <a:gd name="connsiteY4-1430" fmla="*/ 209278 h 211205"/>
              <a:gd name="connsiteX5-1431" fmla="*/ 422425 w 582125"/>
              <a:gd name="connsiteY5-1432" fmla="*/ 132283 h 211205"/>
              <a:gd name="connsiteX6-1433" fmla="*/ 457222 w 582125"/>
              <a:gd name="connsiteY6-1434" fmla="*/ 12 h 211205"/>
              <a:gd name="connsiteX7-1435" fmla="*/ 498369 w 582125"/>
              <a:gd name="connsiteY7-1436" fmla="*/ 132283 h 211205"/>
              <a:gd name="connsiteX8-1437" fmla="*/ 543490 w 582125"/>
              <a:gd name="connsiteY8-1438" fmla="*/ 1016 h 211205"/>
              <a:gd name="connsiteX9-1439" fmla="*/ 582125 w 582125"/>
              <a:gd name="connsiteY9-1440" fmla="*/ 129429 h 211205"/>
              <a:gd name="connsiteX0-1441" fmla="*/ 0 w 582125"/>
              <a:gd name="connsiteY0-1442" fmla="*/ 129429 h 211205"/>
              <a:gd name="connsiteX1-1443" fmla="*/ 38636 w 582125"/>
              <a:gd name="connsiteY1-1444" fmla="*/ 57307 h 211205"/>
              <a:gd name="connsiteX2-1445" fmla="*/ 110758 w 582125"/>
              <a:gd name="connsiteY2-1446" fmla="*/ 206702 h 211205"/>
              <a:gd name="connsiteX3-1447" fmla="*/ 182880 w 582125"/>
              <a:gd name="connsiteY3-1448" fmla="*/ 54732 h 211205"/>
              <a:gd name="connsiteX4-1449" fmla="*/ 255001 w 582125"/>
              <a:gd name="connsiteY4-1450" fmla="*/ 209278 h 211205"/>
              <a:gd name="connsiteX5-1451" fmla="*/ 422425 w 582125"/>
              <a:gd name="connsiteY5-1452" fmla="*/ 132283 h 211205"/>
              <a:gd name="connsiteX6-1453" fmla="*/ 457222 w 582125"/>
              <a:gd name="connsiteY6-1454" fmla="*/ 12 h 211205"/>
              <a:gd name="connsiteX7-1455" fmla="*/ 498369 w 582125"/>
              <a:gd name="connsiteY7-1456" fmla="*/ 132283 h 211205"/>
              <a:gd name="connsiteX8-1457" fmla="*/ 543490 w 582125"/>
              <a:gd name="connsiteY8-1458" fmla="*/ 1016 h 211205"/>
              <a:gd name="connsiteX9-1459" fmla="*/ 582125 w 582125"/>
              <a:gd name="connsiteY9-1460" fmla="*/ 129429 h 211205"/>
              <a:gd name="connsiteX0-1461" fmla="*/ 0 w 582125"/>
              <a:gd name="connsiteY0-1462" fmla="*/ 131106 h 208380"/>
              <a:gd name="connsiteX1-1463" fmla="*/ 38636 w 582125"/>
              <a:gd name="connsiteY1-1464" fmla="*/ 58984 h 208380"/>
              <a:gd name="connsiteX2-1465" fmla="*/ 110758 w 582125"/>
              <a:gd name="connsiteY2-1466" fmla="*/ 208379 h 208380"/>
              <a:gd name="connsiteX3-1467" fmla="*/ 182880 w 582125"/>
              <a:gd name="connsiteY3-1468" fmla="*/ 56409 h 208380"/>
              <a:gd name="connsiteX4-1469" fmla="*/ 360628 w 582125"/>
              <a:gd name="connsiteY4-1470" fmla="*/ 2920 h 208380"/>
              <a:gd name="connsiteX5-1471" fmla="*/ 422425 w 582125"/>
              <a:gd name="connsiteY5-1472" fmla="*/ 133960 h 208380"/>
              <a:gd name="connsiteX6-1473" fmla="*/ 457222 w 582125"/>
              <a:gd name="connsiteY6-1474" fmla="*/ 1689 h 208380"/>
              <a:gd name="connsiteX7-1475" fmla="*/ 498369 w 582125"/>
              <a:gd name="connsiteY7-1476" fmla="*/ 133960 h 208380"/>
              <a:gd name="connsiteX8-1477" fmla="*/ 543490 w 582125"/>
              <a:gd name="connsiteY8-1478" fmla="*/ 2693 h 208380"/>
              <a:gd name="connsiteX9-1479" fmla="*/ 582125 w 582125"/>
              <a:gd name="connsiteY9-1480" fmla="*/ 131106 h 208380"/>
              <a:gd name="connsiteX0-1481" fmla="*/ 0 w 582125"/>
              <a:gd name="connsiteY0-1482" fmla="*/ 129670 h 206944"/>
              <a:gd name="connsiteX1-1483" fmla="*/ 38636 w 582125"/>
              <a:gd name="connsiteY1-1484" fmla="*/ 57548 h 206944"/>
              <a:gd name="connsiteX2-1485" fmla="*/ 110758 w 582125"/>
              <a:gd name="connsiteY2-1486" fmla="*/ 206943 h 206944"/>
              <a:gd name="connsiteX3-1487" fmla="*/ 182880 w 582125"/>
              <a:gd name="connsiteY3-1488" fmla="*/ 54973 h 206944"/>
              <a:gd name="connsiteX4-1489" fmla="*/ 360628 w 582125"/>
              <a:gd name="connsiteY4-1490" fmla="*/ 1484 h 206944"/>
              <a:gd name="connsiteX5-1491" fmla="*/ 422425 w 582125"/>
              <a:gd name="connsiteY5-1492" fmla="*/ 132524 h 206944"/>
              <a:gd name="connsiteX6-1493" fmla="*/ 457222 w 582125"/>
              <a:gd name="connsiteY6-1494" fmla="*/ 253 h 206944"/>
              <a:gd name="connsiteX7-1495" fmla="*/ 498369 w 582125"/>
              <a:gd name="connsiteY7-1496" fmla="*/ 132524 h 206944"/>
              <a:gd name="connsiteX8-1497" fmla="*/ 543490 w 582125"/>
              <a:gd name="connsiteY8-1498" fmla="*/ 1257 h 206944"/>
              <a:gd name="connsiteX9-1499" fmla="*/ 582125 w 582125"/>
              <a:gd name="connsiteY9-1500" fmla="*/ 129670 h 206944"/>
              <a:gd name="connsiteX0-1501" fmla="*/ 0 w 582125"/>
              <a:gd name="connsiteY0-1502" fmla="*/ 129426 h 208758"/>
              <a:gd name="connsiteX1-1503" fmla="*/ 38636 w 582125"/>
              <a:gd name="connsiteY1-1504" fmla="*/ 57304 h 208758"/>
              <a:gd name="connsiteX2-1505" fmla="*/ 110758 w 582125"/>
              <a:gd name="connsiteY2-1506" fmla="*/ 206699 h 208758"/>
              <a:gd name="connsiteX3-1507" fmla="*/ 317892 w 582125"/>
              <a:gd name="connsiteY3-1508" fmla="*/ 134742 h 208758"/>
              <a:gd name="connsiteX4-1509" fmla="*/ 360628 w 582125"/>
              <a:gd name="connsiteY4-1510" fmla="*/ 1240 h 208758"/>
              <a:gd name="connsiteX5-1511" fmla="*/ 422425 w 582125"/>
              <a:gd name="connsiteY5-1512" fmla="*/ 132280 h 208758"/>
              <a:gd name="connsiteX6-1513" fmla="*/ 457222 w 582125"/>
              <a:gd name="connsiteY6-1514" fmla="*/ 9 h 208758"/>
              <a:gd name="connsiteX7-1515" fmla="*/ 498369 w 582125"/>
              <a:gd name="connsiteY7-1516" fmla="*/ 132280 h 208758"/>
              <a:gd name="connsiteX8-1517" fmla="*/ 543490 w 582125"/>
              <a:gd name="connsiteY8-1518" fmla="*/ 1013 h 208758"/>
              <a:gd name="connsiteX9-1519" fmla="*/ 582125 w 582125"/>
              <a:gd name="connsiteY9-1520" fmla="*/ 129426 h 208758"/>
              <a:gd name="connsiteX0-1521" fmla="*/ 0 w 582125"/>
              <a:gd name="connsiteY0-1522" fmla="*/ 136803 h 216182"/>
              <a:gd name="connsiteX1-1523" fmla="*/ 38636 w 582125"/>
              <a:gd name="connsiteY1-1524" fmla="*/ 64681 h 216182"/>
              <a:gd name="connsiteX2-1525" fmla="*/ 110758 w 582125"/>
              <a:gd name="connsiteY2-1526" fmla="*/ 214076 h 216182"/>
              <a:gd name="connsiteX3-1527" fmla="*/ 317892 w 582125"/>
              <a:gd name="connsiteY3-1528" fmla="*/ 142119 h 216182"/>
              <a:gd name="connsiteX4-1529" fmla="*/ 361422 w 582125"/>
              <a:gd name="connsiteY4-1530" fmla="*/ 0 h 216182"/>
              <a:gd name="connsiteX5-1531" fmla="*/ 422425 w 582125"/>
              <a:gd name="connsiteY5-1532" fmla="*/ 139657 h 216182"/>
              <a:gd name="connsiteX6-1533" fmla="*/ 457222 w 582125"/>
              <a:gd name="connsiteY6-1534" fmla="*/ 7386 h 216182"/>
              <a:gd name="connsiteX7-1535" fmla="*/ 498369 w 582125"/>
              <a:gd name="connsiteY7-1536" fmla="*/ 139657 h 216182"/>
              <a:gd name="connsiteX8-1537" fmla="*/ 543490 w 582125"/>
              <a:gd name="connsiteY8-1538" fmla="*/ 8390 h 216182"/>
              <a:gd name="connsiteX9-1539" fmla="*/ 582125 w 582125"/>
              <a:gd name="connsiteY9-1540" fmla="*/ 136803 h 216182"/>
              <a:gd name="connsiteX0-1541" fmla="*/ 0 w 582125"/>
              <a:gd name="connsiteY0-1542" fmla="*/ 137103 h 216482"/>
              <a:gd name="connsiteX1-1543" fmla="*/ 38636 w 582125"/>
              <a:gd name="connsiteY1-1544" fmla="*/ 64981 h 216482"/>
              <a:gd name="connsiteX2-1545" fmla="*/ 110758 w 582125"/>
              <a:gd name="connsiteY2-1546" fmla="*/ 214376 h 216482"/>
              <a:gd name="connsiteX3-1547" fmla="*/ 317892 w 582125"/>
              <a:gd name="connsiteY3-1548" fmla="*/ 142419 h 216482"/>
              <a:gd name="connsiteX4-1549" fmla="*/ 361422 w 582125"/>
              <a:gd name="connsiteY4-1550" fmla="*/ 300 h 216482"/>
              <a:gd name="connsiteX5-1551" fmla="*/ 422425 w 582125"/>
              <a:gd name="connsiteY5-1552" fmla="*/ 139957 h 216482"/>
              <a:gd name="connsiteX6-1553" fmla="*/ 457222 w 582125"/>
              <a:gd name="connsiteY6-1554" fmla="*/ 7686 h 216482"/>
              <a:gd name="connsiteX7-1555" fmla="*/ 498369 w 582125"/>
              <a:gd name="connsiteY7-1556" fmla="*/ 139957 h 216482"/>
              <a:gd name="connsiteX8-1557" fmla="*/ 543490 w 582125"/>
              <a:gd name="connsiteY8-1558" fmla="*/ 8690 h 216482"/>
              <a:gd name="connsiteX9-1559" fmla="*/ 582125 w 582125"/>
              <a:gd name="connsiteY9-1560" fmla="*/ 137103 h 216482"/>
              <a:gd name="connsiteX0-1561" fmla="*/ 0 w 582125"/>
              <a:gd name="connsiteY0-1562" fmla="*/ 136808 h 216187"/>
              <a:gd name="connsiteX1-1563" fmla="*/ 38636 w 582125"/>
              <a:gd name="connsiteY1-1564" fmla="*/ 64686 h 216187"/>
              <a:gd name="connsiteX2-1565" fmla="*/ 110758 w 582125"/>
              <a:gd name="connsiteY2-1566" fmla="*/ 214081 h 216187"/>
              <a:gd name="connsiteX3-1567" fmla="*/ 317892 w 582125"/>
              <a:gd name="connsiteY3-1568" fmla="*/ 142124 h 216187"/>
              <a:gd name="connsiteX4-1569" fmla="*/ 361422 w 582125"/>
              <a:gd name="connsiteY4-1570" fmla="*/ 5 h 216187"/>
              <a:gd name="connsiteX5-1571" fmla="*/ 422425 w 582125"/>
              <a:gd name="connsiteY5-1572" fmla="*/ 139662 h 216187"/>
              <a:gd name="connsiteX6-1573" fmla="*/ 457222 w 582125"/>
              <a:gd name="connsiteY6-1574" fmla="*/ 7391 h 216187"/>
              <a:gd name="connsiteX7-1575" fmla="*/ 498369 w 582125"/>
              <a:gd name="connsiteY7-1576" fmla="*/ 139662 h 216187"/>
              <a:gd name="connsiteX8-1577" fmla="*/ 543490 w 582125"/>
              <a:gd name="connsiteY8-1578" fmla="*/ 8395 h 216187"/>
              <a:gd name="connsiteX9-1579" fmla="*/ 582125 w 582125"/>
              <a:gd name="connsiteY9-1580" fmla="*/ 136808 h 216187"/>
              <a:gd name="connsiteX0-1581" fmla="*/ 0 w 582125"/>
              <a:gd name="connsiteY0-1582" fmla="*/ 134346 h 213711"/>
              <a:gd name="connsiteX1-1583" fmla="*/ 38636 w 582125"/>
              <a:gd name="connsiteY1-1584" fmla="*/ 62224 h 213711"/>
              <a:gd name="connsiteX2-1585" fmla="*/ 110758 w 582125"/>
              <a:gd name="connsiteY2-1586" fmla="*/ 211619 h 213711"/>
              <a:gd name="connsiteX3-1587" fmla="*/ 317892 w 582125"/>
              <a:gd name="connsiteY3-1588" fmla="*/ 139662 h 213711"/>
              <a:gd name="connsiteX4-1589" fmla="*/ 379688 w 582125"/>
              <a:gd name="connsiteY4-1590" fmla="*/ 5 h 213711"/>
              <a:gd name="connsiteX5-1591" fmla="*/ 422425 w 582125"/>
              <a:gd name="connsiteY5-1592" fmla="*/ 137200 h 213711"/>
              <a:gd name="connsiteX6-1593" fmla="*/ 457222 w 582125"/>
              <a:gd name="connsiteY6-1594" fmla="*/ 4929 h 213711"/>
              <a:gd name="connsiteX7-1595" fmla="*/ 498369 w 582125"/>
              <a:gd name="connsiteY7-1596" fmla="*/ 137200 h 213711"/>
              <a:gd name="connsiteX8-1597" fmla="*/ 543490 w 582125"/>
              <a:gd name="connsiteY8-1598" fmla="*/ 5933 h 213711"/>
              <a:gd name="connsiteX9-1599" fmla="*/ 582125 w 582125"/>
              <a:gd name="connsiteY9-1600" fmla="*/ 134346 h 213711"/>
              <a:gd name="connsiteX0-1601" fmla="*/ 0 w 582125"/>
              <a:gd name="connsiteY0-1602" fmla="*/ 134344 h 213273"/>
              <a:gd name="connsiteX1-1603" fmla="*/ 38636 w 582125"/>
              <a:gd name="connsiteY1-1604" fmla="*/ 62222 h 213273"/>
              <a:gd name="connsiteX2-1605" fmla="*/ 110758 w 582125"/>
              <a:gd name="connsiteY2-1606" fmla="*/ 211617 h 213273"/>
              <a:gd name="connsiteX3-1607" fmla="*/ 330599 w 582125"/>
              <a:gd name="connsiteY3-1608" fmla="*/ 133505 h 213273"/>
              <a:gd name="connsiteX4-1609" fmla="*/ 379688 w 582125"/>
              <a:gd name="connsiteY4-1610" fmla="*/ 3 h 213273"/>
              <a:gd name="connsiteX5-1611" fmla="*/ 422425 w 582125"/>
              <a:gd name="connsiteY5-1612" fmla="*/ 137198 h 213273"/>
              <a:gd name="connsiteX6-1613" fmla="*/ 457222 w 582125"/>
              <a:gd name="connsiteY6-1614" fmla="*/ 4927 h 213273"/>
              <a:gd name="connsiteX7-1615" fmla="*/ 498369 w 582125"/>
              <a:gd name="connsiteY7-1616" fmla="*/ 137198 h 213273"/>
              <a:gd name="connsiteX8-1617" fmla="*/ 543490 w 582125"/>
              <a:gd name="connsiteY8-1618" fmla="*/ 5931 h 213273"/>
              <a:gd name="connsiteX9-1619" fmla="*/ 582125 w 582125"/>
              <a:gd name="connsiteY9-1620" fmla="*/ 134344 h 213273"/>
              <a:gd name="connsiteX0-1621" fmla="*/ 0 w 582125"/>
              <a:gd name="connsiteY0-1622" fmla="*/ 134344 h 212089"/>
              <a:gd name="connsiteX1-1623" fmla="*/ 38636 w 582125"/>
              <a:gd name="connsiteY1-1624" fmla="*/ 62222 h 212089"/>
              <a:gd name="connsiteX2-1625" fmla="*/ 110758 w 582125"/>
              <a:gd name="connsiteY2-1626" fmla="*/ 211617 h 212089"/>
              <a:gd name="connsiteX3-1627" fmla="*/ 273726 w 582125"/>
              <a:gd name="connsiteY3-1628" fmla="*/ 3305 h 212089"/>
              <a:gd name="connsiteX4-1629" fmla="*/ 330599 w 582125"/>
              <a:gd name="connsiteY4-1630" fmla="*/ 133505 h 212089"/>
              <a:gd name="connsiteX5-1631" fmla="*/ 379688 w 582125"/>
              <a:gd name="connsiteY5-1632" fmla="*/ 3 h 212089"/>
              <a:gd name="connsiteX6-1633" fmla="*/ 422425 w 582125"/>
              <a:gd name="connsiteY6-1634" fmla="*/ 137198 h 212089"/>
              <a:gd name="connsiteX7-1635" fmla="*/ 457222 w 582125"/>
              <a:gd name="connsiteY7-1636" fmla="*/ 4927 h 212089"/>
              <a:gd name="connsiteX8-1637" fmla="*/ 498369 w 582125"/>
              <a:gd name="connsiteY8-1638" fmla="*/ 137198 h 212089"/>
              <a:gd name="connsiteX9-1639" fmla="*/ 543490 w 582125"/>
              <a:gd name="connsiteY9-1640" fmla="*/ 5931 h 212089"/>
              <a:gd name="connsiteX10" fmla="*/ 582125 w 582125"/>
              <a:gd name="connsiteY10" fmla="*/ 134344 h 212089"/>
              <a:gd name="connsiteX0-1641" fmla="*/ 0 w 582125"/>
              <a:gd name="connsiteY0-1642" fmla="*/ 134342 h 212087"/>
              <a:gd name="connsiteX1-1643" fmla="*/ 38636 w 582125"/>
              <a:gd name="connsiteY1-1644" fmla="*/ 62220 h 212087"/>
              <a:gd name="connsiteX2-1645" fmla="*/ 110758 w 582125"/>
              <a:gd name="connsiteY2-1646" fmla="*/ 211615 h 212087"/>
              <a:gd name="connsiteX3-1647" fmla="*/ 273726 w 582125"/>
              <a:gd name="connsiteY3-1648" fmla="*/ 3303 h 212087"/>
              <a:gd name="connsiteX4-1649" fmla="*/ 336952 w 582125"/>
              <a:gd name="connsiteY4-1650" fmla="*/ 134734 h 212087"/>
              <a:gd name="connsiteX5-1651" fmla="*/ 379688 w 582125"/>
              <a:gd name="connsiteY5-1652" fmla="*/ 1 h 212087"/>
              <a:gd name="connsiteX6-1653" fmla="*/ 422425 w 582125"/>
              <a:gd name="connsiteY6-1654" fmla="*/ 137196 h 212087"/>
              <a:gd name="connsiteX7-1655" fmla="*/ 457222 w 582125"/>
              <a:gd name="connsiteY7-1656" fmla="*/ 4925 h 212087"/>
              <a:gd name="connsiteX8-1657" fmla="*/ 498369 w 582125"/>
              <a:gd name="connsiteY8-1658" fmla="*/ 137196 h 212087"/>
              <a:gd name="connsiteX9-1659" fmla="*/ 543490 w 582125"/>
              <a:gd name="connsiteY9-1660" fmla="*/ 5929 h 212087"/>
              <a:gd name="connsiteX10-1661" fmla="*/ 582125 w 582125"/>
              <a:gd name="connsiteY10-1662" fmla="*/ 134342 h 212087"/>
              <a:gd name="connsiteX0-1663" fmla="*/ 0 w 582125"/>
              <a:gd name="connsiteY0-1664" fmla="*/ 134342 h 212087"/>
              <a:gd name="connsiteX1-1665" fmla="*/ 38636 w 582125"/>
              <a:gd name="connsiteY1-1666" fmla="*/ 62220 h 212087"/>
              <a:gd name="connsiteX2-1667" fmla="*/ 110758 w 582125"/>
              <a:gd name="connsiteY2-1668" fmla="*/ 211615 h 212087"/>
              <a:gd name="connsiteX3-1669" fmla="*/ 273726 w 582125"/>
              <a:gd name="connsiteY3-1670" fmla="*/ 3303 h 212087"/>
              <a:gd name="connsiteX4-1671" fmla="*/ 336952 w 582125"/>
              <a:gd name="connsiteY4-1672" fmla="*/ 134734 h 212087"/>
              <a:gd name="connsiteX5-1673" fmla="*/ 379688 w 582125"/>
              <a:gd name="connsiteY5-1674" fmla="*/ 1 h 212087"/>
              <a:gd name="connsiteX6-1675" fmla="*/ 415278 w 582125"/>
              <a:gd name="connsiteY6-1676" fmla="*/ 137196 h 212087"/>
              <a:gd name="connsiteX7-1677" fmla="*/ 457222 w 582125"/>
              <a:gd name="connsiteY7-1678" fmla="*/ 4925 h 212087"/>
              <a:gd name="connsiteX8-1679" fmla="*/ 498369 w 582125"/>
              <a:gd name="connsiteY8-1680" fmla="*/ 137196 h 212087"/>
              <a:gd name="connsiteX9-1681" fmla="*/ 543490 w 582125"/>
              <a:gd name="connsiteY9-1682" fmla="*/ 5929 h 212087"/>
              <a:gd name="connsiteX10-1683" fmla="*/ 582125 w 582125"/>
              <a:gd name="connsiteY10-1684" fmla="*/ 134342 h 212087"/>
              <a:gd name="connsiteX0-1685" fmla="*/ 0 w 582125"/>
              <a:gd name="connsiteY0-1686" fmla="*/ 134342 h 212087"/>
              <a:gd name="connsiteX1-1687" fmla="*/ 38636 w 582125"/>
              <a:gd name="connsiteY1-1688" fmla="*/ 62220 h 212087"/>
              <a:gd name="connsiteX2-1689" fmla="*/ 110758 w 582125"/>
              <a:gd name="connsiteY2-1690" fmla="*/ 211615 h 212087"/>
              <a:gd name="connsiteX3-1691" fmla="*/ 273726 w 582125"/>
              <a:gd name="connsiteY3-1692" fmla="*/ 3303 h 212087"/>
              <a:gd name="connsiteX4-1693" fmla="*/ 336952 w 582125"/>
              <a:gd name="connsiteY4-1694" fmla="*/ 134734 h 212087"/>
              <a:gd name="connsiteX5-1695" fmla="*/ 379688 w 582125"/>
              <a:gd name="connsiteY5-1696" fmla="*/ 1 h 212087"/>
              <a:gd name="connsiteX6-1697" fmla="*/ 415278 w 582125"/>
              <a:gd name="connsiteY6-1698" fmla="*/ 137196 h 212087"/>
              <a:gd name="connsiteX7-1699" fmla="*/ 457222 w 582125"/>
              <a:gd name="connsiteY7-1700" fmla="*/ 4925 h 212087"/>
              <a:gd name="connsiteX8-1701" fmla="*/ 498369 w 582125"/>
              <a:gd name="connsiteY8-1702" fmla="*/ 137196 h 212087"/>
              <a:gd name="connsiteX9-1703" fmla="*/ 543490 w 582125"/>
              <a:gd name="connsiteY9-1704" fmla="*/ 5929 h 212087"/>
              <a:gd name="connsiteX10-1705" fmla="*/ 582125 w 582125"/>
              <a:gd name="connsiteY10-1706" fmla="*/ 134342 h 212087"/>
              <a:gd name="connsiteX0-1707" fmla="*/ 0 w 582125"/>
              <a:gd name="connsiteY0-1708" fmla="*/ 134342 h 212087"/>
              <a:gd name="connsiteX1-1709" fmla="*/ 38636 w 582125"/>
              <a:gd name="connsiteY1-1710" fmla="*/ 62220 h 212087"/>
              <a:gd name="connsiteX2-1711" fmla="*/ 110758 w 582125"/>
              <a:gd name="connsiteY2-1712" fmla="*/ 211615 h 212087"/>
              <a:gd name="connsiteX3-1713" fmla="*/ 273726 w 582125"/>
              <a:gd name="connsiteY3-1714" fmla="*/ 3303 h 212087"/>
              <a:gd name="connsiteX4-1715" fmla="*/ 336952 w 582125"/>
              <a:gd name="connsiteY4-1716" fmla="*/ 134734 h 212087"/>
              <a:gd name="connsiteX5-1717" fmla="*/ 379688 w 582125"/>
              <a:gd name="connsiteY5-1718" fmla="*/ 1 h 212087"/>
              <a:gd name="connsiteX6-1719" fmla="*/ 415278 w 582125"/>
              <a:gd name="connsiteY6-1720" fmla="*/ 137196 h 212087"/>
              <a:gd name="connsiteX7-1721" fmla="*/ 457222 w 582125"/>
              <a:gd name="connsiteY7-1722" fmla="*/ 4925 h 212087"/>
              <a:gd name="connsiteX8-1723" fmla="*/ 498369 w 582125"/>
              <a:gd name="connsiteY8-1724" fmla="*/ 137196 h 212087"/>
              <a:gd name="connsiteX9-1725" fmla="*/ 543490 w 582125"/>
              <a:gd name="connsiteY9-1726" fmla="*/ 5929 h 212087"/>
              <a:gd name="connsiteX10-1727" fmla="*/ 582125 w 582125"/>
              <a:gd name="connsiteY10-1728" fmla="*/ 134342 h 212087"/>
              <a:gd name="connsiteX0-1729" fmla="*/ 0 w 582125"/>
              <a:gd name="connsiteY0-1730" fmla="*/ 135580 h 213325"/>
              <a:gd name="connsiteX1-1731" fmla="*/ 38636 w 582125"/>
              <a:gd name="connsiteY1-1732" fmla="*/ 63458 h 213325"/>
              <a:gd name="connsiteX2-1733" fmla="*/ 110758 w 582125"/>
              <a:gd name="connsiteY2-1734" fmla="*/ 212853 h 213325"/>
              <a:gd name="connsiteX3-1735" fmla="*/ 273726 w 582125"/>
              <a:gd name="connsiteY3-1736" fmla="*/ 4541 h 213325"/>
              <a:gd name="connsiteX4-1737" fmla="*/ 336952 w 582125"/>
              <a:gd name="connsiteY4-1738" fmla="*/ 135972 h 213325"/>
              <a:gd name="connsiteX5-1739" fmla="*/ 379688 w 582125"/>
              <a:gd name="connsiteY5-1740" fmla="*/ 1239 h 213325"/>
              <a:gd name="connsiteX6-1741" fmla="*/ 415278 w 582125"/>
              <a:gd name="connsiteY6-1742" fmla="*/ 138434 h 213325"/>
              <a:gd name="connsiteX7-1743" fmla="*/ 457222 w 582125"/>
              <a:gd name="connsiteY7-1744" fmla="*/ 8 h 213325"/>
              <a:gd name="connsiteX8-1745" fmla="*/ 498369 w 582125"/>
              <a:gd name="connsiteY8-1746" fmla="*/ 138434 h 213325"/>
              <a:gd name="connsiteX9-1747" fmla="*/ 543490 w 582125"/>
              <a:gd name="connsiteY9-1748" fmla="*/ 7167 h 213325"/>
              <a:gd name="connsiteX10-1749" fmla="*/ 582125 w 582125"/>
              <a:gd name="connsiteY10-1750" fmla="*/ 135580 h 213325"/>
              <a:gd name="connsiteX0-1751" fmla="*/ 0 w 582125"/>
              <a:gd name="connsiteY0-1752" fmla="*/ 134342 h 212087"/>
              <a:gd name="connsiteX1-1753" fmla="*/ 38636 w 582125"/>
              <a:gd name="connsiteY1-1754" fmla="*/ 62220 h 212087"/>
              <a:gd name="connsiteX2-1755" fmla="*/ 110758 w 582125"/>
              <a:gd name="connsiteY2-1756" fmla="*/ 211615 h 212087"/>
              <a:gd name="connsiteX3-1757" fmla="*/ 273726 w 582125"/>
              <a:gd name="connsiteY3-1758" fmla="*/ 3303 h 212087"/>
              <a:gd name="connsiteX4-1759" fmla="*/ 336952 w 582125"/>
              <a:gd name="connsiteY4-1760" fmla="*/ 134734 h 212087"/>
              <a:gd name="connsiteX5-1761" fmla="*/ 379688 w 582125"/>
              <a:gd name="connsiteY5-1762" fmla="*/ 1 h 212087"/>
              <a:gd name="connsiteX6-1763" fmla="*/ 415278 w 582125"/>
              <a:gd name="connsiteY6-1764" fmla="*/ 137196 h 212087"/>
              <a:gd name="connsiteX7-1765" fmla="*/ 456427 w 582125"/>
              <a:gd name="connsiteY7-1766" fmla="*/ 8618 h 212087"/>
              <a:gd name="connsiteX8-1767" fmla="*/ 498369 w 582125"/>
              <a:gd name="connsiteY8-1768" fmla="*/ 137196 h 212087"/>
              <a:gd name="connsiteX9-1769" fmla="*/ 543490 w 582125"/>
              <a:gd name="connsiteY9-1770" fmla="*/ 5929 h 212087"/>
              <a:gd name="connsiteX10-1771" fmla="*/ 582125 w 582125"/>
              <a:gd name="connsiteY10-1772" fmla="*/ 134342 h 212087"/>
              <a:gd name="connsiteX0-1773" fmla="*/ 0 w 582125"/>
              <a:gd name="connsiteY0-1774" fmla="*/ 134342 h 212087"/>
              <a:gd name="connsiteX1-1775" fmla="*/ 38636 w 582125"/>
              <a:gd name="connsiteY1-1776" fmla="*/ 62220 h 212087"/>
              <a:gd name="connsiteX2-1777" fmla="*/ 110758 w 582125"/>
              <a:gd name="connsiteY2-1778" fmla="*/ 211615 h 212087"/>
              <a:gd name="connsiteX3-1779" fmla="*/ 273726 w 582125"/>
              <a:gd name="connsiteY3-1780" fmla="*/ 3303 h 212087"/>
              <a:gd name="connsiteX4-1781" fmla="*/ 336952 w 582125"/>
              <a:gd name="connsiteY4-1782" fmla="*/ 134734 h 212087"/>
              <a:gd name="connsiteX5-1783" fmla="*/ 379688 w 582125"/>
              <a:gd name="connsiteY5-1784" fmla="*/ 1 h 212087"/>
              <a:gd name="connsiteX6-1785" fmla="*/ 415278 w 582125"/>
              <a:gd name="connsiteY6-1786" fmla="*/ 137196 h 212087"/>
              <a:gd name="connsiteX7-1787" fmla="*/ 456427 w 582125"/>
              <a:gd name="connsiteY7-1788" fmla="*/ 4925 h 212087"/>
              <a:gd name="connsiteX8-1789" fmla="*/ 498369 w 582125"/>
              <a:gd name="connsiteY8-1790" fmla="*/ 137196 h 212087"/>
              <a:gd name="connsiteX9-1791" fmla="*/ 543490 w 582125"/>
              <a:gd name="connsiteY9-1792" fmla="*/ 5929 h 212087"/>
              <a:gd name="connsiteX10-1793" fmla="*/ 582125 w 582125"/>
              <a:gd name="connsiteY10-1794" fmla="*/ 134342 h 212087"/>
              <a:gd name="connsiteX0-1795" fmla="*/ 0 w 582125"/>
              <a:gd name="connsiteY0-1796" fmla="*/ 134363 h 212108"/>
              <a:gd name="connsiteX1-1797" fmla="*/ 38636 w 582125"/>
              <a:gd name="connsiteY1-1798" fmla="*/ 62241 h 212108"/>
              <a:gd name="connsiteX2-1799" fmla="*/ 110758 w 582125"/>
              <a:gd name="connsiteY2-1800" fmla="*/ 211636 h 212108"/>
              <a:gd name="connsiteX3-1801" fmla="*/ 273726 w 582125"/>
              <a:gd name="connsiteY3-1802" fmla="*/ 3324 h 212108"/>
              <a:gd name="connsiteX4-1803" fmla="*/ 336952 w 582125"/>
              <a:gd name="connsiteY4-1804" fmla="*/ 134755 h 212108"/>
              <a:gd name="connsiteX5-1805" fmla="*/ 379688 w 582125"/>
              <a:gd name="connsiteY5-1806" fmla="*/ 22 h 212108"/>
              <a:gd name="connsiteX6-1807" fmla="*/ 415278 w 582125"/>
              <a:gd name="connsiteY6-1808" fmla="*/ 137217 h 212108"/>
              <a:gd name="connsiteX7-1809" fmla="*/ 456427 w 582125"/>
              <a:gd name="connsiteY7-1810" fmla="*/ 4946 h 212108"/>
              <a:gd name="connsiteX8-1811" fmla="*/ 498369 w 582125"/>
              <a:gd name="connsiteY8-1812" fmla="*/ 137217 h 212108"/>
              <a:gd name="connsiteX9-1813" fmla="*/ 543490 w 582125"/>
              <a:gd name="connsiteY9-1814" fmla="*/ 5950 h 212108"/>
              <a:gd name="connsiteX10-1815" fmla="*/ 582125 w 582125"/>
              <a:gd name="connsiteY10-1816" fmla="*/ 134363 h 212108"/>
              <a:gd name="connsiteX0-1817" fmla="*/ 0 w 582125"/>
              <a:gd name="connsiteY0-1818" fmla="*/ 135542 h 213345"/>
              <a:gd name="connsiteX1-1819" fmla="*/ 38636 w 582125"/>
              <a:gd name="connsiteY1-1820" fmla="*/ 63420 h 213345"/>
              <a:gd name="connsiteX2-1821" fmla="*/ 110758 w 582125"/>
              <a:gd name="connsiteY2-1822" fmla="*/ 212815 h 213345"/>
              <a:gd name="connsiteX3-1823" fmla="*/ 284051 w 582125"/>
              <a:gd name="connsiteY3-1824" fmla="*/ 810 h 213345"/>
              <a:gd name="connsiteX4-1825" fmla="*/ 336952 w 582125"/>
              <a:gd name="connsiteY4-1826" fmla="*/ 135934 h 213345"/>
              <a:gd name="connsiteX5-1827" fmla="*/ 379688 w 582125"/>
              <a:gd name="connsiteY5-1828" fmla="*/ 1201 h 213345"/>
              <a:gd name="connsiteX6-1829" fmla="*/ 415278 w 582125"/>
              <a:gd name="connsiteY6-1830" fmla="*/ 138396 h 213345"/>
              <a:gd name="connsiteX7-1831" fmla="*/ 456427 w 582125"/>
              <a:gd name="connsiteY7-1832" fmla="*/ 6125 h 213345"/>
              <a:gd name="connsiteX8-1833" fmla="*/ 498369 w 582125"/>
              <a:gd name="connsiteY8-1834" fmla="*/ 138396 h 213345"/>
              <a:gd name="connsiteX9-1835" fmla="*/ 543490 w 582125"/>
              <a:gd name="connsiteY9-1836" fmla="*/ 7129 h 213345"/>
              <a:gd name="connsiteX10-1837" fmla="*/ 582125 w 582125"/>
              <a:gd name="connsiteY10-1838" fmla="*/ 135542 h 213345"/>
              <a:gd name="connsiteX0-1839" fmla="*/ 0 w 582125"/>
              <a:gd name="connsiteY0-1840" fmla="*/ 141672 h 219577"/>
              <a:gd name="connsiteX1-1841" fmla="*/ 38636 w 582125"/>
              <a:gd name="connsiteY1-1842" fmla="*/ 69550 h 219577"/>
              <a:gd name="connsiteX2-1843" fmla="*/ 110758 w 582125"/>
              <a:gd name="connsiteY2-1844" fmla="*/ 218945 h 219577"/>
              <a:gd name="connsiteX3-1845" fmla="*/ 288022 w 582125"/>
              <a:gd name="connsiteY3-1846" fmla="*/ 785 h 219577"/>
              <a:gd name="connsiteX4-1847" fmla="*/ 336952 w 582125"/>
              <a:gd name="connsiteY4-1848" fmla="*/ 142064 h 219577"/>
              <a:gd name="connsiteX5-1849" fmla="*/ 379688 w 582125"/>
              <a:gd name="connsiteY5-1850" fmla="*/ 7331 h 219577"/>
              <a:gd name="connsiteX6-1851" fmla="*/ 415278 w 582125"/>
              <a:gd name="connsiteY6-1852" fmla="*/ 144526 h 219577"/>
              <a:gd name="connsiteX7-1853" fmla="*/ 456427 w 582125"/>
              <a:gd name="connsiteY7-1854" fmla="*/ 12255 h 219577"/>
              <a:gd name="connsiteX8-1855" fmla="*/ 498369 w 582125"/>
              <a:gd name="connsiteY8-1856" fmla="*/ 144526 h 219577"/>
              <a:gd name="connsiteX9-1857" fmla="*/ 543490 w 582125"/>
              <a:gd name="connsiteY9-1858" fmla="*/ 13259 h 219577"/>
              <a:gd name="connsiteX10-1859" fmla="*/ 582125 w 582125"/>
              <a:gd name="connsiteY10-1860" fmla="*/ 141672 h 219577"/>
              <a:gd name="connsiteX0-1861" fmla="*/ 0 w 582125"/>
              <a:gd name="connsiteY0-1862" fmla="*/ 141121 h 219026"/>
              <a:gd name="connsiteX1-1863" fmla="*/ 38636 w 582125"/>
              <a:gd name="connsiteY1-1864" fmla="*/ 68999 h 219026"/>
              <a:gd name="connsiteX2-1865" fmla="*/ 110758 w 582125"/>
              <a:gd name="connsiteY2-1866" fmla="*/ 218394 h 219026"/>
              <a:gd name="connsiteX3-1867" fmla="*/ 288022 w 582125"/>
              <a:gd name="connsiteY3-1868" fmla="*/ 234 h 219026"/>
              <a:gd name="connsiteX4-1869" fmla="*/ 336952 w 582125"/>
              <a:gd name="connsiteY4-1870" fmla="*/ 141513 h 219026"/>
              <a:gd name="connsiteX5-1871" fmla="*/ 379688 w 582125"/>
              <a:gd name="connsiteY5-1872" fmla="*/ 6780 h 219026"/>
              <a:gd name="connsiteX6-1873" fmla="*/ 415278 w 582125"/>
              <a:gd name="connsiteY6-1874" fmla="*/ 143975 h 219026"/>
              <a:gd name="connsiteX7-1875" fmla="*/ 456427 w 582125"/>
              <a:gd name="connsiteY7-1876" fmla="*/ 11704 h 219026"/>
              <a:gd name="connsiteX8-1877" fmla="*/ 498369 w 582125"/>
              <a:gd name="connsiteY8-1878" fmla="*/ 143975 h 219026"/>
              <a:gd name="connsiteX9-1879" fmla="*/ 543490 w 582125"/>
              <a:gd name="connsiteY9-1880" fmla="*/ 12708 h 219026"/>
              <a:gd name="connsiteX10-1881" fmla="*/ 582125 w 582125"/>
              <a:gd name="connsiteY10-1882" fmla="*/ 141121 h 219026"/>
              <a:gd name="connsiteX0-1883" fmla="*/ 0 w 582125"/>
              <a:gd name="connsiteY0-1884" fmla="*/ 141121 h 219026"/>
              <a:gd name="connsiteX1-1885" fmla="*/ 38636 w 582125"/>
              <a:gd name="connsiteY1-1886" fmla="*/ 68999 h 219026"/>
              <a:gd name="connsiteX2-1887" fmla="*/ 110758 w 582125"/>
              <a:gd name="connsiteY2-1888" fmla="*/ 218394 h 219026"/>
              <a:gd name="connsiteX3-1889" fmla="*/ 288022 w 582125"/>
              <a:gd name="connsiteY3-1890" fmla="*/ 234 h 219026"/>
              <a:gd name="connsiteX4-1891" fmla="*/ 336952 w 582125"/>
              <a:gd name="connsiteY4-1892" fmla="*/ 141513 h 219026"/>
              <a:gd name="connsiteX5-1893" fmla="*/ 379688 w 582125"/>
              <a:gd name="connsiteY5-1894" fmla="*/ 6780 h 219026"/>
              <a:gd name="connsiteX6-1895" fmla="*/ 415278 w 582125"/>
              <a:gd name="connsiteY6-1896" fmla="*/ 143975 h 219026"/>
              <a:gd name="connsiteX7-1897" fmla="*/ 456427 w 582125"/>
              <a:gd name="connsiteY7-1898" fmla="*/ 11704 h 219026"/>
              <a:gd name="connsiteX8-1899" fmla="*/ 498369 w 582125"/>
              <a:gd name="connsiteY8-1900" fmla="*/ 143975 h 219026"/>
              <a:gd name="connsiteX9-1901" fmla="*/ 543490 w 582125"/>
              <a:gd name="connsiteY9-1902" fmla="*/ 12708 h 219026"/>
              <a:gd name="connsiteX10-1903" fmla="*/ 582125 w 582125"/>
              <a:gd name="connsiteY10-1904" fmla="*/ 141121 h 219026"/>
              <a:gd name="connsiteX0-1905" fmla="*/ 0 w 582125"/>
              <a:gd name="connsiteY0-1906" fmla="*/ 141121 h 219026"/>
              <a:gd name="connsiteX1-1907" fmla="*/ 38636 w 582125"/>
              <a:gd name="connsiteY1-1908" fmla="*/ 68999 h 219026"/>
              <a:gd name="connsiteX2-1909" fmla="*/ 110758 w 582125"/>
              <a:gd name="connsiteY2-1910" fmla="*/ 218394 h 219026"/>
              <a:gd name="connsiteX3-1911" fmla="*/ 288022 w 582125"/>
              <a:gd name="connsiteY3-1912" fmla="*/ 234 h 219026"/>
              <a:gd name="connsiteX4-1913" fmla="*/ 336952 w 582125"/>
              <a:gd name="connsiteY4-1914" fmla="*/ 141513 h 219026"/>
              <a:gd name="connsiteX5-1915" fmla="*/ 379688 w 582125"/>
              <a:gd name="connsiteY5-1916" fmla="*/ 6780 h 219026"/>
              <a:gd name="connsiteX6-1917" fmla="*/ 415278 w 582125"/>
              <a:gd name="connsiteY6-1918" fmla="*/ 143975 h 219026"/>
              <a:gd name="connsiteX7-1919" fmla="*/ 456427 w 582125"/>
              <a:gd name="connsiteY7-1920" fmla="*/ 11704 h 219026"/>
              <a:gd name="connsiteX8-1921" fmla="*/ 498369 w 582125"/>
              <a:gd name="connsiteY8-1922" fmla="*/ 143975 h 219026"/>
              <a:gd name="connsiteX9-1923" fmla="*/ 543490 w 582125"/>
              <a:gd name="connsiteY9-1924" fmla="*/ 12708 h 219026"/>
              <a:gd name="connsiteX10-1925" fmla="*/ 582125 w 582125"/>
              <a:gd name="connsiteY10-1926" fmla="*/ 141121 h 219026"/>
              <a:gd name="connsiteX0-1927" fmla="*/ 0 w 582125"/>
              <a:gd name="connsiteY0-1928" fmla="*/ 140887 h 218792"/>
              <a:gd name="connsiteX1-1929" fmla="*/ 38636 w 582125"/>
              <a:gd name="connsiteY1-1930" fmla="*/ 68765 h 218792"/>
              <a:gd name="connsiteX2-1931" fmla="*/ 110758 w 582125"/>
              <a:gd name="connsiteY2-1932" fmla="*/ 218160 h 218792"/>
              <a:gd name="connsiteX3-1933" fmla="*/ 288022 w 582125"/>
              <a:gd name="connsiteY3-1934" fmla="*/ 0 h 218792"/>
              <a:gd name="connsiteX4-1935" fmla="*/ 336952 w 582125"/>
              <a:gd name="connsiteY4-1936" fmla="*/ 141279 h 218792"/>
              <a:gd name="connsiteX5-1937" fmla="*/ 379688 w 582125"/>
              <a:gd name="connsiteY5-1938" fmla="*/ 6546 h 218792"/>
              <a:gd name="connsiteX6-1939" fmla="*/ 415278 w 582125"/>
              <a:gd name="connsiteY6-1940" fmla="*/ 143741 h 218792"/>
              <a:gd name="connsiteX7-1941" fmla="*/ 456427 w 582125"/>
              <a:gd name="connsiteY7-1942" fmla="*/ 11470 h 218792"/>
              <a:gd name="connsiteX8-1943" fmla="*/ 498369 w 582125"/>
              <a:gd name="connsiteY8-1944" fmla="*/ 143741 h 218792"/>
              <a:gd name="connsiteX9-1945" fmla="*/ 543490 w 582125"/>
              <a:gd name="connsiteY9-1946" fmla="*/ 12474 h 218792"/>
              <a:gd name="connsiteX10-1947" fmla="*/ 582125 w 582125"/>
              <a:gd name="connsiteY10-1948" fmla="*/ 140887 h 218792"/>
              <a:gd name="connsiteX0-1949" fmla="*/ 0 w 582125"/>
              <a:gd name="connsiteY0-1950" fmla="*/ 137194 h 215036"/>
              <a:gd name="connsiteX1-1951" fmla="*/ 38636 w 582125"/>
              <a:gd name="connsiteY1-1952" fmla="*/ 65072 h 215036"/>
              <a:gd name="connsiteX2-1953" fmla="*/ 110758 w 582125"/>
              <a:gd name="connsiteY2-1954" fmla="*/ 214467 h 215036"/>
              <a:gd name="connsiteX3-1955" fmla="*/ 305494 w 582125"/>
              <a:gd name="connsiteY3-1956" fmla="*/ 0 h 215036"/>
              <a:gd name="connsiteX4-1957" fmla="*/ 336952 w 582125"/>
              <a:gd name="connsiteY4-1958" fmla="*/ 137586 h 215036"/>
              <a:gd name="connsiteX5-1959" fmla="*/ 379688 w 582125"/>
              <a:gd name="connsiteY5-1960" fmla="*/ 2853 h 215036"/>
              <a:gd name="connsiteX6-1961" fmla="*/ 415278 w 582125"/>
              <a:gd name="connsiteY6-1962" fmla="*/ 140048 h 215036"/>
              <a:gd name="connsiteX7-1963" fmla="*/ 456427 w 582125"/>
              <a:gd name="connsiteY7-1964" fmla="*/ 7777 h 215036"/>
              <a:gd name="connsiteX8-1965" fmla="*/ 498369 w 582125"/>
              <a:gd name="connsiteY8-1966" fmla="*/ 140048 h 215036"/>
              <a:gd name="connsiteX9-1967" fmla="*/ 543490 w 582125"/>
              <a:gd name="connsiteY9-1968" fmla="*/ 8781 h 215036"/>
              <a:gd name="connsiteX10-1969" fmla="*/ 582125 w 582125"/>
              <a:gd name="connsiteY10-1970" fmla="*/ 137194 h 215036"/>
              <a:gd name="connsiteX0-1971" fmla="*/ 0 w 582125"/>
              <a:gd name="connsiteY0-1972" fmla="*/ 135963 h 213785"/>
              <a:gd name="connsiteX1-1973" fmla="*/ 38636 w 582125"/>
              <a:gd name="connsiteY1-1974" fmla="*/ 63841 h 213785"/>
              <a:gd name="connsiteX2-1975" fmla="*/ 110758 w 582125"/>
              <a:gd name="connsiteY2-1976" fmla="*/ 213236 h 213785"/>
              <a:gd name="connsiteX3-1977" fmla="*/ 301523 w 582125"/>
              <a:gd name="connsiteY3-1978" fmla="*/ 0 h 213785"/>
              <a:gd name="connsiteX4-1979" fmla="*/ 336952 w 582125"/>
              <a:gd name="connsiteY4-1980" fmla="*/ 136355 h 213785"/>
              <a:gd name="connsiteX5-1981" fmla="*/ 379688 w 582125"/>
              <a:gd name="connsiteY5-1982" fmla="*/ 1622 h 213785"/>
              <a:gd name="connsiteX6-1983" fmla="*/ 415278 w 582125"/>
              <a:gd name="connsiteY6-1984" fmla="*/ 138817 h 213785"/>
              <a:gd name="connsiteX7-1985" fmla="*/ 456427 w 582125"/>
              <a:gd name="connsiteY7-1986" fmla="*/ 6546 h 213785"/>
              <a:gd name="connsiteX8-1987" fmla="*/ 498369 w 582125"/>
              <a:gd name="connsiteY8-1988" fmla="*/ 138817 h 213785"/>
              <a:gd name="connsiteX9-1989" fmla="*/ 543490 w 582125"/>
              <a:gd name="connsiteY9-1990" fmla="*/ 7550 h 213785"/>
              <a:gd name="connsiteX10-1991" fmla="*/ 582125 w 582125"/>
              <a:gd name="connsiteY10-1992" fmla="*/ 135963 h 213785"/>
              <a:gd name="connsiteX0-1993" fmla="*/ 0 w 582125"/>
              <a:gd name="connsiteY0-1994" fmla="*/ 135963 h 213785"/>
              <a:gd name="connsiteX1-1995" fmla="*/ 38636 w 582125"/>
              <a:gd name="connsiteY1-1996" fmla="*/ 63841 h 213785"/>
              <a:gd name="connsiteX2-1997" fmla="*/ 110758 w 582125"/>
              <a:gd name="connsiteY2-1998" fmla="*/ 213236 h 213785"/>
              <a:gd name="connsiteX3-1999" fmla="*/ 301523 w 582125"/>
              <a:gd name="connsiteY3-2000" fmla="*/ 0 h 213785"/>
              <a:gd name="connsiteX4-2001" fmla="*/ 336952 w 582125"/>
              <a:gd name="connsiteY4-2002" fmla="*/ 136355 h 213785"/>
              <a:gd name="connsiteX5-2003" fmla="*/ 379688 w 582125"/>
              <a:gd name="connsiteY5-2004" fmla="*/ 1622 h 213785"/>
              <a:gd name="connsiteX6-2005" fmla="*/ 415278 w 582125"/>
              <a:gd name="connsiteY6-2006" fmla="*/ 138817 h 213785"/>
              <a:gd name="connsiteX7-2007" fmla="*/ 456427 w 582125"/>
              <a:gd name="connsiteY7-2008" fmla="*/ 6546 h 213785"/>
              <a:gd name="connsiteX8-2009" fmla="*/ 498369 w 582125"/>
              <a:gd name="connsiteY8-2010" fmla="*/ 138817 h 213785"/>
              <a:gd name="connsiteX9-2011" fmla="*/ 543490 w 582125"/>
              <a:gd name="connsiteY9-2012" fmla="*/ 7550 h 213785"/>
              <a:gd name="connsiteX10-2013" fmla="*/ 582125 w 582125"/>
              <a:gd name="connsiteY10-2014" fmla="*/ 135963 h 213785"/>
              <a:gd name="connsiteX0-2015" fmla="*/ 0 w 582125"/>
              <a:gd name="connsiteY0-2016" fmla="*/ 135963 h 145177"/>
              <a:gd name="connsiteX1-2017" fmla="*/ 38636 w 582125"/>
              <a:gd name="connsiteY1-2018" fmla="*/ 63841 h 145177"/>
              <a:gd name="connsiteX2-2019" fmla="*/ 247358 w 582125"/>
              <a:gd name="connsiteY2-2020" fmla="*/ 144301 h 145177"/>
              <a:gd name="connsiteX3-2021" fmla="*/ 301523 w 582125"/>
              <a:gd name="connsiteY3-2022" fmla="*/ 0 h 145177"/>
              <a:gd name="connsiteX4-2023" fmla="*/ 336952 w 582125"/>
              <a:gd name="connsiteY4-2024" fmla="*/ 136355 h 145177"/>
              <a:gd name="connsiteX5-2025" fmla="*/ 379688 w 582125"/>
              <a:gd name="connsiteY5-2026" fmla="*/ 1622 h 145177"/>
              <a:gd name="connsiteX6-2027" fmla="*/ 415278 w 582125"/>
              <a:gd name="connsiteY6-2028" fmla="*/ 138817 h 145177"/>
              <a:gd name="connsiteX7-2029" fmla="*/ 456427 w 582125"/>
              <a:gd name="connsiteY7-2030" fmla="*/ 6546 h 145177"/>
              <a:gd name="connsiteX8-2031" fmla="*/ 498369 w 582125"/>
              <a:gd name="connsiteY8-2032" fmla="*/ 138817 h 145177"/>
              <a:gd name="connsiteX9-2033" fmla="*/ 543490 w 582125"/>
              <a:gd name="connsiteY9-2034" fmla="*/ 7550 h 145177"/>
              <a:gd name="connsiteX10-2035" fmla="*/ 582125 w 582125"/>
              <a:gd name="connsiteY10-2036" fmla="*/ 135963 h 145177"/>
              <a:gd name="connsiteX0-2037" fmla="*/ 0 w 582125"/>
              <a:gd name="connsiteY0-2038" fmla="*/ 135963 h 140839"/>
              <a:gd name="connsiteX1-2039" fmla="*/ 38636 w 582125"/>
              <a:gd name="connsiteY1-2040" fmla="*/ 63841 h 140839"/>
              <a:gd name="connsiteX2-2041" fmla="*/ 251329 w 582125"/>
              <a:gd name="connsiteY2-2042" fmla="*/ 134453 h 140839"/>
              <a:gd name="connsiteX3-2043" fmla="*/ 301523 w 582125"/>
              <a:gd name="connsiteY3-2044" fmla="*/ 0 h 140839"/>
              <a:gd name="connsiteX4-2045" fmla="*/ 336952 w 582125"/>
              <a:gd name="connsiteY4-2046" fmla="*/ 136355 h 140839"/>
              <a:gd name="connsiteX5-2047" fmla="*/ 379688 w 582125"/>
              <a:gd name="connsiteY5-2048" fmla="*/ 1622 h 140839"/>
              <a:gd name="connsiteX6-2049" fmla="*/ 415278 w 582125"/>
              <a:gd name="connsiteY6-2050" fmla="*/ 138817 h 140839"/>
              <a:gd name="connsiteX7-2051" fmla="*/ 456427 w 582125"/>
              <a:gd name="connsiteY7-2052" fmla="*/ 6546 h 140839"/>
              <a:gd name="connsiteX8-2053" fmla="*/ 498369 w 582125"/>
              <a:gd name="connsiteY8-2054" fmla="*/ 138817 h 140839"/>
              <a:gd name="connsiteX9-2055" fmla="*/ 543490 w 582125"/>
              <a:gd name="connsiteY9-2056" fmla="*/ 7550 h 140839"/>
              <a:gd name="connsiteX10-2057" fmla="*/ 582125 w 582125"/>
              <a:gd name="connsiteY10-2058" fmla="*/ 135963 h 140839"/>
              <a:gd name="connsiteX0-2059" fmla="*/ 0 w 582125"/>
              <a:gd name="connsiteY0-2060" fmla="*/ 135963 h 140839"/>
              <a:gd name="connsiteX1-2061" fmla="*/ 38636 w 582125"/>
              <a:gd name="connsiteY1-2062" fmla="*/ 63841 h 140839"/>
              <a:gd name="connsiteX2-2063" fmla="*/ 251329 w 582125"/>
              <a:gd name="connsiteY2-2064" fmla="*/ 134453 h 140839"/>
              <a:gd name="connsiteX3-2065" fmla="*/ 301523 w 582125"/>
              <a:gd name="connsiteY3-2066" fmla="*/ 0 h 140839"/>
              <a:gd name="connsiteX4-2067" fmla="*/ 336952 w 582125"/>
              <a:gd name="connsiteY4-2068" fmla="*/ 136355 h 140839"/>
              <a:gd name="connsiteX5-2069" fmla="*/ 379688 w 582125"/>
              <a:gd name="connsiteY5-2070" fmla="*/ 1622 h 140839"/>
              <a:gd name="connsiteX6-2071" fmla="*/ 415278 w 582125"/>
              <a:gd name="connsiteY6-2072" fmla="*/ 138817 h 140839"/>
              <a:gd name="connsiteX7-2073" fmla="*/ 456427 w 582125"/>
              <a:gd name="connsiteY7-2074" fmla="*/ 6546 h 140839"/>
              <a:gd name="connsiteX8-2075" fmla="*/ 498369 w 582125"/>
              <a:gd name="connsiteY8-2076" fmla="*/ 138817 h 140839"/>
              <a:gd name="connsiteX9-2077" fmla="*/ 543490 w 582125"/>
              <a:gd name="connsiteY9-2078" fmla="*/ 7550 h 140839"/>
              <a:gd name="connsiteX10-2079" fmla="*/ 582125 w 582125"/>
              <a:gd name="connsiteY10-2080" fmla="*/ 135963 h 140839"/>
              <a:gd name="connsiteX0-2081" fmla="*/ 0 w 582125"/>
              <a:gd name="connsiteY0-2082" fmla="*/ 135963 h 140839"/>
              <a:gd name="connsiteX1-2083" fmla="*/ 38636 w 582125"/>
              <a:gd name="connsiteY1-2084" fmla="*/ 63841 h 140839"/>
              <a:gd name="connsiteX2-2085" fmla="*/ 251329 w 582125"/>
              <a:gd name="connsiteY2-2086" fmla="*/ 134453 h 140839"/>
              <a:gd name="connsiteX3-2087" fmla="*/ 301523 w 582125"/>
              <a:gd name="connsiteY3-2088" fmla="*/ 0 h 140839"/>
              <a:gd name="connsiteX4-2089" fmla="*/ 336952 w 582125"/>
              <a:gd name="connsiteY4-2090" fmla="*/ 136355 h 140839"/>
              <a:gd name="connsiteX5-2091" fmla="*/ 379688 w 582125"/>
              <a:gd name="connsiteY5-2092" fmla="*/ 1622 h 140839"/>
              <a:gd name="connsiteX6-2093" fmla="*/ 415278 w 582125"/>
              <a:gd name="connsiteY6-2094" fmla="*/ 138817 h 140839"/>
              <a:gd name="connsiteX7-2095" fmla="*/ 456427 w 582125"/>
              <a:gd name="connsiteY7-2096" fmla="*/ 6546 h 140839"/>
              <a:gd name="connsiteX8-2097" fmla="*/ 498369 w 582125"/>
              <a:gd name="connsiteY8-2098" fmla="*/ 138817 h 140839"/>
              <a:gd name="connsiteX9-2099" fmla="*/ 543490 w 582125"/>
              <a:gd name="connsiteY9-2100" fmla="*/ 7550 h 140839"/>
              <a:gd name="connsiteX10-2101" fmla="*/ 582125 w 582125"/>
              <a:gd name="connsiteY10-2102" fmla="*/ 135963 h 140839"/>
              <a:gd name="connsiteX0-2103" fmla="*/ 0 w 582125"/>
              <a:gd name="connsiteY0-2104" fmla="*/ 135963 h 140839"/>
              <a:gd name="connsiteX1-2105" fmla="*/ 38636 w 582125"/>
              <a:gd name="connsiteY1-2106" fmla="*/ 63841 h 140839"/>
              <a:gd name="connsiteX2-2107" fmla="*/ 251329 w 582125"/>
              <a:gd name="connsiteY2-2108" fmla="*/ 134453 h 140839"/>
              <a:gd name="connsiteX3-2109" fmla="*/ 301523 w 582125"/>
              <a:gd name="connsiteY3-2110" fmla="*/ 0 h 140839"/>
              <a:gd name="connsiteX4-2111" fmla="*/ 336952 w 582125"/>
              <a:gd name="connsiteY4-2112" fmla="*/ 136355 h 140839"/>
              <a:gd name="connsiteX5-2113" fmla="*/ 379688 w 582125"/>
              <a:gd name="connsiteY5-2114" fmla="*/ 1622 h 140839"/>
              <a:gd name="connsiteX6-2115" fmla="*/ 415278 w 582125"/>
              <a:gd name="connsiteY6-2116" fmla="*/ 138817 h 140839"/>
              <a:gd name="connsiteX7-2117" fmla="*/ 456427 w 582125"/>
              <a:gd name="connsiteY7-2118" fmla="*/ 6546 h 140839"/>
              <a:gd name="connsiteX8-2119" fmla="*/ 498369 w 582125"/>
              <a:gd name="connsiteY8-2120" fmla="*/ 138817 h 140839"/>
              <a:gd name="connsiteX9-2121" fmla="*/ 543490 w 582125"/>
              <a:gd name="connsiteY9-2122" fmla="*/ 7550 h 140839"/>
              <a:gd name="connsiteX10-2123" fmla="*/ 582125 w 582125"/>
              <a:gd name="connsiteY10-2124" fmla="*/ 135963 h 140839"/>
              <a:gd name="connsiteX0-2125" fmla="*/ 0 w 582125"/>
              <a:gd name="connsiteY0-2126" fmla="*/ 140055 h 144931"/>
              <a:gd name="connsiteX1-2127" fmla="*/ 38636 w 582125"/>
              <a:gd name="connsiteY1-2128" fmla="*/ 67933 h 144931"/>
              <a:gd name="connsiteX2-2129" fmla="*/ 199072 w 582125"/>
              <a:gd name="connsiteY2-2130" fmla="*/ 1631 h 144931"/>
              <a:gd name="connsiteX3-2131" fmla="*/ 251329 w 582125"/>
              <a:gd name="connsiteY3-2132" fmla="*/ 138545 h 144931"/>
              <a:gd name="connsiteX4-2133" fmla="*/ 301523 w 582125"/>
              <a:gd name="connsiteY4-2134" fmla="*/ 4092 h 144931"/>
              <a:gd name="connsiteX5-2135" fmla="*/ 336952 w 582125"/>
              <a:gd name="connsiteY5-2136" fmla="*/ 140447 h 144931"/>
              <a:gd name="connsiteX6-2137" fmla="*/ 379688 w 582125"/>
              <a:gd name="connsiteY6-2138" fmla="*/ 5714 h 144931"/>
              <a:gd name="connsiteX7-2139" fmla="*/ 415278 w 582125"/>
              <a:gd name="connsiteY7-2140" fmla="*/ 142909 h 144931"/>
              <a:gd name="connsiteX8-2141" fmla="*/ 456427 w 582125"/>
              <a:gd name="connsiteY8-2142" fmla="*/ 10638 h 144931"/>
              <a:gd name="connsiteX9-2143" fmla="*/ 498369 w 582125"/>
              <a:gd name="connsiteY9-2144" fmla="*/ 142909 h 144931"/>
              <a:gd name="connsiteX10-2145" fmla="*/ 543490 w 582125"/>
              <a:gd name="connsiteY10-2146" fmla="*/ 11642 h 144931"/>
              <a:gd name="connsiteX11" fmla="*/ 582125 w 582125"/>
              <a:gd name="connsiteY11" fmla="*/ 140055 h 144931"/>
              <a:gd name="connsiteX0-2147" fmla="*/ 0 w 582125"/>
              <a:gd name="connsiteY0-2148" fmla="*/ 140055 h 144931"/>
              <a:gd name="connsiteX1-2149" fmla="*/ 38636 w 582125"/>
              <a:gd name="connsiteY1-2150" fmla="*/ 67933 h 144931"/>
              <a:gd name="connsiteX2-2151" fmla="*/ 199072 w 582125"/>
              <a:gd name="connsiteY2-2152" fmla="*/ 1631 h 144931"/>
              <a:gd name="connsiteX3-2153" fmla="*/ 251329 w 582125"/>
              <a:gd name="connsiteY3-2154" fmla="*/ 138545 h 144931"/>
              <a:gd name="connsiteX4-2155" fmla="*/ 301523 w 582125"/>
              <a:gd name="connsiteY4-2156" fmla="*/ 4092 h 144931"/>
              <a:gd name="connsiteX5-2157" fmla="*/ 336952 w 582125"/>
              <a:gd name="connsiteY5-2158" fmla="*/ 140447 h 144931"/>
              <a:gd name="connsiteX6-2159" fmla="*/ 379688 w 582125"/>
              <a:gd name="connsiteY6-2160" fmla="*/ 5714 h 144931"/>
              <a:gd name="connsiteX7-2161" fmla="*/ 415278 w 582125"/>
              <a:gd name="connsiteY7-2162" fmla="*/ 142909 h 144931"/>
              <a:gd name="connsiteX8-2163" fmla="*/ 456427 w 582125"/>
              <a:gd name="connsiteY8-2164" fmla="*/ 10638 h 144931"/>
              <a:gd name="connsiteX9-2165" fmla="*/ 498369 w 582125"/>
              <a:gd name="connsiteY9-2166" fmla="*/ 142909 h 144931"/>
              <a:gd name="connsiteX10-2167" fmla="*/ 543490 w 582125"/>
              <a:gd name="connsiteY10-2168" fmla="*/ 11642 h 144931"/>
              <a:gd name="connsiteX11-2169" fmla="*/ 582125 w 582125"/>
              <a:gd name="connsiteY11-2170" fmla="*/ 140055 h 144931"/>
              <a:gd name="connsiteX0-2171" fmla="*/ 0 w 582125"/>
              <a:gd name="connsiteY0-2172" fmla="*/ 138578 h 143454"/>
              <a:gd name="connsiteX1-2173" fmla="*/ 38636 w 582125"/>
              <a:gd name="connsiteY1-2174" fmla="*/ 66456 h 143454"/>
              <a:gd name="connsiteX2-2175" fmla="*/ 199072 w 582125"/>
              <a:gd name="connsiteY2-2176" fmla="*/ 154 h 143454"/>
              <a:gd name="connsiteX3-2177" fmla="*/ 251329 w 582125"/>
              <a:gd name="connsiteY3-2178" fmla="*/ 137068 h 143454"/>
              <a:gd name="connsiteX4-2179" fmla="*/ 301523 w 582125"/>
              <a:gd name="connsiteY4-2180" fmla="*/ 2615 h 143454"/>
              <a:gd name="connsiteX5-2181" fmla="*/ 336952 w 582125"/>
              <a:gd name="connsiteY5-2182" fmla="*/ 138970 h 143454"/>
              <a:gd name="connsiteX6-2183" fmla="*/ 379688 w 582125"/>
              <a:gd name="connsiteY6-2184" fmla="*/ 4237 h 143454"/>
              <a:gd name="connsiteX7-2185" fmla="*/ 415278 w 582125"/>
              <a:gd name="connsiteY7-2186" fmla="*/ 141432 h 143454"/>
              <a:gd name="connsiteX8-2187" fmla="*/ 456427 w 582125"/>
              <a:gd name="connsiteY8-2188" fmla="*/ 9161 h 143454"/>
              <a:gd name="connsiteX9-2189" fmla="*/ 498369 w 582125"/>
              <a:gd name="connsiteY9-2190" fmla="*/ 141432 h 143454"/>
              <a:gd name="connsiteX10-2191" fmla="*/ 543490 w 582125"/>
              <a:gd name="connsiteY10-2192" fmla="*/ 10165 h 143454"/>
              <a:gd name="connsiteX11-2193" fmla="*/ 582125 w 582125"/>
              <a:gd name="connsiteY11-2194" fmla="*/ 138578 h 143454"/>
              <a:gd name="connsiteX0-2195" fmla="*/ 0 w 582125"/>
              <a:gd name="connsiteY0-2196" fmla="*/ 138578 h 144123"/>
              <a:gd name="connsiteX1-2197" fmla="*/ 160146 w 582125"/>
              <a:gd name="connsiteY1-2198" fmla="*/ 139084 h 144123"/>
              <a:gd name="connsiteX2-2199" fmla="*/ 199072 w 582125"/>
              <a:gd name="connsiteY2-2200" fmla="*/ 154 h 144123"/>
              <a:gd name="connsiteX3-2201" fmla="*/ 251329 w 582125"/>
              <a:gd name="connsiteY3-2202" fmla="*/ 137068 h 144123"/>
              <a:gd name="connsiteX4-2203" fmla="*/ 301523 w 582125"/>
              <a:gd name="connsiteY4-2204" fmla="*/ 2615 h 144123"/>
              <a:gd name="connsiteX5-2205" fmla="*/ 336952 w 582125"/>
              <a:gd name="connsiteY5-2206" fmla="*/ 138970 h 144123"/>
              <a:gd name="connsiteX6-2207" fmla="*/ 379688 w 582125"/>
              <a:gd name="connsiteY6-2208" fmla="*/ 4237 h 144123"/>
              <a:gd name="connsiteX7-2209" fmla="*/ 415278 w 582125"/>
              <a:gd name="connsiteY7-2210" fmla="*/ 141432 h 144123"/>
              <a:gd name="connsiteX8-2211" fmla="*/ 456427 w 582125"/>
              <a:gd name="connsiteY8-2212" fmla="*/ 9161 h 144123"/>
              <a:gd name="connsiteX9-2213" fmla="*/ 498369 w 582125"/>
              <a:gd name="connsiteY9-2214" fmla="*/ 141432 h 144123"/>
              <a:gd name="connsiteX10-2215" fmla="*/ 543490 w 582125"/>
              <a:gd name="connsiteY10-2216" fmla="*/ 10165 h 144123"/>
              <a:gd name="connsiteX11-2217" fmla="*/ 582125 w 582125"/>
              <a:gd name="connsiteY11-2218" fmla="*/ 138578 h 144123"/>
              <a:gd name="connsiteX0-2219" fmla="*/ 0 w 582125"/>
              <a:gd name="connsiteY0-2220" fmla="*/ 138424 h 143969"/>
              <a:gd name="connsiteX1-2221" fmla="*/ 160146 w 582125"/>
              <a:gd name="connsiteY1-2222" fmla="*/ 138930 h 143969"/>
              <a:gd name="connsiteX2-2223" fmla="*/ 199072 w 582125"/>
              <a:gd name="connsiteY2-2224" fmla="*/ 0 h 143969"/>
              <a:gd name="connsiteX3-2225" fmla="*/ 251329 w 582125"/>
              <a:gd name="connsiteY3-2226" fmla="*/ 136914 h 143969"/>
              <a:gd name="connsiteX4-2227" fmla="*/ 301523 w 582125"/>
              <a:gd name="connsiteY4-2228" fmla="*/ 2461 h 143969"/>
              <a:gd name="connsiteX5-2229" fmla="*/ 336952 w 582125"/>
              <a:gd name="connsiteY5-2230" fmla="*/ 138816 h 143969"/>
              <a:gd name="connsiteX6-2231" fmla="*/ 379688 w 582125"/>
              <a:gd name="connsiteY6-2232" fmla="*/ 4083 h 143969"/>
              <a:gd name="connsiteX7-2233" fmla="*/ 415278 w 582125"/>
              <a:gd name="connsiteY7-2234" fmla="*/ 141278 h 143969"/>
              <a:gd name="connsiteX8-2235" fmla="*/ 456427 w 582125"/>
              <a:gd name="connsiteY8-2236" fmla="*/ 9007 h 143969"/>
              <a:gd name="connsiteX9-2237" fmla="*/ 498369 w 582125"/>
              <a:gd name="connsiteY9-2238" fmla="*/ 141278 h 143969"/>
              <a:gd name="connsiteX10-2239" fmla="*/ 543490 w 582125"/>
              <a:gd name="connsiteY10-2240" fmla="*/ 10011 h 143969"/>
              <a:gd name="connsiteX11-2241" fmla="*/ 582125 w 582125"/>
              <a:gd name="connsiteY11-2242" fmla="*/ 138424 h 143969"/>
              <a:gd name="connsiteX0-2243" fmla="*/ 0 w 582125"/>
              <a:gd name="connsiteY0-2244" fmla="*/ 138424 h 143969"/>
              <a:gd name="connsiteX1-2245" fmla="*/ 160146 w 582125"/>
              <a:gd name="connsiteY1-2246" fmla="*/ 138930 h 143969"/>
              <a:gd name="connsiteX2-2247" fmla="*/ 199072 w 582125"/>
              <a:gd name="connsiteY2-2248" fmla="*/ 0 h 143969"/>
              <a:gd name="connsiteX3-2249" fmla="*/ 251329 w 582125"/>
              <a:gd name="connsiteY3-2250" fmla="*/ 136914 h 143969"/>
              <a:gd name="connsiteX4-2251" fmla="*/ 301523 w 582125"/>
              <a:gd name="connsiteY4-2252" fmla="*/ 2461 h 143969"/>
              <a:gd name="connsiteX5-2253" fmla="*/ 336952 w 582125"/>
              <a:gd name="connsiteY5-2254" fmla="*/ 138816 h 143969"/>
              <a:gd name="connsiteX6-2255" fmla="*/ 379688 w 582125"/>
              <a:gd name="connsiteY6-2256" fmla="*/ 4083 h 143969"/>
              <a:gd name="connsiteX7-2257" fmla="*/ 415278 w 582125"/>
              <a:gd name="connsiteY7-2258" fmla="*/ 141278 h 143969"/>
              <a:gd name="connsiteX8-2259" fmla="*/ 456427 w 582125"/>
              <a:gd name="connsiteY8-2260" fmla="*/ 9007 h 143969"/>
              <a:gd name="connsiteX9-2261" fmla="*/ 498369 w 582125"/>
              <a:gd name="connsiteY9-2262" fmla="*/ 141278 h 143969"/>
              <a:gd name="connsiteX10-2263" fmla="*/ 543490 w 582125"/>
              <a:gd name="connsiteY10-2264" fmla="*/ 10011 h 143969"/>
              <a:gd name="connsiteX11-2265" fmla="*/ 582125 w 582125"/>
              <a:gd name="connsiteY11-2266" fmla="*/ 138424 h 143969"/>
              <a:gd name="connsiteX0-2267" fmla="*/ 0 w 582125"/>
              <a:gd name="connsiteY0-2268" fmla="*/ 135963 h 141235"/>
              <a:gd name="connsiteX1-2269" fmla="*/ 160146 w 582125"/>
              <a:gd name="connsiteY1-2270" fmla="*/ 136469 h 141235"/>
              <a:gd name="connsiteX2-2271" fmla="*/ 210985 w 582125"/>
              <a:gd name="connsiteY2-2272" fmla="*/ 2463 h 141235"/>
              <a:gd name="connsiteX3-2273" fmla="*/ 251329 w 582125"/>
              <a:gd name="connsiteY3-2274" fmla="*/ 134453 h 141235"/>
              <a:gd name="connsiteX4-2275" fmla="*/ 301523 w 582125"/>
              <a:gd name="connsiteY4-2276" fmla="*/ 0 h 141235"/>
              <a:gd name="connsiteX5-2277" fmla="*/ 336952 w 582125"/>
              <a:gd name="connsiteY5-2278" fmla="*/ 136355 h 141235"/>
              <a:gd name="connsiteX6-2279" fmla="*/ 379688 w 582125"/>
              <a:gd name="connsiteY6-2280" fmla="*/ 1622 h 141235"/>
              <a:gd name="connsiteX7-2281" fmla="*/ 415278 w 582125"/>
              <a:gd name="connsiteY7-2282" fmla="*/ 138817 h 141235"/>
              <a:gd name="connsiteX8-2283" fmla="*/ 456427 w 582125"/>
              <a:gd name="connsiteY8-2284" fmla="*/ 6546 h 141235"/>
              <a:gd name="connsiteX9-2285" fmla="*/ 498369 w 582125"/>
              <a:gd name="connsiteY9-2286" fmla="*/ 138817 h 141235"/>
              <a:gd name="connsiteX10-2287" fmla="*/ 543490 w 582125"/>
              <a:gd name="connsiteY10-2288" fmla="*/ 7550 h 141235"/>
              <a:gd name="connsiteX11-2289" fmla="*/ 582125 w 582125"/>
              <a:gd name="connsiteY11-2290" fmla="*/ 135963 h 141235"/>
              <a:gd name="connsiteX0-2291" fmla="*/ 0 w 582125"/>
              <a:gd name="connsiteY0-2292" fmla="*/ 137193 h 142669"/>
              <a:gd name="connsiteX1-2293" fmla="*/ 160146 w 582125"/>
              <a:gd name="connsiteY1-2294" fmla="*/ 137699 h 142669"/>
              <a:gd name="connsiteX2-2295" fmla="*/ 209397 w 582125"/>
              <a:gd name="connsiteY2-2296" fmla="*/ 0 h 142669"/>
              <a:gd name="connsiteX3-2297" fmla="*/ 251329 w 582125"/>
              <a:gd name="connsiteY3-2298" fmla="*/ 135683 h 142669"/>
              <a:gd name="connsiteX4-2299" fmla="*/ 301523 w 582125"/>
              <a:gd name="connsiteY4-2300" fmla="*/ 1230 h 142669"/>
              <a:gd name="connsiteX5-2301" fmla="*/ 336952 w 582125"/>
              <a:gd name="connsiteY5-2302" fmla="*/ 137585 h 142669"/>
              <a:gd name="connsiteX6-2303" fmla="*/ 379688 w 582125"/>
              <a:gd name="connsiteY6-2304" fmla="*/ 2852 h 142669"/>
              <a:gd name="connsiteX7-2305" fmla="*/ 415278 w 582125"/>
              <a:gd name="connsiteY7-2306" fmla="*/ 140047 h 142669"/>
              <a:gd name="connsiteX8-2307" fmla="*/ 456427 w 582125"/>
              <a:gd name="connsiteY8-2308" fmla="*/ 7776 h 142669"/>
              <a:gd name="connsiteX9-2309" fmla="*/ 498369 w 582125"/>
              <a:gd name="connsiteY9-2310" fmla="*/ 140047 h 142669"/>
              <a:gd name="connsiteX10-2311" fmla="*/ 543490 w 582125"/>
              <a:gd name="connsiteY10-2312" fmla="*/ 8780 h 142669"/>
              <a:gd name="connsiteX11-2313" fmla="*/ 582125 w 582125"/>
              <a:gd name="connsiteY11-2314" fmla="*/ 137193 h 142669"/>
              <a:gd name="connsiteX0-2315" fmla="*/ 0 w 582125"/>
              <a:gd name="connsiteY0-2316" fmla="*/ 137210 h 142686"/>
              <a:gd name="connsiteX1-2317" fmla="*/ 160146 w 582125"/>
              <a:gd name="connsiteY1-2318" fmla="*/ 137716 h 142686"/>
              <a:gd name="connsiteX2-2319" fmla="*/ 209397 w 582125"/>
              <a:gd name="connsiteY2-2320" fmla="*/ 17 h 142686"/>
              <a:gd name="connsiteX3-2321" fmla="*/ 251329 w 582125"/>
              <a:gd name="connsiteY3-2322" fmla="*/ 135700 h 142686"/>
              <a:gd name="connsiteX4-2323" fmla="*/ 301523 w 582125"/>
              <a:gd name="connsiteY4-2324" fmla="*/ 1247 h 142686"/>
              <a:gd name="connsiteX5-2325" fmla="*/ 336952 w 582125"/>
              <a:gd name="connsiteY5-2326" fmla="*/ 137602 h 142686"/>
              <a:gd name="connsiteX6-2327" fmla="*/ 379688 w 582125"/>
              <a:gd name="connsiteY6-2328" fmla="*/ 2869 h 142686"/>
              <a:gd name="connsiteX7-2329" fmla="*/ 415278 w 582125"/>
              <a:gd name="connsiteY7-2330" fmla="*/ 140064 h 142686"/>
              <a:gd name="connsiteX8-2331" fmla="*/ 456427 w 582125"/>
              <a:gd name="connsiteY8-2332" fmla="*/ 7793 h 142686"/>
              <a:gd name="connsiteX9-2333" fmla="*/ 498369 w 582125"/>
              <a:gd name="connsiteY9-2334" fmla="*/ 140064 h 142686"/>
              <a:gd name="connsiteX10-2335" fmla="*/ 543490 w 582125"/>
              <a:gd name="connsiteY10-2336" fmla="*/ 8797 h 142686"/>
              <a:gd name="connsiteX11-2337" fmla="*/ 582125 w 582125"/>
              <a:gd name="connsiteY11-2338" fmla="*/ 137210 h 142686"/>
              <a:gd name="connsiteX0-2339" fmla="*/ 0 w 582125"/>
              <a:gd name="connsiteY0-2340" fmla="*/ 137383 h 142859"/>
              <a:gd name="connsiteX1-2341" fmla="*/ 160146 w 582125"/>
              <a:gd name="connsiteY1-2342" fmla="*/ 137889 h 142859"/>
              <a:gd name="connsiteX2-2343" fmla="*/ 209397 w 582125"/>
              <a:gd name="connsiteY2-2344" fmla="*/ 190 h 142859"/>
              <a:gd name="connsiteX3-2345" fmla="*/ 251329 w 582125"/>
              <a:gd name="connsiteY3-2346" fmla="*/ 135873 h 142859"/>
              <a:gd name="connsiteX4-2347" fmla="*/ 301523 w 582125"/>
              <a:gd name="connsiteY4-2348" fmla="*/ 1420 h 142859"/>
              <a:gd name="connsiteX5-2349" fmla="*/ 336952 w 582125"/>
              <a:gd name="connsiteY5-2350" fmla="*/ 137775 h 142859"/>
              <a:gd name="connsiteX6-2351" fmla="*/ 379688 w 582125"/>
              <a:gd name="connsiteY6-2352" fmla="*/ 3042 h 142859"/>
              <a:gd name="connsiteX7-2353" fmla="*/ 415278 w 582125"/>
              <a:gd name="connsiteY7-2354" fmla="*/ 140237 h 142859"/>
              <a:gd name="connsiteX8-2355" fmla="*/ 456427 w 582125"/>
              <a:gd name="connsiteY8-2356" fmla="*/ 7966 h 142859"/>
              <a:gd name="connsiteX9-2357" fmla="*/ 498369 w 582125"/>
              <a:gd name="connsiteY9-2358" fmla="*/ 140237 h 142859"/>
              <a:gd name="connsiteX10-2359" fmla="*/ 543490 w 582125"/>
              <a:gd name="connsiteY10-2360" fmla="*/ 8970 h 142859"/>
              <a:gd name="connsiteX11-2361" fmla="*/ 582125 w 582125"/>
              <a:gd name="connsiteY11-2362" fmla="*/ 137383 h 142859"/>
              <a:gd name="connsiteX0-2363" fmla="*/ 0 w 582125"/>
              <a:gd name="connsiteY0-2364" fmla="*/ 138056 h 143532"/>
              <a:gd name="connsiteX1-2365" fmla="*/ 160146 w 582125"/>
              <a:gd name="connsiteY1-2366" fmla="*/ 138562 h 143532"/>
              <a:gd name="connsiteX2-2367" fmla="*/ 209397 w 582125"/>
              <a:gd name="connsiteY2-2368" fmla="*/ 863 h 143532"/>
              <a:gd name="connsiteX3-2369" fmla="*/ 251329 w 582125"/>
              <a:gd name="connsiteY3-2370" fmla="*/ 136546 h 143532"/>
              <a:gd name="connsiteX4-2371" fmla="*/ 301523 w 582125"/>
              <a:gd name="connsiteY4-2372" fmla="*/ 2093 h 143532"/>
              <a:gd name="connsiteX5-2373" fmla="*/ 336952 w 582125"/>
              <a:gd name="connsiteY5-2374" fmla="*/ 138448 h 143532"/>
              <a:gd name="connsiteX6-2375" fmla="*/ 378894 w 582125"/>
              <a:gd name="connsiteY6-2376" fmla="*/ 22 h 143532"/>
              <a:gd name="connsiteX7-2377" fmla="*/ 415278 w 582125"/>
              <a:gd name="connsiteY7-2378" fmla="*/ 140910 h 143532"/>
              <a:gd name="connsiteX8-2379" fmla="*/ 456427 w 582125"/>
              <a:gd name="connsiteY8-2380" fmla="*/ 8639 h 143532"/>
              <a:gd name="connsiteX9-2381" fmla="*/ 498369 w 582125"/>
              <a:gd name="connsiteY9-2382" fmla="*/ 140910 h 143532"/>
              <a:gd name="connsiteX10-2383" fmla="*/ 543490 w 582125"/>
              <a:gd name="connsiteY10-2384" fmla="*/ 9643 h 143532"/>
              <a:gd name="connsiteX11-2385" fmla="*/ 582125 w 582125"/>
              <a:gd name="connsiteY11-2386" fmla="*/ 138056 h 143532"/>
              <a:gd name="connsiteX0-2387" fmla="*/ 0 w 582125"/>
              <a:gd name="connsiteY0-2388" fmla="*/ 138056 h 143532"/>
              <a:gd name="connsiteX1-2389" fmla="*/ 160146 w 582125"/>
              <a:gd name="connsiteY1-2390" fmla="*/ 138562 h 143532"/>
              <a:gd name="connsiteX2-2391" fmla="*/ 209397 w 582125"/>
              <a:gd name="connsiteY2-2392" fmla="*/ 863 h 143532"/>
              <a:gd name="connsiteX3-2393" fmla="*/ 251329 w 582125"/>
              <a:gd name="connsiteY3-2394" fmla="*/ 136546 h 143532"/>
              <a:gd name="connsiteX4-2395" fmla="*/ 301523 w 582125"/>
              <a:gd name="connsiteY4-2396" fmla="*/ 2093 h 143532"/>
              <a:gd name="connsiteX5-2397" fmla="*/ 336952 w 582125"/>
              <a:gd name="connsiteY5-2398" fmla="*/ 138448 h 143532"/>
              <a:gd name="connsiteX6-2399" fmla="*/ 378894 w 582125"/>
              <a:gd name="connsiteY6-2400" fmla="*/ 22 h 143532"/>
              <a:gd name="connsiteX7-2401" fmla="*/ 415278 w 582125"/>
              <a:gd name="connsiteY7-2402" fmla="*/ 140910 h 143532"/>
              <a:gd name="connsiteX8-2403" fmla="*/ 456427 w 582125"/>
              <a:gd name="connsiteY8-2404" fmla="*/ 22 h 143532"/>
              <a:gd name="connsiteX9-2405" fmla="*/ 498369 w 582125"/>
              <a:gd name="connsiteY9-2406" fmla="*/ 140910 h 143532"/>
              <a:gd name="connsiteX10-2407" fmla="*/ 543490 w 582125"/>
              <a:gd name="connsiteY10-2408" fmla="*/ 9643 h 143532"/>
              <a:gd name="connsiteX11-2409" fmla="*/ 582125 w 582125"/>
              <a:gd name="connsiteY11-2410" fmla="*/ 138056 h 143532"/>
              <a:gd name="connsiteX0-2411" fmla="*/ 0 w 582125"/>
              <a:gd name="connsiteY0-2412" fmla="*/ 138266 h 143742"/>
              <a:gd name="connsiteX1-2413" fmla="*/ 160146 w 582125"/>
              <a:gd name="connsiteY1-2414" fmla="*/ 138772 h 143742"/>
              <a:gd name="connsiteX2-2415" fmla="*/ 209397 w 582125"/>
              <a:gd name="connsiteY2-2416" fmla="*/ 1073 h 143742"/>
              <a:gd name="connsiteX3-2417" fmla="*/ 251329 w 582125"/>
              <a:gd name="connsiteY3-2418" fmla="*/ 136756 h 143742"/>
              <a:gd name="connsiteX4-2419" fmla="*/ 301523 w 582125"/>
              <a:gd name="connsiteY4-2420" fmla="*/ 2303 h 143742"/>
              <a:gd name="connsiteX5-2421" fmla="*/ 336952 w 582125"/>
              <a:gd name="connsiteY5-2422" fmla="*/ 138658 h 143742"/>
              <a:gd name="connsiteX6-2423" fmla="*/ 378894 w 582125"/>
              <a:gd name="connsiteY6-2424" fmla="*/ 232 h 143742"/>
              <a:gd name="connsiteX7-2425" fmla="*/ 415278 w 582125"/>
              <a:gd name="connsiteY7-2426" fmla="*/ 141120 h 143742"/>
              <a:gd name="connsiteX8-2427" fmla="*/ 456427 w 582125"/>
              <a:gd name="connsiteY8-2428" fmla="*/ 232 h 143742"/>
              <a:gd name="connsiteX9-2429" fmla="*/ 498369 w 582125"/>
              <a:gd name="connsiteY9-2430" fmla="*/ 141120 h 143742"/>
              <a:gd name="connsiteX10-2431" fmla="*/ 542696 w 582125"/>
              <a:gd name="connsiteY10-2432" fmla="*/ 5 h 143742"/>
              <a:gd name="connsiteX11-2433" fmla="*/ 582125 w 582125"/>
              <a:gd name="connsiteY11-2434" fmla="*/ 138266 h 143742"/>
              <a:gd name="connsiteX0-2435" fmla="*/ 0 w 582125"/>
              <a:gd name="connsiteY0-2436" fmla="*/ 138266 h 146508"/>
              <a:gd name="connsiteX1-2437" fmla="*/ 160146 w 582125"/>
              <a:gd name="connsiteY1-2438" fmla="*/ 138772 h 146508"/>
              <a:gd name="connsiteX2-2439" fmla="*/ 209397 w 582125"/>
              <a:gd name="connsiteY2-2440" fmla="*/ 1073 h 146508"/>
              <a:gd name="connsiteX3-2441" fmla="*/ 251329 w 582125"/>
              <a:gd name="connsiteY3-2442" fmla="*/ 136756 h 146508"/>
              <a:gd name="connsiteX4-2443" fmla="*/ 301523 w 582125"/>
              <a:gd name="connsiteY4-2444" fmla="*/ 2303 h 146508"/>
              <a:gd name="connsiteX5-2445" fmla="*/ 336952 w 582125"/>
              <a:gd name="connsiteY5-2446" fmla="*/ 138658 h 146508"/>
              <a:gd name="connsiteX6-2447" fmla="*/ 378894 w 582125"/>
              <a:gd name="connsiteY6-2448" fmla="*/ 232 h 146508"/>
              <a:gd name="connsiteX7-2449" fmla="*/ 415278 w 582125"/>
              <a:gd name="connsiteY7-2450" fmla="*/ 141120 h 146508"/>
              <a:gd name="connsiteX8-2451" fmla="*/ 456427 w 582125"/>
              <a:gd name="connsiteY8-2452" fmla="*/ 232 h 146508"/>
              <a:gd name="connsiteX9-2453" fmla="*/ 498369 w 582125"/>
              <a:gd name="connsiteY9-2454" fmla="*/ 141120 h 146508"/>
              <a:gd name="connsiteX10-2455" fmla="*/ 542696 w 582125"/>
              <a:gd name="connsiteY10-2456" fmla="*/ 5 h 146508"/>
              <a:gd name="connsiteX11-2457" fmla="*/ 582125 w 582125"/>
              <a:gd name="connsiteY11-2458" fmla="*/ 141959 h 146508"/>
              <a:gd name="connsiteX0-2459" fmla="*/ 0 w 582125"/>
              <a:gd name="connsiteY0-2460" fmla="*/ 138266 h 146508"/>
              <a:gd name="connsiteX1-2461" fmla="*/ 160146 w 582125"/>
              <a:gd name="connsiteY1-2462" fmla="*/ 138772 h 146508"/>
              <a:gd name="connsiteX2-2463" fmla="*/ 209397 w 582125"/>
              <a:gd name="connsiteY2-2464" fmla="*/ 1073 h 146508"/>
              <a:gd name="connsiteX3-2465" fmla="*/ 251329 w 582125"/>
              <a:gd name="connsiteY3-2466" fmla="*/ 136756 h 146508"/>
              <a:gd name="connsiteX4-2467" fmla="*/ 301523 w 582125"/>
              <a:gd name="connsiteY4-2468" fmla="*/ 2303 h 146508"/>
              <a:gd name="connsiteX5-2469" fmla="*/ 336952 w 582125"/>
              <a:gd name="connsiteY5-2470" fmla="*/ 142351 h 146508"/>
              <a:gd name="connsiteX6-2471" fmla="*/ 378894 w 582125"/>
              <a:gd name="connsiteY6-2472" fmla="*/ 232 h 146508"/>
              <a:gd name="connsiteX7-2473" fmla="*/ 415278 w 582125"/>
              <a:gd name="connsiteY7-2474" fmla="*/ 141120 h 146508"/>
              <a:gd name="connsiteX8-2475" fmla="*/ 456427 w 582125"/>
              <a:gd name="connsiteY8-2476" fmla="*/ 232 h 146508"/>
              <a:gd name="connsiteX9-2477" fmla="*/ 498369 w 582125"/>
              <a:gd name="connsiteY9-2478" fmla="*/ 141120 h 146508"/>
              <a:gd name="connsiteX10-2479" fmla="*/ 542696 w 582125"/>
              <a:gd name="connsiteY10-2480" fmla="*/ 5 h 146508"/>
              <a:gd name="connsiteX11-2481" fmla="*/ 582125 w 582125"/>
              <a:gd name="connsiteY11-2482" fmla="*/ 141959 h 146508"/>
              <a:gd name="connsiteX0-2483" fmla="*/ 0 w 582125"/>
              <a:gd name="connsiteY0-2484" fmla="*/ 138266 h 146508"/>
              <a:gd name="connsiteX1-2485" fmla="*/ 160146 w 582125"/>
              <a:gd name="connsiteY1-2486" fmla="*/ 138772 h 146508"/>
              <a:gd name="connsiteX2-2487" fmla="*/ 209397 w 582125"/>
              <a:gd name="connsiteY2-2488" fmla="*/ 1073 h 146508"/>
              <a:gd name="connsiteX3-2489" fmla="*/ 251329 w 582125"/>
              <a:gd name="connsiteY3-2490" fmla="*/ 144142 h 146508"/>
              <a:gd name="connsiteX4-2491" fmla="*/ 301523 w 582125"/>
              <a:gd name="connsiteY4-2492" fmla="*/ 2303 h 146508"/>
              <a:gd name="connsiteX5-2493" fmla="*/ 336952 w 582125"/>
              <a:gd name="connsiteY5-2494" fmla="*/ 142351 h 146508"/>
              <a:gd name="connsiteX6-2495" fmla="*/ 378894 w 582125"/>
              <a:gd name="connsiteY6-2496" fmla="*/ 232 h 146508"/>
              <a:gd name="connsiteX7-2497" fmla="*/ 415278 w 582125"/>
              <a:gd name="connsiteY7-2498" fmla="*/ 141120 h 146508"/>
              <a:gd name="connsiteX8-2499" fmla="*/ 456427 w 582125"/>
              <a:gd name="connsiteY8-2500" fmla="*/ 232 h 146508"/>
              <a:gd name="connsiteX9-2501" fmla="*/ 498369 w 582125"/>
              <a:gd name="connsiteY9-2502" fmla="*/ 141120 h 146508"/>
              <a:gd name="connsiteX10-2503" fmla="*/ 542696 w 582125"/>
              <a:gd name="connsiteY10-2504" fmla="*/ 5 h 146508"/>
              <a:gd name="connsiteX11-2505" fmla="*/ 582125 w 582125"/>
              <a:gd name="connsiteY11-2506" fmla="*/ 141959 h 146508"/>
              <a:gd name="connsiteX0-2507" fmla="*/ 0 w 582125"/>
              <a:gd name="connsiteY0-2508" fmla="*/ 138266 h 146508"/>
              <a:gd name="connsiteX1-2509" fmla="*/ 160146 w 582125"/>
              <a:gd name="connsiteY1-2510" fmla="*/ 138772 h 146508"/>
              <a:gd name="connsiteX2-2511" fmla="*/ 209397 w 582125"/>
              <a:gd name="connsiteY2-2512" fmla="*/ 1073 h 146508"/>
              <a:gd name="connsiteX3-2513" fmla="*/ 251329 w 582125"/>
              <a:gd name="connsiteY3-2514" fmla="*/ 144142 h 146508"/>
              <a:gd name="connsiteX4-2515" fmla="*/ 301523 w 582125"/>
              <a:gd name="connsiteY4-2516" fmla="*/ 2303 h 146508"/>
              <a:gd name="connsiteX5-2517" fmla="*/ 336952 w 582125"/>
              <a:gd name="connsiteY5-2518" fmla="*/ 142351 h 146508"/>
              <a:gd name="connsiteX6-2519" fmla="*/ 378894 w 582125"/>
              <a:gd name="connsiteY6-2520" fmla="*/ 232 h 146508"/>
              <a:gd name="connsiteX7-2521" fmla="*/ 415278 w 582125"/>
              <a:gd name="connsiteY7-2522" fmla="*/ 141120 h 146508"/>
              <a:gd name="connsiteX8-2523" fmla="*/ 456427 w 582125"/>
              <a:gd name="connsiteY8-2524" fmla="*/ 232 h 146508"/>
              <a:gd name="connsiteX9-2525" fmla="*/ 498369 w 582125"/>
              <a:gd name="connsiteY9-2526" fmla="*/ 141120 h 146508"/>
              <a:gd name="connsiteX10-2527" fmla="*/ 542696 w 582125"/>
              <a:gd name="connsiteY10-2528" fmla="*/ 5 h 146508"/>
              <a:gd name="connsiteX11-2529" fmla="*/ 582125 w 582125"/>
              <a:gd name="connsiteY11-2530" fmla="*/ 141959 h 146508"/>
              <a:gd name="connsiteX0-2531" fmla="*/ 0 w 582125"/>
              <a:gd name="connsiteY0-2532" fmla="*/ 138266 h 146508"/>
              <a:gd name="connsiteX1-2533" fmla="*/ 160146 w 582125"/>
              <a:gd name="connsiteY1-2534" fmla="*/ 138772 h 146508"/>
              <a:gd name="connsiteX2-2535" fmla="*/ 209397 w 582125"/>
              <a:gd name="connsiteY2-2536" fmla="*/ 1073 h 146508"/>
              <a:gd name="connsiteX3-2537" fmla="*/ 251329 w 582125"/>
              <a:gd name="connsiteY3-2538" fmla="*/ 144142 h 146508"/>
              <a:gd name="connsiteX4-2539" fmla="*/ 301523 w 582125"/>
              <a:gd name="connsiteY4-2540" fmla="*/ 2303 h 146508"/>
              <a:gd name="connsiteX5-2541" fmla="*/ 336952 w 582125"/>
              <a:gd name="connsiteY5-2542" fmla="*/ 142351 h 146508"/>
              <a:gd name="connsiteX6-2543" fmla="*/ 378894 w 582125"/>
              <a:gd name="connsiteY6-2544" fmla="*/ 232 h 146508"/>
              <a:gd name="connsiteX7-2545" fmla="*/ 415278 w 582125"/>
              <a:gd name="connsiteY7-2546" fmla="*/ 141120 h 146508"/>
              <a:gd name="connsiteX8-2547" fmla="*/ 456427 w 582125"/>
              <a:gd name="connsiteY8-2548" fmla="*/ 232 h 146508"/>
              <a:gd name="connsiteX9-2549" fmla="*/ 498369 w 582125"/>
              <a:gd name="connsiteY9-2550" fmla="*/ 141120 h 146508"/>
              <a:gd name="connsiteX10-2551" fmla="*/ 542696 w 582125"/>
              <a:gd name="connsiteY10-2552" fmla="*/ 5 h 146508"/>
              <a:gd name="connsiteX11-2553" fmla="*/ 582125 w 582125"/>
              <a:gd name="connsiteY11-2554" fmla="*/ 141959 h 146508"/>
              <a:gd name="connsiteX0-2555" fmla="*/ 0 w 582125"/>
              <a:gd name="connsiteY0-2556" fmla="*/ 138266 h 146508"/>
              <a:gd name="connsiteX1-2557" fmla="*/ 160146 w 582125"/>
              <a:gd name="connsiteY1-2558" fmla="*/ 138772 h 146508"/>
              <a:gd name="connsiteX2-2559" fmla="*/ 209397 w 582125"/>
              <a:gd name="connsiteY2-2560" fmla="*/ 1073 h 146508"/>
              <a:gd name="connsiteX3-2561" fmla="*/ 251329 w 582125"/>
              <a:gd name="connsiteY3-2562" fmla="*/ 144142 h 146508"/>
              <a:gd name="connsiteX4-2563" fmla="*/ 301523 w 582125"/>
              <a:gd name="connsiteY4-2564" fmla="*/ 2303 h 146508"/>
              <a:gd name="connsiteX5-2565" fmla="*/ 336952 w 582125"/>
              <a:gd name="connsiteY5-2566" fmla="*/ 142351 h 146508"/>
              <a:gd name="connsiteX6-2567" fmla="*/ 378894 w 582125"/>
              <a:gd name="connsiteY6-2568" fmla="*/ 232 h 146508"/>
              <a:gd name="connsiteX7-2569" fmla="*/ 415278 w 582125"/>
              <a:gd name="connsiteY7-2570" fmla="*/ 141120 h 146508"/>
              <a:gd name="connsiteX8-2571" fmla="*/ 456427 w 582125"/>
              <a:gd name="connsiteY8-2572" fmla="*/ 232 h 146508"/>
              <a:gd name="connsiteX9-2573" fmla="*/ 498369 w 582125"/>
              <a:gd name="connsiteY9-2574" fmla="*/ 141120 h 146508"/>
              <a:gd name="connsiteX10-2575" fmla="*/ 542696 w 582125"/>
              <a:gd name="connsiteY10-2576" fmla="*/ 5 h 146508"/>
              <a:gd name="connsiteX11-2577" fmla="*/ 582125 w 582125"/>
              <a:gd name="connsiteY11-2578" fmla="*/ 141959 h 146508"/>
              <a:gd name="connsiteX0-2579" fmla="*/ 0 w 582125"/>
              <a:gd name="connsiteY0-2580" fmla="*/ 138266 h 146508"/>
              <a:gd name="connsiteX1-2581" fmla="*/ 160146 w 582125"/>
              <a:gd name="connsiteY1-2582" fmla="*/ 138772 h 146508"/>
              <a:gd name="connsiteX2-2583" fmla="*/ 209397 w 582125"/>
              <a:gd name="connsiteY2-2584" fmla="*/ 1073 h 146508"/>
              <a:gd name="connsiteX3-2585" fmla="*/ 251329 w 582125"/>
              <a:gd name="connsiteY3-2586" fmla="*/ 144142 h 146508"/>
              <a:gd name="connsiteX4-2587" fmla="*/ 301523 w 582125"/>
              <a:gd name="connsiteY4-2588" fmla="*/ 2303 h 146508"/>
              <a:gd name="connsiteX5-2589" fmla="*/ 336952 w 582125"/>
              <a:gd name="connsiteY5-2590" fmla="*/ 142351 h 146508"/>
              <a:gd name="connsiteX6-2591" fmla="*/ 378894 w 582125"/>
              <a:gd name="connsiteY6-2592" fmla="*/ 232 h 146508"/>
              <a:gd name="connsiteX7-2593" fmla="*/ 415278 w 582125"/>
              <a:gd name="connsiteY7-2594" fmla="*/ 141120 h 146508"/>
              <a:gd name="connsiteX8-2595" fmla="*/ 456427 w 582125"/>
              <a:gd name="connsiteY8-2596" fmla="*/ 232 h 146508"/>
              <a:gd name="connsiteX9-2597" fmla="*/ 498369 w 582125"/>
              <a:gd name="connsiteY9-2598" fmla="*/ 141120 h 146508"/>
              <a:gd name="connsiteX10-2599" fmla="*/ 542696 w 582125"/>
              <a:gd name="connsiteY10-2600" fmla="*/ 5 h 146508"/>
              <a:gd name="connsiteX11-2601" fmla="*/ 582125 w 582125"/>
              <a:gd name="connsiteY11-2602" fmla="*/ 141959 h 146508"/>
              <a:gd name="connsiteX0-2603" fmla="*/ 0 w 582125"/>
              <a:gd name="connsiteY0-2604" fmla="*/ 138266 h 146508"/>
              <a:gd name="connsiteX1-2605" fmla="*/ 160146 w 582125"/>
              <a:gd name="connsiteY1-2606" fmla="*/ 138772 h 146508"/>
              <a:gd name="connsiteX2-2607" fmla="*/ 209397 w 582125"/>
              <a:gd name="connsiteY2-2608" fmla="*/ 1073 h 146508"/>
              <a:gd name="connsiteX3-2609" fmla="*/ 251329 w 582125"/>
              <a:gd name="connsiteY3-2610" fmla="*/ 144142 h 146508"/>
              <a:gd name="connsiteX4-2611" fmla="*/ 301523 w 582125"/>
              <a:gd name="connsiteY4-2612" fmla="*/ 2303 h 146508"/>
              <a:gd name="connsiteX5-2613" fmla="*/ 336952 w 582125"/>
              <a:gd name="connsiteY5-2614" fmla="*/ 142351 h 146508"/>
              <a:gd name="connsiteX6-2615" fmla="*/ 378894 w 582125"/>
              <a:gd name="connsiteY6-2616" fmla="*/ 232 h 146508"/>
              <a:gd name="connsiteX7-2617" fmla="*/ 415278 w 582125"/>
              <a:gd name="connsiteY7-2618" fmla="*/ 141120 h 146508"/>
              <a:gd name="connsiteX8-2619" fmla="*/ 456427 w 582125"/>
              <a:gd name="connsiteY8-2620" fmla="*/ 232 h 146508"/>
              <a:gd name="connsiteX9-2621" fmla="*/ 498369 w 582125"/>
              <a:gd name="connsiteY9-2622" fmla="*/ 141120 h 146508"/>
              <a:gd name="connsiteX10-2623" fmla="*/ 542696 w 582125"/>
              <a:gd name="connsiteY10-2624" fmla="*/ 5 h 146508"/>
              <a:gd name="connsiteX11-2625" fmla="*/ 582125 w 582125"/>
              <a:gd name="connsiteY11-2626" fmla="*/ 141959 h 146508"/>
              <a:gd name="connsiteX0-2627" fmla="*/ 0 w 582125"/>
              <a:gd name="connsiteY0-2628" fmla="*/ 138266 h 146508"/>
              <a:gd name="connsiteX1-2629" fmla="*/ 160146 w 582125"/>
              <a:gd name="connsiteY1-2630" fmla="*/ 138772 h 146508"/>
              <a:gd name="connsiteX2-2631" fmla="*/ 209397 w 582125"/>
              <a:gd name="connsiteY2-2632" fmla="*/ 1073 h 146508"/>
              <a:gd name="connsiteX3-2633" fmla="*/ 251329 w 582125"/>
              <a:gd name="connsiteY3-2634" fmla="*/ 144142 h 146508"/>
              <a:gd name="connsiteX4-2635" fmla="*/ 301523 w 582125"/>
              <a:gd name="connsiteY4-2636" fmla="*/ 2303 h 146508"/>
              <a:gd name="connsiteX5-2637" fmla="*/ 336952 w 582125"/>
              <a:gd name="connsiteY5-2638" fmla="*/ 142351 h 146508"/>
              <a:gd name="connsiteX6-2639" fmla="*/ 378894 w 582125"/>
              <a:gd name="connsiteY6-2640" fmla="*/ 232 h 146508"/>
              <a:gd name="connsiteX7-2641" fmla="*/ 415278 w 582125"/>
              <a:gd name="connsiteY7-2642" fmla="*/ 141120 h 146508"/>
              <a:gd name="connsiteX8-2643" fmla="*/ 456427 w 582125"/>
              <a:gd name="connsiteY8-2644" fmla="*/ 232 h 146508"/>
              <a:gd name="connsiteX9-2645" fmla="*/ 498369 w 582125"/>
              <a:gd name="connsiteY9-2646" fmla="*/ 141120 h 146508"/>
              <a:gd name="connsiteX10-2647" fmla="*/ 542696 w 582125"/>
              <a:gd name="connsiteY10-2648" fmla="*/ 5 h 146508"/>
              <a:gd name="connsiteX11-2649" fmla="*/ 582125 w 582125"/>
              <a:gd name="connsiteY11-2650" fmla="*/ 141959 h 146508"/>
              <a:gd name="connsiteX0-2651" fmla="*/ 0 w 582125"/>
              <a:gd name="connsiteY0-2652" fmla="*/ 138266 h 146508"/>
              <a:gd name="connsiteX1-2653" fmla="*/ 160146 w 582125"/>
              <a:gd name="connsiteY1-2654" fmla="*/ 138772 h 146508"/>
              <a:gd name="connsiteX2-2655" fmla="*/ 209397 w 582125"/>
              <a:gd name="connsiteY2-2656" fmla="*/ 1073 h 146508"/>
              <a:gd name="connsiteX3-2657" fmla="*/ 251329 w 582125"/>
              <a:gd name="connsiteY3-2658" fmla="*/ 144142 h 146508"/>
              <a:gd name="connsiteX4-2659" fmla="*/ 301523 w 582125"/>
              <a:gd name="connsiteY4-2660" fmla="*/ 2303 h 146508"/>
              <a:gd name="connsiteX5-2661" fmla="*/ 336952 w 582125"/>
              <a:gd name="connsiteY5-2662" fmla="*/ 142351 h 146508"/>
              <a:gd name="connsiteX6-2663" fmla="*/ 378894 w 582125"/>
              <a:gd name="connsiteY6-2664" fmla="*/ 232 h 146508"/>
              <a:gd name="connsiteX7-2665" fmla="*/ 415278 w 582125"/>
              <a:gd name="connsiteY7-2666" fmla="*/ 141120 h 146508"/>
              <a:gd name="connsiteX8-2667" fmla="*/ 456427 w 582125"/>
              <a:gd name="connsiteY8-2668" fmla="*/ 232 h 146508"/>
              <a:gd name="connsiteX9-2669" fmla="*/ 498369 w 582125"/>
              <a:gd name="connsiteY9-2670" fmla="*/ 141120 h 146508"/>
              <a:gd name="connsiteX10-2671" fmla="*/ 542696 w 582125"/>
              <a:gd name="connsiteY10-2672" fmla="*/ 5 h 146508"/>
              <a:gd name="connsiteX11-2673" fmla="*/ 582125 w 582125"/>
              <a:gd name="connsiteY11-2674" fmla="*/ 141959 h 146508"/>
              <a:gd name="connsiteX0-2675" fmla="*/ 0 w 582125"/>
              <a:gd name="connsiteY0-2676" fmla="*/ 138266 h 146508"/>
              <a:gd name="connsiteX1-2677" fmla="*/ 160146 w 582125"/>
              <a:gd name="connsiteY1-2678" fmla="*/ 138772 h 146508"/>
              <a:gd name="connsiteX2-2679" fmla="*/ 209397 w 582125"/>
              <a:gd name="connsiteY2-2680" fmla="*/ 1073 h 146508"/>
              <a:gd name="connsiteX3-2681" fmla="*/ 251329 w 582125"/>
              <a:gd name="connsiteY3-2682" fmla="*/ 144142 h 146508"/>
              <a:gd name="connsiteX4-2683" fmla="*/ 301523 w 582125"/>
              <a:gd name="connsiteY4-2684" fmla="*/ 2303 h 146508"/>
              <a:gd name="connsiteX5-2685" fmla="*/ 336952 w 582125"/>
              <a:gd name="connsiteY5-2686" fmla="*/ 142351 h 146508"/>
              <a:gd name="connsiteX6-2687" fmla="*/ 378894 w 582125"/>
              <a:gd name="connsiteY6-2688" fmla="*/ 232 h 146508"/>
              <a:gd name="connsiteX7-2689" fmla="*/ 415278 w 582125"/>
              <a:gd name="connsiteY7-2690" fmla="*/ 141120 h 146508"/>
              <a:gd name="connsiteX8-2691" fmla="*/ 456427 w 582125"/>
              <a:gd name="connsiteY8-2692" fmla="*/ 232 h 146508"/>
              <a:gd name="connsiteX9-2693" fmla="*/ 498369 w 582125"/>
              <a:gd name="connsiteY9-2694" fmla="*/ 141120 h 146508"/>
              <a:gd name="connsiteX10-2695" fmla="*/ 542696 w 582125"/>
              <a:gd name="connsiteY10-2696" fmla="*/ 5 h 146508"/>
              <a:gd name="connsiteX11-2697" fmla="*/ 582125 w 582125"/>
              <a:gd name="connsiteY11-2698" fmla="*/ 141959 h 146508"/>
              <a:gd name="connsiteX0-2699" fmla="*/ 0 w 582125"/>
              <a:gd name="connsiteY0-2700" fmla="*/ 138266 h 146508"/>
              <a:gd name="connsiteX1-2701" fmla="*/ 160146 w 582125"/>
              <a:gd name="connsiteY1-2702" fmla="*/ 138772 h 146508"/>
              <a:gd name="connsiteX2-2703" fmla="*/ 209397 w 582125"/>
              <a:gd name="connsiteY2-2704" fmla="*/ 1073 h 146508"/>
              <a:gd name="connsiteX3-2705" fmla="*/ 251329 w 582125"/>
              <a:gd name="connsiteY3-2706" fmla="*/ 144142 h 146508"/>
              <a:gd name="connsiteX4-2707" fmla="*/ 301523 w 582125"/>
              <a:gd name="connsiteY4-2708" fmla="*/ 2303 h 146508"/>
              <a:gd name="connsiteX5-2709" fmla="*/ 336952 w 582125"/>
              <a:gd name="connsiteY5-2710" fmla="*/ 142351 h 146508"/>
              <a:gd name="connsiteX6-2711" fmla="*/ 378894 w 582125"/>
              <a:gd name="connsiteY6-2712" fmla="*/ 232 h 146508"/>
              <a:gd name="connsiteX7-2713" fmla="*/ 415278 w 582125"/>
              <a:gd name="connsiteY7-2714" fmla="*/ 141120 h 146508"/>
              <a:gd name="connsiteX8-2715" fmla="*/ 456427 w 582125"/>
              <a:gd name="connsiteY8-2716" fmla="*/ 232 h 146508"/>
              <a:gd name="connsiteX9-2717" fmla="*/ 498369 w 582125"/>
              <a:gd name="connsiteY9-2718" fmla="*/ 141120 h 146508"/>
              <a:gd name="connsiteX10-2719" fmla="*/ 542696 w 582125"/>
              <a:gd name="connsiteY10-2720" fmla="*/ 5 h 146508"/>
              <a:gd name="connsiteX11-2721" fmla="*/ 582125 w 582125"/>
              <a:gd name="connsiteY11-2722" fmla="*/ 141959 h 146508"/>
              <a:gd name="connsiteX0-2723" fmla="*/ 0 w 582125"/>
              <a:gd name="connsiteY0-2724" fmla="*/ 138266 h 146508"/>
              <a:gd name="connsiteX1-2725" fmla="*/ 160146 w 582125"/>
              <a:gd name="connsiteY1-2726" fmla="*/ 138772 h 146508"/>
              <a:gd name="connsiteX2-2727" fmla="*/ 209397 w 582125"/>
              <a:gd name="connsiteY2-2728" fmla="*/ 1073 h 146508"/>
              <a:gd name="connsiteX3-2729" fmla="*/ 251329 w 582125"/>
              <a:gd name="connsiteY3-2730" fmla="*/ 144142 h 146508"/>
              <a:gd name="connsiteX4-2731" fmla="*/ 301523 w 582125"/>
              <a:gd name="connsiteY4-2732" fmla="*/ 2303 h 146508"/>
              <a:gd name="connsiteX5-2733" fmla="*/ 336952 w 582125"/>
              <a:gd name="connsiteY5-2734" fmla="*/ 142351 h 146508"/>
              <a:gd name="connsiteX6-2735" fmla="*/ 378894 w 582125"/>
              <a:gd name="connsiteY6-2736" fmla="*/ 232 h 146508"/>
              <a:gd name="connsiteX7-2737" fmla="*/ 415278 w 582125"/>
              <a:gd name="connsiteY7-2738" fmla="*/ 141120 h 146508"/>
              <a:gd name="connsiteX8-2739" fmla="*/ 456427 w 582125"/>
              <a:gd name="connsiteY8-2740" fmla="*/ 232 h 146508"/>
              <a:gd name="connsiteX9-2741" fmla="*/ 498369 w 582125"/>
              <a:gd name="connsiteY9-2742" fmla="*/ 141120 h 146508"/>
              <a:gd name="connsiteX10-2743" fmla="*/ 542696 w 582125"/>
              <a:gd name="connsiteY10-2744" fmla="*/ 5 h 146508"/>
              <a:gd name="connsiteX11-2745" fmla="*/ 582125 w 582125"/>
              <a:gd name="connsiteY11-2746" fmla="*/ 141959 h 146508"/>
              <a:gd name="connsiteX0-2747" fmla="*/ 0 w 582125"/>
              <a:gd name="connsiteY0-2748" fmla="*/ 138266 h 146508"/>
              <a:gd name="connsiteX1-2749" fmla="*/ 160146 w 582125"/>
              <a:gd name="connsiteY1-2750" fmla="*/ 138772 h 146508"/>
              <a:gd name="connsiteX2-2751" fmla="*/ 209397 w 582125"/>
              <a:gd name="connsiteY2-2752" fmla="*/ 1073 h 146508"/>
              <a:gd name="connsiteX3-2753" fmla="*/ 251329 w 582125"/>
              <a:gd name="connsiteY3-2754" fmla="*/ 144142 h 146508"/>
              <a:gd name="connsiteX4-2755" fmla="*/ 301523 w 582125"/>
              <a:gd name="connsiteY4-2756" fmla="*/ 2303 h 146508"/>
              <a:gd name="connsiteX5-2757" fmla="*/ 336952 w 582125"/>
              <a:gd name="connsiteY5-2758" fmla="*/ 142351 h 146508"/>
              <a:gd name="connsiteX6-2759" fmla="*/ 378894 w 582125"/>
              <a:gd name="connsiteY6-2760" fmla="*/ 232 h 146508"/>
              <a:gd name="connsiteX7-2761" fmla="*/ 415278 w 582125"/>
              <a:gd name="connsiteY7-2762" fmla="*/ 141120 h 146508"/>
              <a:gd name="connsiteX8-2763" fmla="*/ 456427 w 582125"/>
              <a:gd name="connsiteY8-2764" fmla="*/ 232 h 146508"/>
              <a:gd name="connsiteX9-2765" fmla="*/ 498369 w 582125"/>
              <a:gd name="connsiteY9-2766" fmla="*/ 141120 h 146508"/>
              <a:gd name="connsiteX10-2767" fmla="*/ 542696 w 582125"/>
              <a:gd name="connsiteY10-2768" fmla="*/ 5 h 146508"/>
              <a:gd name="connsiteX11-2769" fmla="*/ 582125 w 582125"/>
              <a:gd name="connsiteY11-2770" fmla="*/ 141959 h 146508"/>
              <a:gd name="connsiteX0-2771" fmla="*/ 0 w 582125"/>
              <a:gd name="connsiteY0-2772" fmla="*/ 138266 h 146508"/>
              <a:gd name="connsiteX1-2773" fmla="*/ 160146 w 582125"/>
              <a:gd name="connsiteY1-2774" fmla="*/ 138772 h 146508"/>
              <a:gd name="connsiteX2-2775" fmla="*/ 209397 w 582125"/>
              <a:gd name="connsiteY2-2776" fmla="*/ 1073 h 146508"/>
              <a:gd name="connsiteX3-2777" fmla="*/ 251329 w 582125"/>
              <a:gd name="connsiteY3-2778" fmla="*/ 144142 h 146508"/>
              <a:gd name="connsiteX4-2779" fmla="*/ 301523 w 582125"/>
              <a:gd name="connsiteY4-2780" fmla="*/ 2303 h 146508"/>
              <a:gd name="connsiteX5-2781" fmla="*/ 336952 w 582125"/>
              <a:gd name="connsiteY5-2782" fmla="*/ 142351 h 146508"/>
              <a:gd name="connsiteX6-2783" fmla="*/ 378894 w 582125"/>
              <a:gd name="connsiteY6-2784" fmla="*/ 232 h 146508"/>
              <a:gd name="connsiteX7-2785" fmla="*/ 415278 w 582125"/>
              <a:gd name="connsiteY7-2786" fmla="*/ 141120 h 146508"/>
              <a:gd name="connsiteX8-2787" fmla="*/ 456427 w 582125"/>
              <a:gd name="connsiteY8-2788" fmla="*/ 232 h 146508"/>
              <a:gd name="connsiteX9-2789" fmla="*/ 498369 w 582125"/>
              <a:gd name="connsiteY9-2790" fmla="*/ 141120 h 146508"/>
              <a:gd name="connsiteX10-2791" fmla="*/ 542696 w 582125"/>
              <a:gd name="connsiteY10-2792" fmla="*/ 5 h 146508"/>
              <a:gd name="connsiteX11-2793" fmla="*/ 582125 w 582125"/>
              <a:gd name="connsiteY11-2794" fmla="*/ 141959 h 146508"/>
              <a:gd name="connsiteX0-2795" fmla="*/ 0 w 582125"/>
              <a:gd name="connsiteY0-2796" fmla="*/ 138266 h 146508"/>
              <a:gd name="connsiteX1-2797" fmla="*/ 160146 w 582125"/>
              <a:gd name="connsiteY1-2798" fmla="*/ 138772 h 146508"/>
              <a:gd name="connsiteX2-2799" fmla="*/ 209397 w 582125"/>
              <a:gd name="connsiteY2-2800" fmla="*/ 1073 h 146508"/>
              <a:gd name="connsiteX3-2801" fmla="*/ 251329 w 582125"/>
              <a:gd name="connsiteY3-2802" fmla="*/ 144142 h 146508"/>
              <a:gd name="connsiteX4-2803" fmla="*/ 301523 w 582125"/>
              <a:gd name="connsiteY4-2804" fmla="*/ 2303 h 146508"/>
              <a:gd name="connsiteX5-2805" fmla="*/ 336952 w 582125"/>
              <a:gd name="connsiteY5-2806" fmla="*/ 142351 h 146508"/>
              <a:gd name="connsiteX6-2807" fmla="*/ 378894 w 582125"/>
              <a:gd name="connsiteY6-2808" fmla="*/ 232 h 146508"/>
              <a:gd name="connsiteX7-2809" fmla="*/ 415278 w 582125"/>
              <a:gd name="connsiteY7-2810" fmla="*/ 141120 h 146508"/>
              <a:gd name="connsiteX8-2811" fmla="*/ 456427 w 582125"/>
              <a:gd name="connsiteY8-2812" fmla="*/ 232 h 146508"/>
              <a:gd name="connsiteX9-2813" fmla="*/ 498369 w 582125"/>
              <a:gd name="connsiteY9-2814" fmla="*/ 141120 h 146508"/>
              <a:gd name="connsiteX10-2815" fmla="*/ 542696 w 582125"/>
              <a:gd name="connsiteY10-2816" fmla="*/ 5 h 146508"/>
              <a:gd name="connsiteX11-2817" fmla="*/ 582125 w 582125"/>
              <a:gd name="connsiteY11-2818" fmla="*/ 141959 h 146508"/>
              <a:gd name="connsiteX0-2819" fmla="*/ 0 w 582125"/>
              <a:gd name="connsiteY0-2820" fmla="*/ 138266 h 146508"/>
              <a:gd name="connsiteX1-2821" fmla="*/ 160146 w 582125"/>
              <a:gd name="connsiteY1-2822" fmla="*/ 138772 h 146508"/>
              <a:gd name="connsiteX2-2823" fmla="*/ 209397 w 582125"/>
              <a:gd name="connsiteY2-2824" fmla="*/ 1073 h 146508"/>
              <a:gd name="connsiteX3-2825" fmla="*/ 251329 w 582125"/>
              <a:gd name="connsiteY3-2826" fmla="*/ 144142 h 146508"/>
              <a:gd name="connsiteX4-2827" fmla="*/ 301523 w 582125"/>
              <a:gd name="connsiteY4-2828" fmla="*/ 2303 h 146508"/>
              <a:gd name="connsiteX5-2829" fmla="*/ 336952 w 582125"/>
              <a:gd name="connsiteY5-2830" fmla="*/ 142351 h 146508"/>
              <a:gd name="connsiteX6-2831" fmla="*/ 378894 w 582125"/>
              <a:gd name="connsiteY6-2832" fmla="*/ 232 h 146508"/>
              <a:gd name="connsiteX7-2833" fmla="*/ 415278 w 582125"/>
              <a:gd name="connsiteY7-2834" fmla="*/ 141120 h 146508"/>
              <a:gd name="connsiteX8-2835" fmla="*/ 456427 w 582125"/>
              <a:gd name="connsiteY8-2836" fmla="*/ 232 h 146508"/>
              <a:gd name="connsiteX9-2837" fmla="*/ 498369 w 582125"/>
              <a:gd name="connsiteY9-2838" fmla="*/ 141120 h 146508"/>
              <a:gd name="connsiteX10-2839" fmla="*/ 542696 w 582125"/>
              <a:gd name="connsiteY10-2840" fmla="*/ 5 h 146508"/>
              <a:gd name="connsiteX11-2841" fmla="*/ 582125 w 582125"/>
              <a:gd name="connsiteY11-2842" fmla="*/ 141959 h 146508"/>
              <a:gd name="connsiteX0-2843" fmla="*/ 0 w 473321"/>
              <a:gd name="connsiteY0-2844" fmla="*/ 6634 h 146591"/>
              <a:gd name="connsiteX1-2845" fmla="*/ 51342 w 473321"/>
              <a:gd name="connsiteY1-2846" fmla="*/ 138855 h 146591"/>
              <a:gd name="connsiteX2-2847" fmla="*/ 100593 w 473321"/>
              <a:gd name="connsiteY2-2848" fmla="*/ 1156 h 146591"/>
              <a:gd name="connsiteX3-2849" fmla="*/ 142525 w 473321"/>
              <a:gd name="connsiteY3-2850" fmla="*/ 144225 h 146591"/>
              <a:gd name="connsiteX4-2851" fmla="*/ 192719 w 473321"/>
              <a:gd name="connsiteY4-2852" fmla="*/ 2386 h 146591"/>
              <a:gd name="connsiteX5-2853" fmla="*/ 228148 w 473321"/>
              <a:gd name="connsiteY5-2854" fmla="*/ 142434 h 146591"/>
              <a:gd name="connsiteX6-2855" fmla="*/ 270090 w 473321"/>
              <a:gd name="connsiteY6-2856" fmla="*/ 315 h 146591"/>
              <a:gd name="connsiteX7-2857" fmla="*/ 306474 w 473321"/>
              <a:gd name="connsiteY7-2858" fmla="*/ 141203 h 146591"/>
              <a:gd name="connsiteX8-2859" fmla="*/ 347623 w 473321"/>
              <a:gd name="connsiteY8-2860" fmla="*/ 315 h 146591"/>
              <a:gd name="connsiteX9-2861" fmla="*/ 389565 w 473321"/>
              <a:gd name="connsiteY9-2862" fmla="*/ 141203 h 146591"/>
              <a:gd name="connsiteX10-2863" fmla="*/ 433892 w 473321"/>
              <a:gd name="connsiteY10-2864" fmla="*/ 88 h 146591"/>
              <a:gd name="connsiteX11-2865" fmla="*/ 473321 w 473321"/>
              <a:gd name="connsiteY11-2866" fmla="*/ 142042 h 146591"/>
              <a:gd name="connsiteX0-2867" fmla="*/ 0 w 473321"/>
              <a:gd name="connsiteY0-2868" fmla="*/ 6551 h 146508"/>
              <a:gd name="connsiteX1-2869" fmla="*/ 51342 w 473321"/>
              <a:gd name="connsiteY1-2870" fmla="*/ 138772 h 146508"/>
              <a:gd name="connsiteX2-2871" fmla="*/ 100593 w 473321"/>
              <a:gd name="connsiteY2-2872" fmla="*/ 1073 h 146508"/>
              <a:gd name="connsiteX3-2873" fmla="*/ 142525 w 473321"/>
              <a:gd name="connsiteY3-2874" fmla="*/ 144142 h 146508"/>
              <a:gd name="connsiteX4-2875" fmla="*/ 192719 w 473321"/>
              <a:gd name="connsiteY4-2876" fmla="*/ 2303 h 146508"/>
              <a:gd name="connsiteX5-2877" fmla="*/ 228148 w 473321"/>
              <a:gd name="connsiteY5-2878" fmla="*/ 142351 h 146508"/>
              <a:gd name="connsiteX6-2879" fmla="*/ 270090 w 473321"/>
              <a:gd name="connsiteY6-2880" fmla="*/ 232 h 146508"/>
              <a:gd name="connsiteX7-2881" fmla="*/ 306474 w 473321"/>
              <a:gd name="connsiteY7-2882" fmla="*/ 141120 h 146508"/>
              <a:gd name="connsiteX8-2883" fmla="*/ 347623 w 473321"/>
              <a:gd name="connsiteY8-2884" fmla="*/ 232 h 146508"/>
              <a:gd name="connsiteX9-2885" fmla="*/ 389565 w 473321"/>
              <a:gd name="connsiteY9-2886" fmla="*/ 141120 h 146508"/>
              <a:gd name="connsiteX10-2887" fmla="*/ 433892 w 473321"/>
              <a:gd name="connsiteY10-2888" fmla="*/ 5 h 146508"/>
              <a:gd name="connsiteX11-2889" fmla="*/ 473321 w 473321"/>
              <a:gd name="connsiteY11-2890" fmla="*/ 141959 h 146508"/>
              <a:gd name="connsiteX0-2891" fmla="*/ 0 w 473321"/>
              <a:gd name="connsiteY0-2892" fmla="*/ 6551 h 146508"/>
              <a:gd name="connsiteX1-2893" fmla="*/ 51342 w 473321"/>
              <a:gd name="connsiteY1-2894" fmla="*/ 138772 h 146508"/>
              <a:gd name="connsiteX2-2895" fmla="*/ 100593 w 473321"/>
              <a:gd name="connsiteY2-2896" fmla="*/ 1073 h 146508"/>
              <a:gd name="connsiteX3-2897" fmla="*/ 142525 w 473321"/>
              <a:gd name="connsiteY3-2898" fmla="*/ 144142 h 146508"/>
              <a:gd name="connsiteX4-2899" fmla="*/ 192719 w 473321"/>
              <a:gd name="connsiteY4-2900" fmla="*/ 2303 h 146508"/>
              <a:gd name="connsiteX5-2901" fmla="*/ 228148 w 473321"/>
              <a:gd name="connsiteY5-2902" fmla="*/ 142351 h 146508"/>
              <a:gd name="connsiteX6-2903" fmla="*/ 270090 w 473321"/>
              <a:gd name="connsiteY6-2904" fmla="*/ 232 h 146508"/>
              <a:gd name="connsiteX7-2905" fmla="*/ 306474 w 473321"/>
              <a:gd name="connsiteY7-2906" fmla="*/ 141120 h 146508"/>
              <a:gd name="connsiteX8-2907" fmla="*/ 347623 w 473321"/>
              <a:gd name="connsiteY8-2908" fmla="*/ 232 h 146508"/>
              <a:gd name="connsiteX9-2909" fmla="*/ 389565 w 473321"/>
              <a:gd name="connsiteY9-2910" fmla="*/ 141120 h 146508"/>
              <a:gd name="connsiteX10-2911" fmla="*/ 433892 w 473321"/>
              <a:gd name="connsiteY10-2912" fmla="*/ 5 h 146508"/>
              <a:gd name="connsiteX11-2913" fmla="*/ 473321 w 473321"/>
              <a:gd name="connsiteY11-2914" fmla="*/ 141959 h 146508"/>
              <a:gd name="connsiteX0-2915" fmla="*/ 0 w 473321"/>
              <a:gd name="connsiteY0-2916" fmla="*/ 6551 h 146508"/>
              <a:gd name="connsiteX1-2917" fmla="*/ 51342 w 473321"/>
              <a:gd name="connsiteY1-2918" fmla="*/ 138772 h 146508"/>
              <a:gd name="connsiteX2-2919" fmla="*/ 100593 w 473321"/>
              <a:gd name="connsiteY2-2920" fmla="*/ 1073 h 146508"/>
              <a:gd name="connsiteX3-2921" fmla="*/ 142525 w 473321"/>
              <a:gd name="connsiteY3-2922" fmla="*/ 144142 h 146508"/>
              <a:gd name="connsiteX4-2923" fmla="*/ 192719 w 473321"/>
              <a:gd name="connsiteY4-2924" fmla="*/ 2303 h 146508"/>
              <a:gd name="connsiteX5-2925" fmla="*/ 228148 w 473321"/>
              <a:gd name="connsiteY5-2926" fmla="*/ 142351 h 146508"/>
              <a:gd name="connsiteX6-2927" fmla="*/ 270090 w 473321"/>
              <a:gd name="connsiteY6-2928" fmla="*/ 232 h 146508"/>
              <a:gd name="connsiteX7-2929" fmla="*/ 306474 w 473321"/>
              <a:gd name="connsiteY7-2930" fmla="*/ 141120 h 146508"/>
              <a:gd name="connsiteX8-2931" fmla="*/ 347623 w 473321"/>
              <a:gd name="connsiteY8-2932" fmla="*/ 232 h 146508"/>
              <a:gd name="connsiteX9-2933" fmla="*/ 389565 w 473321"/>
              <a:gd name="connsiteY9-2934" fmla="*/ 141120 h 146508"/>
              <a:gd name="connsiteX10-2935" fmla="*/ 433892 w 473321"/>
              <a:gd name="connsiteY10-2936" fmla="*/ 5 h 146508"/>
              <a:gd name="connsiteX11-2937" fmla="*/ 473321 w 473321"/>
              <a:gd name="connsiteY11-2938" fmla="*/ 141959 h 146508"/>
              <a:gd name="connsiteX0-2939" fmla="*/ 0 w 473321"/>
              <a:gd name="connsiteY0-2940" fmla="*/ 6551 h 146508"/>
              <a:gd name="connsiteX1-2941" fmla="*/ 51342 w 473321"/>
              <a:gd name="connsiteY1-2942" fmla="*/ 142465 h 146508"/>
              <a:gd name="connsiteX2-2943" fmla="*/ 100593 w 473321"/>
              <a:gd name="connsiteY2-2944" fmla="*/ 1073 h 146508"/>
              <a:gd name="connsiteX3-2945" fmla="*/ 142525 w 473321"/>
              <a:gd name="connsiteY3-2946" fmla="*/ 144142 h 146508"/>
              <a:gd name="connsiteX4-2947" fmla="*/ 192719 w 473321"/>
              <a:gd name="connsiteY4-2948" fmla="*/ 2303 h 146508"/>
              <a:gd name="connsiteX5-2949" fmla="*/ 228148 w 473321"/>
              <a:gd name="connsiteY5-2950" fmla="*/ 142351 h 146508"/>
              <a:gd name="connsiteX6-2951" fmla="*/ 270090 w 473321"/>
              <a:gd name="connsiteY6-2952" fmla="*/ 232 h 146508"/>
              <a:gd name="connsiteX7-2953" fmla="*/ 306474 w 473321"/>
              <a:gd name="connsiteY7-2954" fmla="*/ 141120 h 146508"/>
              <a:gd name="connsiteX8-2955" fmla="*/ 347623 w 473321"/>
              <a:gd name="connsiteY8-2956" fmla="*/ 232 h 146508"/>
              <a:gd name="connsiteX9-2957" fmla="*/ 389565 w 473321"/>
              <a:gd name="connsiteY9-2958" fmla="*/ 141120 h 146508"/>
              <a:gd name="connsiteX10-2959" fmla="*/ 433892 w 473321"/>
              <a:gd name="connsiteY10-2960" fmla="*/ 5 h 146508"/>
              <a:gd name="connsiteX11-2961" fmla="*/ 473321 w 473321"/>
              <a:gd name="connsiteY11-2962" fmla="*/ 141959 h 146508"/>
              <a:gd name="connsiteX0-2963" fmla="*/ 0 w 473321"/>
              <a:gd name="connsiteY0-2964" fmla="*/ 6551 h 146508"/>
              <a:gd name="connsiteX1-2965" fmla="*/ 51342 w 473321"/>
              <a:gd name="connsiteY1-2966" fmla="*/ 142465 h 146508"/>
              <a:gd name="connsiteX2-2967" fmla="*/ 100593 w 473321"/>
              <a:gd name="connsiteY2-2968" fmla="*/ 1073 h 146508"/>
              <a:gd name="connsiteX3-2969" fmla="*/ 142525 w 473321"/>
              <a:gd name="connsiteY3-2970" fmla="*/ 144142 h 146508"/>
              <a:gd name="connsiteX4-2971" fmla="*/ 192719 w 473321"/>
              <a:gd name="connsiteY4-2972" fmla="*/ 2303 h 146508"/>
              <a:gd name="connsiteX5-2973" fmla="*/ 228148 w 473321"/>
              <a:gd name="connsiteY5-2974" fmla="*/ 142351 h 146508"/>
              <a:gd name="connsiteX6-2975" fmla="*/ 270090 w 473321"/>
              <a:gd name="connsiteY6-2976" fmla="*/ 232 h 146508"/>
              <a:gd name="connsiteX7-2977" fmla="*/ 306474 w 473321"/>
              <a:gd name="connsiteY7-2978" fmla="*/ 141120 h 146508"/>
              <a:gd name="connsiteX8-2979" fmla="*/ 347623 w 473321"/>
              <a:gd name="connsiteY8-2980" fmla="*/ 232 h 146508"/>
              <a:gd name="connsiteX9-2981" fmla="*/ 389565 w 473321"/>
              <a:gd name="connsiteY9-2982" fmla="*/ 141120 h 146508"/>
              <a:gd name="connsiteX10-2983" fmla="*/ 433892 w 473321"/>
              <a:gd name="connsiteY10-2984" fmla="*/ 5 h 146508"/>
              <a:gd name="connsiteX11-2985" fmla="*/ 473321 w 473321"/>
              <a:gd name="connsiteY11-2986" fmla="*/ 141959 h 146508"/>
              <a:gd name="connsiteX0-2987" fmla="*/ 0 w 473321"/>
              <a:gd name="connsiteY0-2988" fmla="*/ 6551 h 146508"/>
              <a:gd name="connsiteX1-2989" fmla="*/ 51342 w 473321"/>
              <a:gd name="connsiteY1-2990" fmla="*/ 142465 h 146508"/>
              <a:gd name="connsiteX2-2991" fmla="*/ 100593 w 473321"/>
              <a:gd name="connsiteY2-2992" fmla="*/ 1073 h 146508"/>
              <a:gd name="connsiteX3-2993" fmla="*/ 142525 w 473321"/>
              <a:gd name="connsiteY3-2994" fmla="*/ 144142 h 146508"/>
              <a:gd name="connsiteX4-2995" fmla="*/ 192719 w 473321"/>
              <a:gd name="connsiteY4-2996" fmla="*/ 2303 h 146508"/>
              <a:gd name="connsiteX5-2997" fmla="*/ 228148 w 473321"/>
              <a:gd name="connsiteY5-2998" fmla="*/ 142351 h 146508"/>
              <a:gd name="connsiteX6-2999" fmla="*/ 270090 w 473321"/>
              <a:gd name="connsiteY6-3000" fmla="*/ 232 h 146508"/>
              <a:gd name="connsiteX7-3001" fmla="*/ 306474 w 473321"/>
              <a:gd name="connsiteY7-3002" fmla="*/ 141120 h 146508"/>
              <a:gd name="connsiteX8-3003" fmla="*/ 347623 w 473321"/>
              <a:gd name="connsiteY8-3004" fmla="*/ 232 h 146508"/>
              <a:gd name="connsiteX9-3005" fmla="*/ 382417 w 473321"/>
              <a:gd name="connsiteY9-3006" fmla="*/ 144813 h 146508"/>
              <a:gd name="connsiteX10-3007" fmla="*/ 433892 w 473321"/>
              <a:gd name="connsiteY10-3008" fmla="*/ 5 h 146508"/>
              <a:gd name="connsiteX11-3009" fmla="*/ 473321 w 473321"/>
              <a:gd name="connsiteY11-3010" fmla="*/ 141959 h 146508"/>
              <a:gd name="connsiteX0-3011" fmla="*/ 0 w 473321"/>
              <a:gd name="connsiteY0-3012" fmla="*/ 6551 h 146508"/>
              <a:gd name="connsiteX1-3013" fmla="*/ 51342 w 473321"/>
              <a:gd name="connsiteY1-3014" fmla="*/ 142465 h 146508"/>
              <a:gd name="connsiteX2-3015" fmla="*/ 100593 w 473321"/>
              <a:gd name="connsiteY2-3016" fmla="*/ 1073 h 146508"/>
              <a:gd name="connsiteX3-3017" fmla="*/ 142525 w 473321"/>
              <a:gd name="connsiteY3-3018" fmla="*/ 144142 h 146508"/>
              <a:gd name="connsiteX4-3019" fmla="*/ 192719 w 473321"/>
              <a:gd name="connsiteY4-3020" fmla="*/ 2303 h 146508"/>
              <a:gd name="connsiteX5-3021" fmla="*/ 228148 w 473321"/>
              <a:gd name="connsiteY5-3022" fmla="*/ 142351 h 146508"/>
              <a:gd name="connsiteX6-3023" fmla="*/ 270090 w 473321"/>
              <a:gd name="connsiteY6-3024" fmla="*/ 232 h 146508"/>
              <a:gd name="connsiteX7-3025" fmla="*/ 306474 w 473321"/>
              <a:gd name="connsiteY7-3026" fmla="*/ 141120 h 146508"/>
              <a:gd name="connsiteX8-3027" fmla="*/ 347623 w 473321"/>
              <a:gd name="connsiteY8-3028" fmla="*/ 232 h 146508"/>
              <a:gd name="connsiteX9-3029" fmla="*/ 382417 w 473321"/>
              <a:gd name="connsiteY9-3030" fmla="*/ 144813 h 146508"/>
              <a:gd name="connsiteX10-3031" fmla="*/ 433892 w 473321"/>
              <a:gd name="connsiteY10-3032" fmla="*/ 5 h 146508"/>
              <a:gd name="connsiteX11-3033" fmla="*/ 473321 w 473321"/>
              <a:gd name="connsiteY11-3034" fmla="*/ 141959 h 146508"/>
              <a:gd name="connsiteX0-3035" fmla="*/ 0 w 473321"/>
              <a:gd name="connsiteY0-3036" fmla="*/ 6551 h 146508"/>
              <a:gd name="connsiteX1-3037" fmla="*/ 51342 w 473321"/>
              <a:gd name="connsiteY1-3038" fmla="*/ 142465 h 146508"/>
              <a:gd name="connsiteX2-3039" fmla="*/ 100593 w 473321"/>
              <a:gd name="connsiteY2-3040" fmla="*/ 1073 h 146508"/>
              <a:gd name="connsiteX3-3041" fmla="*/ 142525 w 473321"/>
              <a:gd name="connsiteY3-3042" fmla="*/ 144142 h 146508"/>
              <a:gd name="connsiteX4-3043" fmla="*/ 192719 w 473321"/>
              <a:gd name="connsiteY4-3044" fmla="*/ 2303 h 146508"/>
              <a:gd name="connsiteX5-3045" fmla="*/ 228148 w 473321"/>
              <a:gd name="connsiteY5-3046" fmla="*/ 142351 h 146508"/>
              <a:gd name="connsiteX6-3047" fmla="*/ 270090 w 473321"/>
              <a:gd name="connsiteY6-3048" fmla="*/ 232 h 146508"/>
              <a:gd name="connsiteX7-3049" fmla="*/ 306474 w 473321"/>
              <a:gd name="connsiteY7-3050" fmla="*/ 141120 h 146508"/>
              <a:gd name="connsiteX8-3051" fmla="*/ 347623 w 473321"/>
              <a:gd name="connsiteY8-3052" fmla="*/ 232 h 146508"/>
              <a:gd name="connsiteX9-3053" fmla="*/ 382417 w 473321"/>
              <a:gd name="connsiteY9-3054" fmla="*/ 144813 h 146508"/>
              <a:gd name="connsiteX10-3055" fmla="*/ 433892 w 473321"/>
              <a:gd name="connsiteY10-3056" fmla="*/ 5 h 146508"/>
              <a:gd name="connsiteX11-3057" fmla="*/ 473321 w 473321"/>
              <a:gd name="connsiteY11-3058" fmla="*/ 141959 h 146508"/>
              <a:gd name="connsiteX0-3059" fmla="*/ 0 w 473321"/>
              <a:gd name="connsiteY0-3060" fmla="*/ 6551 h 146508"/>
              <a:gd name="connsiteX1-3061" fmla="*/ 51342 w 473321"/>
              <a:gd name="connsiteY1-3062" fmla="*/ 142465 h 146508"/>
              <a:gd name="connsiteX2-3063" fmla="*/ 100593 w 473321"/>
              <a:gd name="connsiteY2-3064" fmla="*/ 1073 h 146508"/>
              <a:gd name="connsiteX3-3065" fmla="*/ 142525 w 473321"/>
              <a:gd name="connsiteY3-3066" fmla="*/ 144142 h 146508"/>
              <a:gd name="connsiteX4-3067" fmla="*/ 192719 w 473321"/>
              <a:gd name="connsiteY4-3068" fmla="*/ 2303 h 146508"/>
              <a:gd name="connsiteX5-3069" fmla="*/ 228148 w 473321"/>
              <a:gd name="connsiteY5-3070" fmla="*/ 142351 h 146508"/>
              <a:gd name="connsiteX6-3071" fmla="*/ 270090 w 473321"/>
              <a:gd name="connsiteY6-3072" fmla="*/ 232 h 146508"/>
              <a:gd name="connsiteX7-3073" fmla="*/ 306474 w 473321"/>
              <a:gd name="connsiteY7-3074" fmla="*/ 141120 h 146508"/>
              <a:gd name="connsiteX8-3075" fmla="*/ 347623 w 473321"/>
              <a:gd name="connsiteY8-3076" fmla="*/ 232 h 146508"/>
              <a:gd name="connsiteX9-3077" fmla="*/ 386388 w 473321"/>
              <a:gd name="connsiteY9-3078" fmla="*/ 144813 h 146508"/>
              <a:gd name="connsiteX10-3079" fmla="*/ 433892 w 473321"/>
              <a:gd name="connsiteY10-3080" fmla="*/ 5 h 146508"/>
              <a:gd name="connsiteX11-3081" fmla="*/ 473321 w 473321"/>
              <a:gd name="connsiteY11-3082" fmla="*/ 141959 h 146508"/>
              <a:gd name="connsiteX0-3083" fmla="*/ 0 w 473321"/>
              <a:gd name="connsiteY0-3084" fmla="*/ 6551 h 146508"/>
              <a:gd name="connsiteX1-3085" fmla="*/ 51342 w 473321"/>
              <a:gd name="connsiteY1-3086" fmla="*/ 142465 h 146508"/>
              <a:gd name="connsiteX2-3087" fmla="*/ 100593 w 473321"/>
              <a:gd name="connsiteY2-3088" fmla="*/ 1073 h 146508"/>
              <a:gd name="connsiteX3-3089" fmla="*/ 142525 w 473321"/>
              <a:gd name="connsiteY3-3090" fmla="*/ 144142 h 146508"/>
              <a:gd name="connsiteX4-3091" fmla="*/ 192719 w 473321"/>
              <a:gd name="connsiteY4-3092" fmla="*/ 2303 h 146508"/>
              <a:gd name="connsiteX5-3093" fmla="*/ 228148 w 473321"/>
              <a:gd name="connsiteY5-3094" fmla="*/ 142351 h 146508"/>
              <a:gd name="connsiteX6-3095" fmla="*/ 270090 w 473321"/>
              <a:gd name="connsiteY6-3096" fmla="*/ 232 h 146508"/>
              <a:gd name="connsiteX7-3097" fmla="*/ 306474 w 473321"/>
              <a:gd name="connsiteY7-3098" fmla="*/ 141120 h 146508"/>
              <a:gd name="connsiteX8-3099" fmla="*/ 347623 w 473321"/>
              <a:gd name="connsiteY8-3100" fmla="*/ 232 h 146508"/>
              <a:gd name="connsiteX9-3101" fmla="*/ 378446 w 473321"/>
              <a:gd name="connsiteY9-3102" fmla="*/ 143582 h 146508"/>
              <a:gd name="connsiteX10-3103" fmla="*/ 433892 w 473321"/>
              <a:gd name="connsiteY10-3104" fmla="*/ 5 h 146508"/>
              <a:gd name="connsiteX11-3105" fmla="*/ 473321 w 473321"/>
              <a:gd name="connsiteY11-3106" fmla="*/ 141959 h 146508"/>
              <a:gd name="connsiteX0-3107" fmla="*/ 0 w 473321"/>
              <a:gd name="connsiteY0-3108" fmla="*/ 6551 h 146508"/>
              <a:gd name="connsiteX1-3109" fmla="*/ 51342 w 473321"/>
              <a:gd name="connsiteY1-3110" fmla="*/ 142465 h 146508"/>
              <a:gd name="connsiteX2-3111" fmla="*/ 100593 w 473321"/>
              <a:gd name="connsiteY2-3112" fmla="*/ 1073 h 146508"/>
              <a:gd name="connsiteX3-3113" fmla="*/ 142525 w 473321"/>
              <a:gd name="connsiteY3-3114" fmla="*/ 144142 h 146508"/>
              <a:gd name="connsiteX4-3115" fmla="*/ 192719 w 473321"/>
              <a:gd name="connsiteY4-3116" fmla="*/ 2303 h 146508"/>
              <a:gd name="connsiteX5-3117" fmla="*/ 228148 w 473321"/>
              <a:gd name="connsiteY5-3118" fmla="*/ 142351 h 146508"/>
              <a:gd name="connsiteX6-3119" fmla="*/ 270090 w 473321"/>
              <a:gd name="connsiteY6-3120" fmla="*/ 232 h 146508"/>
              <a:gd name="connsiteX7-3121" fmla="*/ 306474 w 473321"/>
              <a:gd name="connsiteY7-3122" fmla="*/ 141120 h 146508"/>
              <a:gd name="connsiteX8-3123" fmla="*/ 347623 w 473321"/>
              <a:gd name="connsiteY8-3124" fmla="*/ 232 h 146508"/>
              <a:gd name="connsiteX9-3125" fmla="*/ 386388 w 473321"/>
              <a:gd name="connsiteY9-3126" fmla="*/ 144813 h 146508"/>
              <a:gd name="connsiteX10-3127" fmla="*/ 433892 w 473321"/>
              <a:gd name="connsiteY10-3128" fmla="*/ 5 h 146508"/>
              <a:gd name="connsiteX11-3129" fmla="*/ 473321 w 473321"/>
              <a:gd name="connsiteY11-3130" fmla="*/ 141959 h 146508"/>
              <a:gd name="connsiteX0-3131" fmla="*/ 0 w 473321"/>
              <a:gd name="connsiteY0-3132" fmla="*/ 6551 h 146508"/>
              <a:gd name="connsiteX1-3133" fmla="*/ 51342 w 473321"/>
              <a:gd name="connsiteY1-3134" fmla="*/ 142465 h 146508"/>
              <a:gd name="connsiteX2-3135" fmla="*/ 100593 w 473321"/>
              <a:gd name="connsiteY2-3136" fmla="*/ 1073 h 146508"/>
              <a:gd name="connsiteX3-3137" fmla="*/ 142525 w 473321"/>
              <a:gd name="connsiteY3-3138" fmla="*/ 144142 h 146508"/>
              <a:gd name="connsiteX4-3139" fmla="*/ 192719 w 473321"/>
              <a:gd name="connsiteY4-3140" fmla="*/ 2303 h 146508"/>
              <a:gd name="connsiteX5-3141" fmla="*/ 228148 w 473321"/>
              <a:gd name="connsiteY5-3142" fmla="*/ 142351 h 146508"/>
              <a:gd name="connsiteX6-3143" fmla="*/ 270090 w 473321"/>
              <a:gd name="connsiteY6-3144" fmla="*/ 232 h 146508"/>
              <a:gd name="connsiteX7-3145" fmla="*/ 306474 w 473321"/>
              <a:gd name="connsiteY7-3146" fmla="*/ 141120 h 146508"/>
              <a:gd name="connsiteX8-3147" fmla="*/ 347623 w 473321"/>
              <a:gd name="connsiteY8-3148" fmla="*/ 232 h 146508"/>
              <a:gd name="connsiteX9-3149" fmla="*/ 380829 w 473321"/>
              <a:gd name="connsiteY9-3150" fmla="*/ 144813 h 146508"/>
              <a:gd name="connsiteX10-3151" fmla="*/ 433892 w 473321"/>
              <a:gd name="connsiteY10-3152" fmla="*/ 5 h 146508"/>
              <a:gd name="connsiteX11-3153" fmla="*/ 473321 w 473321"/>
              <a:gd name="connsiteY11-3154" fmla="*/ 141959 h 146508"/>
              <a:gd name="connsiteX0-3155" fmla="*/ 0 w 473321"/>
              <a:gd name="connsiteY0-3156" fmla="*/ 6551 h 146508"/>
              <a:gd name="connsiteX1-3157" fmla="*/ 51342 w 473321"/>
              <a:gd name="connsiteY1-3158" fmla="*/ 142465 h 146508"/>
              <a:gd name="connsiteX2-3159" fmla="*/ 100593 w 473321"/>
              <a:gd name="connsiteY2-3160" fmla="*/ 1073 h 146508"/>
              <a:gd name="connsiteX3-3161" fmla="*/ 142525 w 473321"/>
              <a:gd name="connsiteY3-3162" fmla="*/ 144142 h 146508"/>
              <a:gd name="connsiteX4-3163" fmla="*/ 192719 w 473321"/>
              <a:gd name="connsiteY4-3164" fmla="*/ 2303 h 146508"/>
              <a:gd name="connsiteX5-3165" fmla="*/ 228148 w 473321"/>
              <a:gd name="connsiteY5-3166" fmla="*/ 142351 h 146508"/>
              <a:gd name="connsiteX6-3167" fmla="*/ 270090 w 473321"/>
              <a:gd name="connsiteY6-3168" fmla="*/ 232 h 146508"/>
              <a:gd name="connsiteX7-3169" fmla="*/ 306474 w 473321"/>
              <a:gd name="connsiteY7-3170" fmla="*/ 141120 h 146508"/>
              <a:gd name="connsiteX8-3171" fmla="*/ 347623 w 473321"/>
              <a:gd name="connsiteY8-3172" fmla="*/ 232 h 146508"/>
              <a:gd name="connsiteX9-3173" fmla="*/ 380829 w 473321"/>
              <a:gd name="connsiteY9-3174" fmla="*/ 144813 h 146508"/>
              <a:gd name="connsiteX10-3175" fmla="*/ 433892 w 473321"/>
              <a:gd name="connsiteY10-3176" fmla="*/ 5 h 146508"/>
              <a:gd name="connsiteX11-3177" fmla="*/ 473321 w 473321"/>
              <a:gd name="connsiteY11-3178" fmla="*/ 141959 h 146508"/>
              <a:gd name="connsiteX0-3179" fmla="*/ 0 w 473321"/>
              <a:gd name="connsiteY0-3180" fmla="*/ 6551 h 146508"/>
              <a:gd name="connsiteX1-3181" fmla="*/ 51342 w 473321"/>
              <a:gd name="connsiteY1-3182" fmla="*/ 142465 h 146508"/>
              <a:gd name="connsiteX2-3183" fmla="*/ 100593 w 473321"/>
              <a:gd name="connsiteY2-3184" fmla="*/ 1073 h 146508"/>
              <a:gd name="connsiteX3-3185" fmla="*/ 142525 w 473321"/>
              <a:gd name="connsiteY3-3186" fmla="*/ 144142 h 146508"/>
              <a:gd name="connsiteX4-3187" fmla="*/ 192719 w 473321"/>
              <a:gd name="connsiteY4-3188" fmla="*/ 2303 h 146508"/>
              <a:gd name="connsiteX5-3189" fmla="*/ 228148 w 473321"/>
              <a:gd name="connsiteY5-3190" fmla="*/ 142351 h 146508"/>
              <a:gd name="connsiteX6-3191" fmla="*/ 270090 w 473321"/>
              <a:gd name="connsiteY6-3192" fmla="*/ 232 h 146508"/>
              <a:gd name="connsiteX7-3193" fmla="*/ 306474 w 473321"/>
              <a:gd name="connsiteY7-3194" fmla="*/ 141120 h 146508"/>
              <a:gd name="connsiteX8-3195" fmla="*/ 347623 w 473321"/>
              <a:gd name="connsiteY8-3196" fmla="*/ 232 h 146508"/>
              <a:gd name="connsiteX9-3197" fmla="*/ 384006 w 473321"/>
              <a:gd name="connsiteY9-3198" fmla="*/ 144813 h 146508"/>
              <a:gd name="connsiteX10-3199" fmla="*/ 433892 w 473321"/>
              <a:gd name="connsiteY10-3200" fmla="*/ 5 h 146508"/>
              <a:gd name="connsiteX11-3201" fmla="*/ 473321 w 473321"/>
              <a:gd name="connsiteY11-3202" fmla="*/ 141959 h 146508"/>
              <a:gd name="connsiteX0-3203" fmla="*/ 0 w 473321"/>
              <a:gd name="connsiteY0-3204" fmla="*/ 6551 h 146508"/>
              <a:gd name="connsiteX1-3205" fmla="*/ 51342 w 473321"/>
              <a:gd name="connsiteY1-3206" fmla="*/ 142465 h 146508"/>
              <a:gd name="connsiteX2-3207" fmla="*/ 100593 w 473321"/>
              <a:gd name="connsiteY2-3208" fmla="*/ 1073 h 146508"/>
              <a:gd name="connsiteX3-3209" fmla="*/ 142525 w 473321"/>
              <a:gd name="connsiteY3-3210" fmla="*/ 144142 h 146508"/>
              <a:gd name="connsiteX4-3211" fmla="*/ 192719 w 473321"/>
              <a:gd name="connsiteY4-3212" fmla="*/ 2303 h 146508"/>
              <a:gd name="connsiteX5-3213" fmla="*/ 228148 w 473321"/>
              <a:gd name="connsiteY5-3214" fmla="*/ 142351 h 146508"/>
              <a:gd name="connsiteX6-3215" fmla="*/ 270090 w 473321"/>
              <a:gd name="connsiteY6-3216" fmla="*/ 232 h 146508"/>
              <a:gd name="connsiteX7-3217" fmla="*/ 306474 w 473321"/>
              <a:gd name="connsiteY7-3218" fmla="*/ 141120 h 146508"/>
              <a:gd name="connsiteX8-3219" fmla="*/ 347623 w 473321"/>
              <a:gd name="connsiteY8-3220" fmla="*/ 232 h 146508"/>
              <a:gd name="connsiteX9-3221" fmla="*/ 384006 w 473321"/>
              <a:gd name="connsiteY9-3222" fmla="*/ 144813 h 146508"/>
              <a:gd name="connsiteX10-3223" fmla="*/ 433892 w 473321"/>
              <a:gd name="connsiteY10-3224" fmla="*/ 5 h 146508"/>
              <a:gd name="connsiteX11-3225" fmla="*/ 473321 w 473321"/>
              <a:gd name="connsiteY11-3226" fmla="*/ 141959 h 146508"/>
              <a:gd name="connsiteX0-3227" fmla="*/ 0 w 473321"/>
              <a:gd name="connsiteY0-3228" fmla="*/ 6551 h 146508"/>
              <a:gd name="connsiteX1-3229" fmla="*/ 51342 w 473321"/>
              <a:gd name="connsiteY1-3230" fmla="*/ 142465 h 146508"/>
              <a:gd name="connsiteX2-3231" fmla="*/ 100593 w 473321"/>
              <a:gd name="connsiteY2-3232" fmla="*/ 1073 h 146508"/>
              <a:gd name="connsiteX3-3233" fmla="*/ 142525 w 473321"/>
              <a:gd name="connsiteY3-3234" fmla="*/ 144142 h 146508"/>
              <a:gd name="connsiteX4-3235" fmla="*/ 192719 w 473321"/>
              <a:gd name="connsiteY4-3236" fmla="*/ 2303 h 146508"/>
              <a:gd name="connsiteX5-3237" fmla="*/ 228148 w 473321"/>
              <a:gd name="connsiteY5-3238" fmla="*/ 142351 h 146508"/>
              <a:gd name="connsiteX6-3239" fmla="*/ 270090 w 473321"/>
              <a:gd name="connsiteY6-3240" fmla="*/ 232 h 146508"/>
              <a:gd name="connsiteX7-3241" fmla="*/ 306474 w 473321"/>
              <a:gd name="connsiteY7-3242" fmla="*/ 141120 h 146508"/>
              <a:gd name="connsiteX8-3243" fmla="*/ 347623 w 473321"/>
              <a:gd name="connsiteY8-3244" fmla="*/ 232 h 146508"/>
              <a:gd name="connsiteX9-3245" fmla="*/ 387977 w 473321"/>
              <a:gd name="connsiteY9-3246" fmla="*/ 146044 h 146508"/>
              <a:gd name="connsiteX10-3247" fmla="*/ 433892 w 473321"/>
              <a:gd name="connsiteY10-3248" fmla="*/ 5 h 146508"/>
              <a:gd name="connsiteX11-3249" fmla="*/ 473321 w 473321"/>
              <a:gd name="connsiteY11-3250" fmla="*/ 141959 h 146508"/>
              <a:gd name="connsiteX0-3251" fmla="*/ 0 w 473321"/>
              <a:gd name="connsiteY0-3252" fmla="*/ 6551 h 146508"/>
              <a:gd name="connsiteX1-3253" fmla="*/ 51342 w 473321"/>
              <a:gd name="connsiteY1-3254" fmla="*/ 142465 h 146508"/>
              <a:gd name="connsiteX2-3255" fmla="*/ 100593 w 473321"/>
              <a:gd name="connsiteY2-3256" fmla="*/ 1073 h 146508"/>
              <a:gd name="connsiteX3-3257" fmla="*/ 142525 w 473321"/>
              <a:gd name="connsiteY3-3258" fmla="*/ 144142 h 146508"/>
              <a:gd name="connsiteX4-3259" fmla="*/ 192719 w 473321"/>
              <a:gd name="connsiteY4-3260" fmla="*/ 2303 h 146508"/>
              <a:gd name="connsiteX5-3261" fmla="*/ 228148 w 473321"/>
              <a:gd name="connsiteY5-3262" fmla="*/ 142351 h 146508"/>
              <a:gd name="connsiteX6-3263" fmla="*/ 270090 w 473321"/>
              <a:gd name="connsiteY6-3264" fmla="*/ 232 h 146508"/>
              <a:gd name="connsiteX7-3265" fmla="*/ 306474 w 473321"/>
              <a:gd name="connsiteY7-3266" fmla="*/ 141120 h 146508"/>
              <a:gd name="connsiteX8-3267" fmla="*/ 347623 w 473321"/>
              <a:gd name="connsiteY8-3268" fmla="*/ 232 h 146508"/>
              <a:gd name="connsiteX9-3269" fmla="*/ 387977 w 473321"/>
              <a:gd name="connsiteY9-3270" fmla="*/ 146044 h 146508"/>
              <a:gd name="connsiteX10-3271" fmla="*/ 433892 w 473321"/>
              <a:gd name="connsiteY10-3272" fmla="*/ 5 h 146508"/>
              <a:gd name="connsiteX11-3273" fmla="*/ 473321 w 473321"/>
              <a:gd name="connsiteY11-3274" fmla="*/ 141959 h 146508"/>
              <a:gd name="connsiteX0-3275" fmla="*/ 0 w 473321"/>
              <a:gd name="connsiteY0-3276" fmla="*/ 6551 h 146508"/>
              <a:gd name="connsiteX1-3277" fmla="*/ 51342 w 473321"/>
              <a:gd name="connsiteY1-3278" fmla="*/ 142465 h 146508"/>
              <a:gd name="connsiteX2-3279" fmla="*/ 100593 w 473321"/>
              <a:gd name="connsiteY2-3280" fmla="*/ 1073 h 146508"/>
              <a:gd name="connsiteX3-3281" fmla="*/ 142525 w 473321"/>
              <a:gd name="connsiteY3-3282" fmla="*/ 144142 h 146508"/>
              <a:gd name="connsiteX4-3283" fmla="*/ 192719 w 473321"/>
              <a:gd name="connsiteY4-3284" fmla="*/ 2303 h 146508"/>
              <a:gd name="connsiteX5-3285" fmla="*/ 228148 w 473321"/>
              <a:gd name="connsiteY5-3286" fmla="*/ 142351 h 146508"/>
              <a:gd name="connsiteX6-3287" fmla="*/ 270090 w 473321"/>
              <a:gd name="connsiteY6-3288" fmla="*/ 232 h 146508"/>
              <a:gd name="connsiteX7-3289" fmla="*/ 306474 w 473321"/>
              <a:gd name="connsiteY7-3290" fmla="*/ 141120 h 146508"/>
              <a:gd name="connsiteX8-3291" fmla="*/ 353182 w 473321"/>
              <a:gd name="connsiteY8-3292" fmla="*/ 232 h 146508"/>
              <a:gd name="connsiteX9-3293" fmla="*/ 387977 w 473321"/>
              <a:gd name="connsiteY9-3294" fmla="*/ 146044 h 146508"/>
              <a:gd name="connsiteX10-3295" fmla="*/ 433892 w 473321"/>
              <a:gd name="connsiteY10-3296" fmla="*/ 5 h 146508"/>
              <a:gd name="connsiteX11-3297" fmla="*/ 473321 w 473321"/>
              <a:gd name="connsiteY11-3298" fmla="*/ 141959 h 146508"/>
              <a:gd name="connsiteX0-3299" fmla="*/ 0 w 473321"/>
              <a:gd name="connsiteY0-3300" fmla="*/ 6551 h 146508"/>
              <a:gd name="connsiteX1-3301" fmla="*/ 51342 w 473321"/>
              <a:gd name="connsiteY1-3302" fmla="*/ 142465 h 146508"/>
              <a:gd name="connsiteX2-3303" fmla="*/ 100593 w 473321"/>
              <a:gd name="connsiteY2-3304" fmla="*/ 1073 h 146508"/>
              <a:gd name="connsiteX3-3305" fmla="*/ 142525 w 473321"/>
              <a:gd name="connsiteY3-3306" fmla="*/ 144142 h 146508"/>
              <a:gd name="connsiteX4-3307" fmla="*/ 192719 w 473321"/>
              <a:gd name="connsiteY4-3308" fmla="*/ 2303 h 146508"/>
              <a:gd name="connsiteX5-3309" fmla="*/ 228148 w 473321"/>
              <a:gd name="connsiteY5-3310" fmla="*/ 142351 h 146508"/>
              <a:gd name="connsiteX6-3311" fmla="*/ 270090 w 473321"/>
              <a:gd name="connsiteY6-3312" fmla="*/ 232 h 146508"/>
              <a:gd name="connsiteX7-3313" fmla="*/ 306474 w 473321"/>
              <a:gd name="connsiteY7-3314" fmla="*/ 141120 h 146508"/>
              <a:gd name="connsiteX8-3315" fmla="*/ 353182 w 473321"/>
              <a:gd name="connsiteY8-3316" fmla="*/ 232 h 146508"/>
              <a:gd name="connsiteX9-3317" fmla="*/ 387977 w 473321"/>
              <a:gd name="connsiteY9-3318" fmla="*/ 146044 h 146508"/>
              <a:gd name="connsiteX10-3319" fmla="*/ 433892 w 473321"/>
              <a:gd name="connsiteY10-3320" fmla="*/ 5 h 146508"/>
              <a:gd name="connsiteX11-3321" fmla="*/ 473321 w 473321"/>
              <a:gd name="connsiteY11-3322" fmla="*/ 141959 h 146508"/>
              <a:gd name="connsiteX0-3323" fmla="*/ 0 w 473321"/>
              <a:gd name="connsiteY0-3324" fmla="*/ 6551 h 146508"/>
              <a:gd name="connsiteX1-3325" fmla="*/ 51342 w 473321"/>
              <a:gd name="connsiteY1-3326" fmla="*/ 142465 h 146508"/>
              <a:gd name="connsiteX2-3327" fmla="*/ 100593 w 473321"/>
              <a:gd name="connsiteY2-3328" fmla="*/ 1073 h 146508"/>
              <a:gd name="connsiteX3-3329" fmla="*/ 142525 w 473321"/>
              <a:gd name="connsiteY3-3330" fmla="*/ 144142 h 146508"/>
              <a:gd name="connsiteX4-3331" fmla="*/ 192719 w 473321"/>
              <a:gd name="connsiteY4-3332" fmla="*/ 2303 h 146508"/>
              <a:gd name="connsiteX5-3333" fmla="*/ 228148 w 473321"/>
              <a:gd name="connsiteY5-3334" fmla="*/ 142351 h 146508"/>
              <a:gd name="connsiteX6-3335" fmla="*/ 270090 w 473321"/>
              <a:gd name="connsiteY6-3336" fmla="*/ 232 h 146508"/>
              <a:gd name="connsiteX7-3337" fmla="*/ 306474 w 473321"/>
              <a:gd name="connsiteY7-3338" fmla="*/ 141120 h 146508"/>
              <a:gd name="connsiteX8-3339" fmla="*/ 353182 w 473321"/>
              <a:gd name="connsiteY8-3340" fmla="*/ 232 h 146508"/>
              <a:gd name="connsiteX9-3341" fmla="*/ 387977 w 473321"/>
              <a:gd name="connsiteY9-3342" fmla="*/ 146044 h 146508"/>
              <a:gd name="connsiteX10-3343" fmla="*/ 433892 w 473321"/>
              <a:gd name="connsiteY10-3344" fmla="*/ 5 h 146508"/>
              <a:gd name="connsiteX11-3345" fmla="*/ 473321 w 473321"/>
              <a:gd name="connsiteY11-3346" fmla="*/ 141959 h 146508"/>
              <a:gd name="connsiteX0-3347" fmla="*/ 0 w 473321"/>
              <a:gd name="connsiteY0-3348" fmla="*/ 6551 h 146508"/>
              <a:gd name="connsiteX1-3349" fmla="*/ 51342 w 473321"/>
              <a:gd name="connsiteY1-3350" fmla="*/ 142465 h 146508"/>
              <a:gd name="connsiteX2-3351" fmla="*/ 100593 w 473321"/>
              <a:gd name="connsiteY2-3352" fmla="*/ 1073 h 146508"/>
              <a:gd name="connsiteX3-3353" fmla="*/ 142525 w 473321"/>
              <a:gd name="connsiteY3-3354" fmla="*/ 144142 h 146508"/>
              <a:gd name="connsiteX4-3355" fmla="*/ 192719 w 473321"/>
              <a:gd name="connsiteY4-3356" fmla="*/ 2303 h 146508"/>
              <a:gd name="connsiteX5-3357" fmla="*/ 228148 w 473321"/>
              <a:gd name="connsiteY5-3358" fmla="*/ 142351 h 146508"/>
              <a:gd name="connsiteX6-3359" fmla="*/ 270090 w 473321"/>
              <a:gd name="connsiteY6-3360" fmla="*/ 232 h 146508"/>
              <a:gd name="connsiteX7-3361" fmla="*/ 312033 w 473321"/>
              <a:gd name="connsiteY7-3362" fmla="*/ 142351 h 146508"/>
              <a:gd name="connsiteX8-3363" fmla="*/ 353182 w 473321"/>
              <a:gd name="connsiteY8-3364" fmla="*/ 232 h 146508"/>
              <a:gd name="connsiteX9-3365" fmla="*/ 387977 w 473321"/>
              <a:gd name="connsiteY9-3366" fmla="*/ 146044 h 146508"/>
              <a:gd name="connsiteX10-3367" fmla="*/ 433892 w 473321"/>
              <a:gd name="connsiteY10-3368" fmla="*/ 5 h 146508"/>
              <a:gd name="connsiteX11-3369" fmla="*/ 473321 w 473321"/>
              <a:gd name="connsiteY11-3370" fmla="*/ 141959 h 146508"/>
              <a:gd name="connsiteX0-3371" fmla="*/ 0 w 473321"/>
              <a:gd name="connsiteY0-3372" fmla="*/ 6551 h 146508"/>
              <a:gd name="connsiteX1-3373" fmla="*/ 51342 w 473321"/>
              <a:gd name="connsiteY1-3374" fmla="*/ 142465 h 146508"/>
              <a:gd name="connsiteX2-3375" fmla="*/ 100593 w 473321"/>
              <a:gd name="connsiteY2-3376" fmla="*/ 1073 h 146508"/>
              <a:gd name="connsiteX3-3377" fmla="*/ 142525 w 473321"/>
              <a:gd name="connsiteY3-3378" fmla="*/ 144142 h 146508"/>
              <a:gd name="connsiteX4-3379" fmla="*/ 192719 w 473321"/>
              <a:gd name="connsiteY4-3380" fmla="*/ 2303 h 146508"/>
              <a:gd name="connsiteX5-3381" fmla="*/ 228148 w 473321"/>
              <a:gd name="connsiteY5-3382" fmla="*/ 142351 h 146508"/>
              <a:gd name="connsiteX6-3383" fmla="*/ 270090 w 473321"/>
              <a:gd name="connsiteY6-3384" fmla="*/ 232 h 146508"/>
              <a:gd name="connsiteX7-3385" fmla="*/ 312033 w 473321"/>
              <a:gd name="connsiteY7-3386" fmla="*/ 142351 h 146508"/>
              <a:gd name="connsiteX8-3387" fmla="*/ 353182 w 473321"/>
              <a:gd name="connsiteY8-3388" fmla="*/ 232 h 146508"/>
              <a:gd name="connsiteX9-3389" fmla="*/ 387977 w 473321"/>
              <a:gd name="connsiteY9-3390" fmla="*/ 146044 h 146508"/>
              <a:gd name="connsiteX10-3391" fmla="*/ 433892 w 473321"/>
              <a:gd name="connsiteY10-3392" fmla="*/ 5 h 146508"/>
              <a:gd name="connsiteX11-3393" fmla="*/ 473321 w 473321"/>
              <a:gd name="connsiteY11-3394" fmla="*/ 141959 h 146508"/>
              <a:gd name="connsiteX0-3395" fmla="*/ 0 w 473321"/>
              <a:gd name="connsiteY0-3396" fmla="*/ 6551 h 146508"/>
              <a:gd name="connsiteX1-3397" fmla="*/ 51342 w 473321"/>
              <a:gd name="connsiteY1-3398" fmla="*/ 142465 h 146508"/>
              <a:gd name="connsiteX2-3399" fmla="*/ 100593 w 473321"/>
              <a:gd name="connsiteY2-3400" fmla="*/ 1073 h 146508"/>
              <a:gd name="connsiteX3-3401" fmla="*/ 142525 w 473321"/>
              <a:gd name="connsiteY3-3402" fmla="*/ 144142 h 146508"/>
              <a:gd name="connsiteX4-3403" fmla="*/ 192719 w 473321"/>
              <a:gd name="connsiteY4-3404" fmla="*/ 2303 h 146508"/>
              <a:gd name="connsiteX5-3405" fmla="*/ 228148 w 473321"/>
              <a:gd name="connsiteY5-3406" fmla="*/ 142351 h 146508"/>
              <a:gd name="connsiteX6-3407" fmla="*/ 270090 w 473321"/>
              <a:gd name="connsiteY6-3408" fmla="*/ 232 h 146508"/>
              <a:gd name="connsiteX7-3409" fmla="*/ 309650 w 473321"/>
              <a:gd name="connsiteY7-3410" fmla="*/ 142351 h 146508"/>
              <a:gd name="connsiteX8-3411" fmla="*/ 353182 w 473321"/>
              <a:gd name="connsiteY8-3412" fmla="*/ 232 h 146508"/>
              <a:gd name="connsiteX9-3413" fmla="*/ 387977 w 473321"/>
              <a:gd name="connsiteY9-3414" fmla="*/ 146044 h 146508"/>
              <a:gd name="connsiteX10-3415" fmla="*/ 433892 w 473321"/>
              <a:gd name="connsiteY10-3416" fmla="*/ 5 h 146508"/>
              <a:gd name="connsiteX11-3417" fmla="*/ 473321 w 473321"/>
              <a:gd name="connsiteY11-3418" fmla="*/ 141959 h 146508"/>
              <a:gd name="connsiteX0-3419" fmla="*/ 0 w 473321"/>
              <a:gd name="connsiteY0-3420" fmla="*/ 6551 h 146508"/>
              <a:gd name="connsiteX1-3421" fmla="*/ 51342 w 473321"/>
              <a:gd name="connsiteY1-3422" fmla="*/ 142465 h 146508"/>
              <a:gd name="connsiteX2-3423" fmla="*/ 100593 w 473321"/>
              <a:gd name="connsiteY2-3424" fmla="*/ 1073 h 146508"/>
              <a:gd name="connsiteX3-3425" fmla="*/ 142525 w 473321"/>
              <a:gd name="connsiteY3-3426" fmla="*/ 144142 h 146508"/>
              <a:gd name="connsiteX4-3427" fmla="*/ 192719 w 473321"/>
              <a:gd name="connsiteY4-3428" fmla="*/ 2303 h 146508"/>
              <a:gd name="connsiteX5-3429" fmla="*/ 228148 w 473321"/>
              <a:gd name="connsiteY5-3430" fmla="*/ 142351 h 146508"/>
              <a:gd name="connsiteX6-3431" fmla="*/ 270090 w 473321"/>
              <a:gd name="connsiteY6-3432" fmla="*/ 232 h 146508"/>
              <a:gd name="connsiteX7-3433" fmla="*/ 309650 w 473321"/>
              <a:gd name="connsiteY7-3434" fmla="*/ 142351 h 146508"/>
              <a:gd name="connsiteX8-3435" fmla="*/ 353182 w 473321"/>
              <a:gd name="connsiteY8-3436" fmla="*/ 232 h 146508"/>
              <a:gd name="connsiteX9-3437" fmla="*/ 387977 w 473321"/>
              <a:gd name="connsiteY9-3438" fmla="*/ 146044 h 146508"/>
              <a:gd name="connsiteX10-3439" fmla="*/ 433892 w 473321"/>
              <a:gd name="connsiteY10-3440" fmla="*/ 5 h 146508"/>
              <a:gd name="connsiteX11-3441" fmla="*/ 473321 w 473321"/>
              <a:gd name="connsiteY11-3442" fmla="*/ 141959 h 146508"/>
              <a:gd name="connsiteX0-3443" fmla="*/ 0 w 473321"/>
              <a:gd name="connsiteY0-3444" fmla="*/ 6551 h 146508"/>
              <a:gd name="connsiteX1-3445" fmla="*/ 51342 w 473321"/>
              <a:gd name="connsiteY1-3446" fmla="*/ 142465 h 146508"/>
              <a:gd name="connsiteX2-3447" fmla="*/ 100593 w 473321"/>
              <a:gd name="connsiteY2-3448" fmla="*/ 1073 h 146508"/>
              <a:gd name="connsiteX3-3449" fmla="*/ 142525 w 473321"/>
              <a:gd name="connsiteY3-3450" fmla="*/ 144142 h 146508"/>
              <a:gd name="connsiteX4-3451" fmla="*/ 192719 w 473321"/>
              <a:gd name="connsiteY4-3452" fmla="*/ 2303 h 146508"/>
              <a:gd name="connsiteX5-3453" fmla="*/ 228148 w 473321"/>
              <a:gd name="connsiteY5-3454" fmla="*/ 142351 h 146508"/>
              <a:gd name="connsiteX6-3455" fmla="*/ 270090 w 473321"/>
              <a:gd name="connsiteY6-3456" fmla="*/ 232 h 146508"/>
              <a:gd name="connsiteX7-3457" fmla="*/ 309650 w 473321"/>
              <a:gd name="connsiteY7-3458" fmla="*/ 142351 h 146508"/>
              <a:gd name="connsiteX8-3459" fmla="*/ 353182 w 473321"/>
              <a:gd name="connsiteY8-3460" fmla="*/ 232 h 146508"/>
              <a:gd name="connsiteX9-3461" fmla="*/ 387977 w 473321"/>
              <a:gd name="connsiteY9-3462" fmla="*/ 146044 h 146508"/>
              <a:gd name="connsiteX10-3463" fmla="*/ 433892 w 473321"/>
              <a:gd name="connsiteY10-3464" fmla="*/ 5 h 146508"/>
              <a:gd name="connsiteX11-3465" fmla="*/ 473321 w 473321"/>
              <a:gd name="connsiteY11-3466" fmla="*/ 141959 h 146508"/>
              <a:gd name="connsiteX0-3467" fmla="*/ 0 w 473321"/>
              <a:gd name="connsiteY0-3468" fmla="*/ 6551 h 146508"/>
              <a:gd name="connsiteX1-3469" fmla="*/ 51342 w 473321"/>
              <a:gd name="connsiteY1-3470" fmla="*/ 142465 h 146508"/>
              <a:gd name="connsiteX2-3471" fmla="*/ 100593 w 473321"/>
              <a:gd name="connsiteY2-3472" fmla="*/ 1073 h 146508"/>
              <a:gd name="connsiteX3-3473" fmla="*/ 142525 w 473321"/>
              <a:gd name="connsiteY3-3474" fmla="*/ 144142 h 146508"/>
              <a:gd name="connsiteX4-3475" fmla="*/ 192719 w 473321"/>
              <a:gd name="connsiteY4-3476" fmla="*/ 2303 h 146508"/>
              <a:gd name="connsiteX5-3477" fmla="*/ 228148 w 473321"/>
              <a:gd name="connsiteY5-3478" fmla="*/ 142351 h 146508"/>
              <a:gd name="connsiteX6-3479" fmla="*/ 270090 w 473321"/>
              <a:gd name="connsiteY6-3480" fmla="*/ 232 h 146508"/>
              <a:gd name="connsiteX7-3481" fmla="*/ 309650 w 473321"/>
              <a:gd name="connsiteY7-3482" fmla="*/ 142351 h 146508"/>
              <a:gd name="connsiteX8-3483" fmla="*/ 353182 w 473321"/>
              <a:gd name="connsiteY8-3484" fmla="*/ 232 h 146508"/>
              <a:gd name="connsiteX9-3485" fmla="*/ 387977 w 473321"/>
              <a:gd name="connsiteY9-3486" fmla="*/ 146044 h 146508"/>
              <a:gd name="connsiteX10-3487" fmla="*/ 433892 w 473321"/>
              <a:gd name="connsiteY10-3488" fmla="*/ 5 h 146508"/>
              <a:gd name="connsiteX11-3489" fmla="*/ 473321 w 473321"/>
              <a:gd name="connsiteY11-3490" fmla="*/ 141959 h 146508"/>
              <a:gd name="connsiteX0-3491" fmla="*/ 0 w 473321"/>
              <a:gd name="connsiteY0-3492" fmla="*/ 6551 h 146508"/>
              <a:gd name="connsiteX1-3493" fmla="*/ 51342 w 473321"/>
              <a:gd name="connsiteY1-3494" fmla="*/ 142465 h 146508"/>
              <a:gd name="connsiteX2-3495" fmla="*/ 100593 w 473321"/>
              <a:gd name="connsiteY2-3496" fmla="*/ 1073 h 146508"/>
              <a:gd name="connsiteX3-3497" fmla="*/ 142525 w 473321"/>
              <a:gd name="connsiteY3-3498" fmla="*/ 144142 h 146508"/>
              <a:gd name="connsiteX4-3499" fmla="*/ 192719 w 473321"/>
              <a:gd name="connsiteY4-3500" fmla="*/ 2303 h 146508"/>
              <a:gd name="connsiteX5-3501" fmla="*/ 228148 w 473321"/>
              <a:gd name="connsiteY5-3502" fmla="*/ 142351 h 146508"/>
              <a:gd name="connsiteX6-3503" fmla="*/ 270090 w 473321"/>
              <a:gd name="connsiteY6-3504" fmla="*/ 232 h 146508"/>
              <a:gd name="connsiteX7-3505" fmla="*/ 309650 w 473321"/>
              <a:gd name="connsiteY7-3506" fmla="*/ 142351 h 146508"/>
              <a:gd name="connsiteX8-3507" fmla="*/ 353182 w 473321"/>
              <a:gd name="connsiteY8-3508" fmla="*/ 232 h 146508"/>
              <a:gd name="connsiteX9-3509" fmla="*/ 387977 w 473321"/>
              <a:gd name="connsiteY9-3510" fmla="*/ 146044 h 146508"/>
              <a:gd name="connsiteX10-3511" fmla="*/ 433892 w 473321"/>
              <a:gd name="connsiteY10-3512" fmla="*/ 5 h 146508"/>
              <a:gd name="connsiteX11-3513" fmla="*/ 473321 w 473321"/>
              <a:gd name="connsiteY11-3514" fmla="*/ 141959 h 146508"/>
              <a:gd name="connsiteX0-3515" fmla="*/ 0 w 473321"/>
              <a:gd name="connsiteY0-3516" fmla="*/ 6551 h 146508"/>
              <a:gd name="connsiteX1-3517" fmla="*/ 51342 w 473321"/>
              <a:gd name="connsiteY1-3518" fmla="*/ 142465 h 146508"/>
              <a:gd name="connsiteX2-3519" fmla="*/ 100593 w 473321"/>
              <a:gd name="connsiteY2-3520" fmla="*/ 1073 h 146508"/>
              <a:gd name="connsiteX3-3521" fmla="*/ 142525 w 473321"/>
              <a:gd name="connsiteY3-3522" fmla="*/ 144142 h 146508"/>
              <a:gd name="connsiteX4-3523" fmla="*/ 192719 w 473321"/>
              <a:gd name="connsiteY4-3524" fmla="*/ 2303 h 146508"/>
              <a:gd name="connsiteX5-3525" fmla="*/ 228148 w 473321"/>
              <a:gd name="connsiteY5-3526" fmla="*/ 142351 h 146508"/>
              <a:gd name="connsiteX6-3527" fmla="*/ 270090 w 473321"/>
              <a:gd name="connsiteY6-3528" fmla="*/ 232 h 146508"/>
              <a:gd name="connsiteX7-3529" fmla="*/ 309650 w 473321"/>
              <a:gd name="connsiteY7-3530" fmla="*/ 142351 h 146508"/>
              <a:gd name="connsiteX8-3531" fmla="*/ 353182 w 473321"/>
              <a:gd name="connsiteY8-3532" fmla="*/ 232 h 146508"/>
              <a:gd name="connsiteX9-3533" fmla="*/ 387977 w 473321"/>
              <a:gd name="connsiteY9-3534" fmla="*/ 146044 h 146508"/>
              <a:gd name="connsiteX10-3535" fmla="*/ 433892 w 473321"/>
              <a:gd name="connsiteY10-3536" fmla="*/ 5 h 146508"/>
              <a:gd name="connsiteX11-3537" fmla="*/ 473321 w 473321"/>
              <a:gd name="connsiteY11-3538" fmla="*/ 141959 h 146508"/>
              <a:gd name="connsiteX0-3539" fmla="*/ 0 w 473321"/>
              <a:gd name="connsiteY0-3540" fmla="*/ 6551 h 146508"/>
              <a:gd name="connsiteX1-3541" fmla="*/ 51342 w 473321"/>
              <a:gd name="connsiteY1-3542" fmla="*/ 142465 h 146508"/>
              <a:gd name="connsiteX2-3543" fmla="*/ 100593 w 473321"/>
              <a:gd name="connsiteY2-3544" fmla="*/ 1073 h 146508"/>
              <a:gd name="connsiteX3-3545" fmla="*/ 142525 w 473321"/>
              <a:gd name="connsiteY3-3546" fmla="*/ 144142 h 146508"/>
              <a:gd name="connsiteX4-3547" fmla="*/ 192719 w 473321"/>
              <a:gd name="connsiteY4-3548" fmla="*/ 2303 h 146508"/>
              <a:gd name="connsiteX5-3549" fmla="*/ 228148 w 473321"/>
              <a:gd name="connsiteY5-3550" fmla="*/ 142351 h 146508"/>
              <a:gd name="connsiteX6-3551" fmla="*/ 270090 w 473321"/>
              <a:gd name="connsiteY6-3552" fmla="*/ 232 h 146508"/>
              <a:gd name="connsiteX7-3553" fmla="*/ 309650 w 473321"/>
              <a:gd name="connsiteY7-3554" fmla="*/ 142351 h 146508"/>
              <a:gd name="connsiteX8-3555" fmla="*/ 353182 w 473321"/>
              <a:gd name="connsiteY8-3556" fmla="*/ 232 h 146508"/>
              <a:gd name="connsiteX9-3557" fmla="*/ 387977 w 473321"/>
              <a:gd name="connsiteY9-3558" fmla="*/ 146044 h 146508"/>
              <a:gd name="connsiteX10-3559" fmla="*/ 433892 w 473321"/>
              <a:gd name="connsiteY10-3560" fmla="*/ 5 h 146508"/>
              <a:gd name="connsiteX11-3561" fmla="*/ 473321 w 473321"/>
              <a:gd name="connsiteY11-3562" fmla="*/ 141959 h 146508"/>
              <a:gd name="connsiteX0-3563" fmla="*/ 0 w 473321"/>
              <a:gd name="connsiteY0-3564" fmla="*/ 6551 h 146508"/>
              <a:gd name="connsiteX1-3565" fmla="*/ 51342 w 473321"/>
              <a:gd name="connsiteY1-3566" fmla="*/ 142465 h 146508"/>
              <a:gd name="connsiteX2-3567" fmla="*/ 100593 w 473321"/>
              <a:gd name="connsiteY2-3568" fmla="*/ 1073 h 146508"/>
              <a:gd name="connsiteX3-3569" fmla="*/ 142525 w 473321"/>
              <a:gd name="connsiteY3-3570" fmla="*/ 144142 h 146508"/>
              <a:gd name="connsiteX4-3571" fmla="*/ 192719 w 473321"/>
              <a:gd name="connsiteY4-3572" fmla="*/ 2303 h 146508"/>
              <a:gd name="connsiteX5-3573" fmla="*/ 228148 w 473321"/>
              <a:gd name="connsiteY5-3574" fmla="*/ 142351 h 146508"/>
              <a:gd name="connsiteX6-3575" fmla="*/ 270090 w 473321"/>
              <a:gd name="connsiteY6-3576" fmla="*/ 232 h 146508"/>
              <a:gd name="connsiteX7-3577" fmla="*/ 309650 w 473321"/>
              <a:gd name="connsiteY7-3578" fmla="*/ 142351 h 146508"/>
              <a:gd name="connsiteX8-3579" fmla="*/ 353182 w 473321"/>
              <a:gd name="connsiteY8-3580" fmla="*/ 232 h 146508"/>
              <a:gd name="connsiteX9-3581" fmla="*/ 387977 w 473321"/>
              <a:gd name="connsiteY9-3582" fmla="*/ 146044 h 146508"/>
              <a:gd name="connsiteX10-3583" fmla="*/ 433892 w 473321"/>
              <a:gd name="connsiteY10-3584" fmla="*/ 5 h 146508"/>
              <a:gd name="connsiteX11-3585" fmla="*/ 473321 w 473321"/>
              <a:gd name="connsiteY11-3586" fmla="*/ 141959 h 146508"/>
              <a:gd name="connsiteX0-3587" fmla="*/ 0 w 459025"/>
              <a:gd name="connsiteY0-3588" fmla="*/ 5755 h 151868"/>
              <a:gd name="connsiteX1-3589" fmla="*/ 37046 w 459025"/>
              <a:gd name="connsiteY1-3590" fmla="*/ 147825 h 151868"/>
              <a:gd name="connsiteX2-3591" fmla="*/ 86297 w 459025"/>
              <a:gd name="connsiteY2-3592" fmla="*/ 6433 h 151868"/>
              <a:gd name="connsiteX3-3593" fmla="*/ 128229 w 459025"/>
              <a:gd name="connsiteY3-3594" fmla="*/ 149502 h 151868"/>
              <a:gd name="connsiteX4-3595" fmla="*/ 178423 w 459025"/>
              <a:gd name="connsiteY4-3596" fmla="*/ 7663 h 151868"/>
              <a:gd name="connsiteX5-3597" fmla="*/ 213852 w 459025"/>
              <a:gd name="connsiteY5-3598" fmla="*/ 147711 h 151868"/>
              <a:gd name="connsiteX6-3599" fmla="*/ 255794 w 459025"/>
              <a:gd name="connsiteY6-3600" fmla="*/ 5592 h 151868"/>
              <a:gd name="connsiteX7-3601" fmla="*/ 295354 w 459025"/>
              <a:gd name="connsiteY7-3602" fmla="*/ 147711 h 151868"/>
              <a:gd name="connsiteX8-3603" fmla="*/ 338886 w 459025"/>
              <a:gd name="connsiteY8-3604" fmla="*/ 5592 h 151868"/>
              <a:gd name="connsiteX9-3605" fmla="*/ 373681 w 459025"/>
              <a:gd name="connsiteY9-3606" fmla="*/ 151404 h 151868"/>
              <a:gd name="connsiteX10-3607" fmla="*/ 419596 w 459025"/>
              <a:gd name="connsiteY10-3608" fmla="*/ 5365 h 151868"/>
              <a:gd name="connsiteX11-3609" fmla="*/ 459025 w 459025"/>
              <a:gd name="connsiteY11-3610" fmla="*/ 147319 h 151868"/>
              <a:gd name="connsiteX0-3611" fmla="*/ 0 w 467761"/>
              <a:gd name="connsiteY0-3612" fmla="*/ 5784 h 150665"/>
              <a:gd name="connsiteX1-3613" fmla="*/ 45782 w 467761"/>
              <a:gd name="connsiteY1-3614" fmla="*/ 146622 h 150665"/>
              <a:gd name="connsiteX2-3615" fmla="*/ 95033 w 467761"/>
              <a:gd name="connsiteY2-3616" fmla="*/ 5230 h 150665"/>
              <a:gd name="connsiteX3-3617" fmla="*/ 136965 w 467761"/>
              <a:gd name="connsiteY3-3618" fmla="*/ 148299 h 150665"/>
              <a:gd name="connsiteX4-3619" fmla="*/ 187159 w 467761"/>
              <a:gd name="connsiteY4-3620" fmla="*/ 6460 h 150665"/>
              <a:gd name="connsiteX5-3621" fmla="*/ 222588 w 467761"/>
              <a:gd name="connsiteY5-3622" fmla="*/ 146508 h 150665"/>
              <a:gd name="connsiteX6-3623" fmla="*/ 264530 w 467761"/>
              <a:gd name="connsiteY6-3624" fmla="*/ 4389 h 150665"/>
              <a:gd name="connsiteX7-3625" fmla="*/ 304090 w 467761"/>
              <a:gd name="connsiteY7-3626" fmla="*/ 146508 h 150665"/>
              <a:gd name="connsiteX8-3627" fmla="*/ 347622 w 467761"/>
              <a:gd name="connsiteY8-3628" fmla="*/ 4389 h 150665"/>
              <a:gd name="connsiteX9-3629" fmla="*/ 382417 w 467761"/>
              <a:gd name="connsiteY9-3630" fmla="*/ 150201 h 150665"/>
              <a:gd name="connsiteX10-3631" fmla="*/ 428332 w 467761"/>
              <a:gd name="connsiteY10-3632" fmla="*/ 4162 h 150665"/>
              <a:gd name="connsiteX11-3633" fmla="*/ 467761 w 467761"/>
              <a:gd name="connsiteY11-3634" fmla="*/ 146116 h 150665"/>
              <a:gd name="connsiteX0-3635" fmla="*/ 0 w 467761"/>
              <a:gd name="connsiteY0-3636" fmla="*/ 5884 h 150765"/>
              <a:gd name="connsiteX1-3637" fmla="*/ 45782 w 467761"/>
              <a:gd name="connsiteY1-3638" fmla="*/ 146722 h 150765"/>
              <a:gd name="connsiteX2-3639" fmla="*/ 95033 w 467761"/>
              <a:gd name="connsiteY2-3640" fmla="*/ 5330 h 150765"/>
              <a:gd name="connsiteX3-3641" fmla="*/ 136965 w 467761"/>
              <a:gd name="connsiteY3-3642" fmla="*/ 148399 h 150765"/>
              <a:gd name="connsiteX4-3643" fmla="*/ 187159 w 467761"/>
              <a:gd name="connsiteY4-3644" fmla="*/ 6560 h 150765"/>
              <a:gd name="connsiteX5-3645" fmla="*/ 222588 w 467761"/>
              <a:gd name="connsiteY5-3646" fmla="*/ 146608 h 150765"/>
              <a:gd name="connsiteX6-3647" fmla="*/ 264530 w 467761"/>
              <a:gd name="connsiteY6-3648" fmla="*/ 4489 h 150765"/>
              <a:gd name="connsiteX7-3649" fmla="*/ 304090 w 467761"/>
              <a:gd name="connsiteY7-3650" fmla="*/ 146608 h 150765"/>
              <a:gd name="connsiteX8-3651" fmla="*/ 347622 w 467761"/>
              <a:gd name="connsiteY8-3652" fmla="*/ 4489 h 150765"/>
              <a:gd name="connsiteX9-3653" fmla="*/ 382417 w 467761"/>
              <a:gd name="connsiteY9-3654" fmla="*/ 150301 h 150765"/>
              <a:gd name="connsiteX10-3655" fmla="*/ 428332 w 467761"/>
              <a:gd name="connsiteY10-3656" fmla="*/ 4262 h 150765"/>
              <a:gd name="connsiteX11-3657" fmla="*/ 467761 w 467761"/>
              <a:gd name="connsiteY11-3658" fmla="*/ 146216 h 150765"/>
              <a:gd name="connsiteX0-3659" fmla="*/ 0 w 467761"/>
              <a:gd name="connsiteY0-3660" fmla="*/ 6023 h 150904"/>
              <a:gd name="connsiteX1-3661" fmla="*/ 45782 w 467761"/>
              <a:gd name="connsiteY1-3662" fmla="*/ 146861 h 150904"/>
              <a:gd name="connsiteX2-3663" fmla="*/ 95033 w 467761"/>
              <a:gd name="connsiteY2-3664" fmla="*/ 5469 h 150904"/>
              <a:gd name="connsiteX3-3665" fmla="*/ 136965 w 467761"/>
              <a:gd name="connsiteY3-3666" fmla="*/ 148538 h 150904"/>
              <a:gd name="connsiteX4-3667" fmla="*/ 187159 w 467761"/>
              <a:gd name="connsiteY4-3668" fmla="*/ 6699 h 150904"/>
              <a:gd name="connsiteX5-3669" fmla="*/ 222588 w 467761"/>
              <a:gd name="connsiteY5-3670" fmla="*/ 146747 h 150904"/>
              <a:gd name="connsiteX6-3671" fmla="*/ 264530 w 467761"/>
              <a:gd name="connsiteY6-3672" fmla="*/ 4628 h 150904"/>
              <a:gd name="connsiteX7-3673" fmla="*/ 304090 w 467761"/>
              <a:gd name="connsiteY7-3674" fmla="*/ 146747 h 150904"/>
              <a:gd name="connsiteX8-3675" fmla="*/ 347622 w 467761"/>
              <a:gd name="connsiteY8-3676" fmla="*/ 4628 h 150904"/>
              <a:gd name="connsiteX9-3677" fmla="*/ 382417 w 467761"/>
              <a:gd name="connsiteY9-3678" fmla="*/ 150440 h 150904"/>
              <a:gd name="connsiteX10-3679" fmla="*/ 428332 w 467761"/>
              <a:gd name="connsiteY10-3680" fmla="*/ 4401 h 150904"/>
              <a:gd name="connsiteX11-3681" fmla="*/ 467761 w 467761"/>
              <a:gd name="connsiteY11-3682" fmla="*/ 146355 h 150904"/>
              <a:gd name="connsiteX0-3683" fmla="*/ 0 w 467761"/>
              <a:gd name="connsiteY0-3684" fmla="*/ 6095 h 150976"/>
              <a:gd name="connsiteX1-3685" fmla="*/ 45782 w 467761"/>
              <a:gd name="connsiteY1-3686" fmla="*/ 146933 h 150976"/>
              <a:gd name="connsiteX2-3687" fmla="*/ 95033 w 467761"/>
              <a:gd name="connsiteY2-3688" fmla="*/ 5541 h 150976"/>
              <a:gd name="connsiteX3-3689" fmla="*/ 136965 w 467761"/>
              <a:gd name="connsiteY3-3690" fmla="*/ 148610 h 150976"/>
              <a:gd name="connsiteX4-3691" fmla="*/ 187159 w 467761"/>
              <a:gd name="connsiteY4-3692" fmla="*/ 6771 h 150976"/>
              <a:gd name="connsiteX5-3693" fmla="*/ 222588 w 467761"/>
              <a:gd name="connsiteY5-3694" fmla="*/ 146819 h 150976"/>
              <a:gd name="connsiteX6-3695" fmla="*/ 264530 w 467761"/>
              <a:gd name="connsiteY6-3696" fmla="*/ 4700 h 150976"/>
              <a:gd name="connsiteX7-3697" fmla="*/ 304090 w 467761"/>
              <a:gd name="connsiteY7-3698" fmla="*/ 146819 h 150976"/>
              <a:gd name="connsiteX8-3699" fmla="*/ 347622 w 467761"/>
              <a:gd name="connsiteY8-3700" fmla="*/ 4700 h 150976"/>
              <a:gd name="connsiteX9-3701" fmla="*/ 382417 w 467761"/>
              <a:gd name="connsiteY9-3702" fmla="*/ 150512 h 150976"/>
              <a:gd name="connsiteX10-3703" fmla="*/ 428332 w 467761"/>
              <a:gd name="connsiteY10-3704" fmla="*/ 4473 h 150976"/>
              <a:gd name="connsiteX11-3705" fmla="*/ 467761 w 467761"/>
              <a:gd name="connsiteY11-3706" fmla="*/ 146427 h 150976"/>
              <a:gd name="connsiteX0-3707" fmla="*/ 0 w 467761"/>
              <a:gd name="connsiteY0-3708" fmla="*/ 5885 h 150766"/>
              <a:gd name="connsiteX1-3709" fmla="*/ 45782 w 467761"/>
              <a:gd name="connsiteY1-3710" fmla="*/ 146723 h 150766"/>
              <a:gd name="connsiteX2-3711" fmla="*/ 95033 w 467761"/>
              <a:gd name="connsiteY2-3712" fmla="*/ 5331 h 150766"/>
              <a:gd name="connsiteX3-3713" fmla="*/ 136965 w 467761"/>
              <a:gd name="connsiteY3-3714" fmla="*/ 148400 h 150766"/>
              <a:gd name="connsiteX4-3715" fmla="*/ 187159 w 467761"/>
              <a:gd name="connsiteY4-3716" fmla="*/ 6561 h 150766"/>
              <a:gd name="connsiteX5-3717" fmla="*/ 222588 w 467761"/>
              <a:gd name="connsiteY5-3718" fmla="*/ 146609 h 150766"/>
              <a:gd name="connsiteX6-3719" fmla="*/ 264530 w 467761"/>
              <a:gd name="connsiteY6-3720" fmla="*/ 4490 h 150766"/>
              <a:gd name="connsiteX7-3721" fmla="*/ 304090 w 467761"/>
              <a:gd name="connsiteY7-3722" fmla="*/ 146609 h 150766"/>
              <a:gd name="connsiteX8-3723" fmla="*/ 347622 w 467761"/>
              <a:gd name="connsiteY8-3724" fmla="*/ 4490 h 150766"/>
              <a:gd name="connsiteX9-3725" fmla="*/ 382417 w 467761"/>
              <a:gd name="connsiteY9-3726" fmla="*/ 150302 h 150766"/>
              <a:gd name="connsiteX10-3727" fmla="*/ 428332 w 467761"/>
              <a:gd name="connsiteY10-3728" fmla="*/ 4263 h 150766"/>
              <a:gd name="connsiteX11-3729" fmla="*/ 467761 w 467761"/>
              <a:gd name="connsiteY11-3730" fmla="*/ 146217 h 150766"/>
              <a:gd name="connsiteX0-3731" fmla="*/ 0 w 467761"/>
              <a:gd name="connsiteY0-3732" fmla="*/ 1627 h 146508"/>
              <a:gd name="connsiteX1-3733" fmla="*/ 45782 w 467761"/>
              <a:gd name="connsiteY1-3734" fmla="*/ 142465 h 146508"/>
              <a:gd name="connsiteX2-3735" fmla="*/ 95033 w 467761"/>
              <a:gd name="connsiteY2-3736" fmla="*/ 1073 h 146508"/>
              <a:gd name="connsiteX3-3737" fmla="*/ 136965 w 467761"/>
              <a:gd name="connsiteY3-3738" fmla="*/ 144142 h 146508"/>
              <a:gd name="connsiteX4-3739" fmla="*/ 187159 w 467761"/>
              <a:gd name="connsiteY4-3740" fmla="*/ 2303 h 146508"/>
              <a:gd name="connsiteX5-3741" fmla="*/ 222588 w 467761"/>
              <a:gd name="connsiteY5-3742" fmla="*/ 142351 h 146508"/>
              <a:gd name="connsiteX6-3743" fmla="*/ 264530 w 467761"/>
              <a:gd name="connsiteY6-3744" fmla="*/ 232 h 146508"/>
              <a:gd name="connsiteX7-3745" fmla="*/ 304090 w 467761"/>
              <a:gd name="connsiteY7-3746" fmla="*/ 142351 h 146508"/>
              <a:gd name="connsiteX8-3747" fmla="*/ 347622 w 467761"/>
              <a:gd name="connsiteY8-3748" fmla="*/ 232 h 146508"/>
              <a:gd name="connsiteX9-3749" fmla="*/ 382417 w 467761"/>
              <a:gd name="connsiteY9-3750" fmla="*/ 146044 h 146508"/>
              <a:gd name="connsiteX10-3751" fmla="*/ 428332 w 467761"/>
              <a:gd name="connsiteY10-3752" fmla="*/ 5 h 146508"/>
              <a:gd name="connsiteX11-3753" fmla="*/ 467761 w 467761"/>
              <a:gd name="connsiteY11-3754" fmla="*/ 141959 h 146508"/>
              <a:gd name="connsiteX0-3755" fmla="*/ 0 w 467761"/>
              <a:gd name="connsiteY0-3756" fmla="*/ 6189 h 151070"/>
              <a:gd name="connsiteX1-3757" fmla="*/ 45782 w 467761"/>
              <a:gd name="connsiteY1-3758" fmla="*/ 147027 h 151070"/>
              <a:gd name="connsiteX2-3759" fmla="*/ 95033 w 467761"/>
              <a:gd name="connsiteY2-3760" fmla="*/ 5635 h 151070"/>
              <a:gd name="connsiteX3-3761" fmla="*/ 136965 w 467761"/>
              <a:gd name="connsiteY3-3762" fmla="*/ 148704 h 151070"/>
              <a:gd name="connsiteX4-3763" fmla="*/ 187159 w 467761"/>
              <a:gd name="connsiteY4-3764" fmla="*/ 6865 h 151070"/>
              <a:gd name="connsiteX5-3765" fmla="*/ 222588 w 467761"/>
              <a:gd name="connsiteY5-3766" fmla="*/ 146913 h 151070"/>
              <a:gd name="connsiteX6-3767" fmla="*/ 264530 w 467761"/>
              <a:gd name="connsiteY6-3768" fmla="*/ 4794 h 151070"/>
              <a:gd name="connsiteX7-3769" fmla="*/ 304090 w 467761"/>
              <a:gd name="connsiteY7-3770" fmla="*/ 146913 h 151070"/>
              <a:gd name="connsiteX8-3771" fmla="*/ 347622 w 467761"/>
              <a:gd name="connsiteY8-3772" fmla="*/ 4794 h 151070"/>
              <a:gd name="connsiteX9-3773" fmla="*/ 382417 w 467761"/>
              <a:gd name="connsiteY9-3774" fmla="*/ 150606 h 151070"/>
              <a:gd name="connsiteX10-3775" fmla="*/ 428332 w 467761"/>
              <a:gd name="connsiteY10-3776" fmla="*/ 4567 h 151070"/>
              <a:gd name="connsiteX11-3777" fmla="*/ 467761 w 467761"/>
              <a:gd name="connsiteY11-3778" fmla="*/ 146521 h 151070"/>
              <a:gd name="connsiteX0-3779" fmla="*/ 0 w 448701"/>
              <a:gd name="connsiteY0-3780" fmla="*/ 116108 h 146508"/>
              <a:gd name="connsiteX1-3781" fmla="*/ 26722 w 448701"/>
              <a:gd name="connsiteY1-3782" fmla="*/ 142465 h 146508"/>
              <a:gd name="connsiteX2-3783" fmla="*/ 75973 w 448701"/>
              <a:gd name="connsiteY2-3784" fmla="*/ 1073 h 146508"/>
              <a:gd name="connsiteX3-3785" fmla="*/ 117905 w 448701"/>
              <a:gd name="connsiteY3-3786" fmla="*/ 144142 h 146508"/>
              <a:gd name="connsiteX4-3787" fmla="*/ 168099 w 448701"/>
              <a:gd name="connsiteY4-3788" fmla="*/ 2303 h 146508"/>
              <a:gd name="connsiteX5-3789" fmla="*/ 203528 w 448701"/>
              <a:gd name="connsiteY5-3790" fmla="*/ 142351 h 146508"/>
              <a:gd name="connsiteX6-3791" fmla="*/ 245470 w 448701"/>
              <a:gd name="connsiteY6-3792" fmla="*/ 232 h 146508"/>
              <a:gd name="connsiteX7-3793" fmla="*/ 285030 w 448701"/>
              <a:gd name="connsiteY7-3794" fmla="*/ 142351 h 146508"/>
              <a:gd name="connsiteX8-3795" fmla="*/ 328562 w 448701"/>
              <a:gd name="connsiteY8-3796" fmla="*/ 232 h 146508"/>
              <a:gd name="connsiteX9-3797" fmla="*/ 363357 w 448701"/>
              <a:gd name="connsiteY9-3798" fmla="*/ 146044 h 146508"/>
              <a:gd name="connsiteX10-3799" fmla="*/ 409272 w 448701"/>
              <a:gd name="connsiteY10-3800" fmla="*/ 5 h 146508"/>
              <a:gd name="connsiteX11-3801" fmla="*/ 448701 w 448701"/>
              <a:gd name="connsiteY11-3802" fmla="*/ 141959 h 146508"/>
              <a:gd name="connsiteX0-3803" fmla="*/ 0 w 421979"/>
              <a:gd name="connsiteY0-3804" fmla="*/ 142465 h 146508"/>
              <a:gd name="connsiteX1-3805" fmla="*/ 49251 w 421979"/>
              <a:gd name="connsiteY1-3806" fmla="*/ 1073 h 146508"/>
              <a:gd name="connsiteX2-3807" fmla="*/ 91183 w 421979"/>
              <a:gd name="connsiteY2-3808" fmla="*/ 144142 h 146508"/>
              <a:gd name="connsiteX3-3809" fmla="*/ 141377 w 421979"/>
              <a:gd name="connsiteY3-3810" fmla="*/ 2303 h 146508"/>
              <a:gd name="connsiteX4-3811" fmla="*/ 176806 w 421979"/>
              <a:gd name="connsiteY4-3812" fmla="*/ 142351 h 146508"/>
              <a:gd name="connsiteX5-3813" fmla="*/ 218748 w 421979"/>
              <a:gd name="connsiteY5-3814" fmla="*/ 232 h 146508"/>
              <a:gd name="connsiteX6-3815" fmla="*/ 258308 w 421979"/>
              <a:gd name="connsiteY6-3816" fmla="*/ 142351 h 146508"/>
              <a:gd name="connsiteX7-3817" fmla="*/ 301840 w 421979"/>
              <a:gd name="connsiteY7-3818" fmla="*/ 232 h 146508"/>
              <a:gd name="connsiteX8-3819" fmla="*/ 336635 w 421979"/>
              <a:gd name="connsiteY8-3820" fmla="*/ 146044 h 146508"/>
              <a:gd name="connsiteX9-3821" fmla="*/ 382550 w 421979"/>
              <a:gd name="connsiteY9-3822" fmla="*/ 5 h 146508"/>
              <a:gd name="connsiteX10-3823" fmla="*/ 421979 w 421979"/>
              <a:gd name="connsiteY10-3824" fmla="*/ 141959 h 146508"/>
              <a:gd name="connsiteX0-3825" fmla="*/ 0 w 421979"/>
              <a:gd name="connsiteY0-3826" fmla="*/ 142465 h 146508"/>
              <a:gd name="connsiteX1-3827" fmla="*/ 49251 w 421979"/>
              <a:gd name="connsiteY1-3828" fmla="*/ 1073 h 146508"/>
              <a:gd name="connsiteX2-3829" fmla="*/ 91183 w 421979"/>
              <a:gd name="connsiteY2-3830" fmla="*/ 144142 h 146508"/>
              <a:gd name="connsiteX3-3831" fmla="*/ 141377 w 421979"/>
              <a:gd name="connsiteY3-3832" fmla="*/ 2303 h 146508"/>
              <a:gd name="connsiteX4-3833" fmla="*/ 176806 w 421979"/>
              <a:gd name="connsiteY4-3834" fmla="*/ 142351 h 146508"/>
              <a:gd name="connsiteX5-3835" fmla="*/ 218748 w 421979"/>
              <a:gd name="connsiteY5-3836" fmla="*/ 232 h 146508"/>
              <a:gd name="connsiteX6-3837" fmla="*/ 258308 w 421979"/>
              <a:gd name="connsiteY6-3838" fmla="*/ 142351 h 146508"/>
              <a:gd name="connsiteX7-3839" fmla="*/ 301840 w 421979"/>
              <a:gd name="connsiteY7-3840" fmla="*/ 232 h 146508"/>
              <a:gd name="connsiteX8-3841" fmla="*/ 336635 w 421979"/>
              <a:gd name="connsiteY8-3842" fmla="*/ 146044 h 146508"/>
              <a:gd name="connsiteX9-3843" fmla="*/ 382550 w 421979"/>
              <a:gd name="connsiteY9-3844" fmla="*/ 5 h 146508"/>
              <a:gd name="connsiteX10-3845" fmla="*/ 421979 w 421979"/>
              <a:gd name="connsiteY10-3846" fmla="*/ 141959 h 146508"/>
              <a:gd name="connsiteX0-3847" fmla="*/ 0 w 421979"/>
              <a:gd name="connsiteY0-3848" fmla="*/ 142465 h 146508"/>
              <a:gd name="connsiteX1-3849" fmla="*/ 49251 w 421979"/>
              <a:gd name="connsiteY1-3850" fmla="*/ 1073 h 146508"/>
              <a:gd name="connsiteX2-3851" fmla="*/ 91183 w 421979"/>
              <a:gd name="connsiteY2-3852" fmla="*/ 144142 h 146508"/>
              <a:gd name="connsiteX3-3853" fmla="*/ 141377 w 421979"/>
              <a:gd name="connsiteY3-3854" fmla="*/ 2303 h 146508"/>
              <a:gd name="connsiteX4-3855" fmla="*/ 176806 w 421979"/>
              <a:gd name="connsiteY4-3856" fmla="*/ 142351 h 146508"/>
              <a:gd name="connsiteX5-3857" fmla="*/ 218748 w 421979"/>
              <a:gd name="connsiteY5-3858" fmla="*/ 232 h 146508"/>
              <a:gd name="connsiteX6-3859" fmla="*/ 258308 w 421979"/>
              <a:gd name="connsiteY6-3860" fmla="*/ 142351 h 146508"/>
              <a:gd name="connsiteX7-3861" fmla="*/ 301840 w 421979"/>
              <a:gd name="connsiteY7-3862" fmla="*/ 232 h 146508"/>
              <a:gd name="connsiteX8-3863" fmla="*/ 336635 w 421979"/>
              <a:gd name="connsiteY8-3864" fmla="*/ 146044 h 146508"/>
              <a:gd name="connsiteX9-3865" fmla="*/ 382550 w 421979"/>
              <a:gd name="connsiteY9-3866" fmla="*/ 5 h 146508"/>
              <a:gd name="connsiteX10-3867" fmla="*/ 421979 w 421979"/>
              <a:gd name="connsiteY10-3868" fmla="*/ 141959 h 146508"/>
              <a:gd name="connsiteX0-3869" fmla="*/ 0 w 421979"/>
              <a:gd name="connsiteY0-3870" fmla="*/ 142465 h 146508"/>
              <a:gd name="connsiteX1-3871" fmla="*/ 49251 w 421979"/>
              <a:gd name="connsiteY1-3872" fmla="*/ 1073 h 146508"/>
              <a:gd name="connsiteX2-3873" fmla="*/ 91183 w 421979"/>
              <a:gd name="connsiteY2-3874" fmla="*/ 144142 h 146508"/>
              <a:gd name="connsiteX3-3875" fmla="*/ 141377 w 421979"/>
              <a:gd name="connsiteY3-3876" fmla="*/ 2303 h 146508"/>
              <a:gd name="connsiteX4-3877" fmla="*/ 176806 w 421979"/>
              <a:gd name="connsiteY4-3878" fmla="*/ 142351 h 146508"/>
              <a:gd name="connsiteX5-3879" fmla="*/ 218748 w 421979"/>
              <a:gd name="connsiteY5-3880" fmla="*/ 232 h 146508"/>
              <a:gd name="connsiteX6-3881" fmla="*/ 258308 w 421979"/>
              <a:gd name="connsiteY6-3882" fmla="*/ 142351 h 146508"/>
              <a:gd name="connsiteX7-3883" fmla="*/ 301840 w 421979"/>
              <a:gd name="connsiteY7-3884" fmla="*/ 232 h 146508"/>
              <a:gd name="connsiteX8-3885" fmla="*/ 336635 w 421979"/>
              <a:gd name="connsiteY8-3886" fmla="*/ 146044 h 146508"/>
              <a:gd name="connsiteX9-3887" fmla="*/ 382550 w 421979"/>
              <a:gd name="connsiteY9-3888" fmla="*/ 5 h 146508"/>
              <a:gd name="connsiteX10-3889" fmla="*/ 421979 w 421979"/>
              <a:gd name="connsiteY10-3890" fmla="*/ 141959 h 146508"/>
              <a:gd name="connsiteX0-3891" fmla="*/ 0 w 421979"/>
              <a:gd name="connsiteY0-3892" fmla="*/ 142465 h 146508"/>
              <a:gd name="connsiteX1-3893" fmla="*/ 49251 w 421979"/>
              <a:gd name="connsiteY1-3894" fmla="*/ 1073 h 146508"/>
              <a:gd name="connsiteX2-3895" fmla="*/ 91183 w 421979"/>
              <a:gd name="connsiteY2-3896" fmla="*/ 144142 h 146508"/>
              <a:gd name="connsiteX3-3897" fmla="*/ 141377 w 421979"/>
              <a:gd name="connsiteY3-3898" fmla="*/ 2303 h 146508"/>
              <a:gd name="connsiteX4-3899" fmla="*/ 176806 w 421979"/>
              <a:gd name="connsiteY4-3900" fmla="*/ 142351 h 146508"/>
              <a:gd name="connsiteX5-3901" fmla="*/ 218748 w 421979"/>
              <a:gd name="connsiteY5-3902" fmla="*/ 232 h 146508"/>
              <a:gd name="connsiteX6-3903" fmla="*/ 258308 w 421979"/>
              <a:gd name="connsiteY6-3904" fmla="*/ 142351 h 146508"/>
              <a:gd name="connsiteX7-3905" fmla="*/ 301840 w 421979"/>
              <a:gd name="connsiteY7-3906" fmla="*/ 232 h 146508"/>
              <a:gd name="connsiteX8-3907" fmla="*/ 336635 w 421979"/>
              <a:gd name="connsiteY8-3908" fmla="*/ 146044 h 146508"/>
              <a:gd name="connsiteX9-3909" fmla="*/ 382550 w 421979"/>
              <a:gd name="connsiteY9-3910" fmla="*/ 5 h 146508"/>
              <a:gd name="connsiteX10-3911" fmla="*/ 421979 w 421979"/>
              <a:gd name="connsiteY10-3912" fmla="*/ 141959 h 146508"/>
              <a:gd name="connsiteX0-3913" fmla="*/ 0 w 421979"/>
              <a:gd name="connsiteY0-3914" fmla="*/ 142465 h 146508"/>
              <a:gd name="connsiteX1-3915" fmla="*/ 49251 w 421979"/>
              <a:gd name="connsiteY1-3916" fmla="*/ 1073 h 146508"/>
              <a:gd name="connsiteX2-3917" fmla="*/ 91183 w 421979"/>
              <a:gd name="connsiteY2-3918" fmla="*/ 144142 h 146508"/>
              <a:gd name="connsiteX3-3919" fmla="*/ 141377 w 421979"/>
              <a:gd name="connsiteY3-3920" fmla="*/ 2303 h 146508"/>
              <a:gd name="connsiteX4-3921" fmla="*/ 176806 w 421979"/>
              <a:gd name="connsiteY4-3922" fmla="*/ 142351 h 146508"/>
              <a:gd name="connsiteX5-3923" fmla="*/ 218748 w 421979"/>
              <a:gd name="connsiteY5-3924" fmla="*/ 232 h 146508"/>
              <a:gd name="connsiteX6-3925" fmla="*/ 258308 w 421979"/>
              <a:gd name="connsiteY6-3926" fmla="*/ 142351 h 146508"/>
              <a:gd name="connsiteX7-3927" fmla="*/ 301840 w 421979"/>
              <a:gd name="connsiteY7-3928" fmla="*/ 232 h 146508"/>
              <a:gd name="connsiteX8-3929" fmla="*/ 336635 w 421979"/>
              <a:gd name="connsiteY8-3930" fmla="*/ 146044 h 146508"/>
              <a:gd name="connsiteX9-3931" fmla="*/ 382550 w 421979"/>
              <a:gd name="connsiteY9-3932" fmla="*/ 5 h 146508"/>
              <a:gd name="connsiteX10-3933" fmla="*/ 421979 w 421979"/>
              <a:gd name="connsiteY10-3934" fmla="*/ 141959 h 146508"/>
              <a:gd name="connsiteX0-3935" fmla="*/ 0 w 421979"/>
              <a:gd name="connsiteY0-3936" fmla="*/ 142465 h 146508"/>
              <a:gd name="connsiteX1-3937" fmla="*/ 49251 w 421979"/>
              <a:gd name="connsiteY1-3938" fmla="*/ 1073 h 146508"/>
              <a:gd name="connsiteX2-3939" fmla="*/ 91183 w 421979"/>
              <a:gd name="connsiteY2-3940" fmla="*/ 144142 h 146508"/>
              <a:gd name="connsiteX3-3941" fmla="*/ 141377 w 421979"/>
              <a:gd name="connsiteY3-3942" fmla="*/ 2303 h 146508"/>
              <a:gd name="connsiteX4-3943" fmla="*/ 176806 w 421979"/>
              <a:gd name="connsiteY4-3944" fmla="*/ 142351 h 146508"/>
              <a:gd name="connsiteX5-3945" fmla="*/ 218748 w 421979"/>
              <a:gd name="connsiteY5-3946" fmla="*/ 232 h 146508"/>
              <a:gd name="connsiteX6-3947" fmla="*/ 258308 w 421979"/>
              <a:gd name="connsiteY6-3948" fmla="*/ 142351 h 146508"/>
              <a:gd name="connsiteX7-3949" fmla="*/ 301840 w 421979"/>
              <a:gd name="connsiteY7-3950" fmla="*/ 232 h 146508"/>
              <a:gd name="connsiteX8-3951" fmla="*/ 336635 w 421979"/>
              <a:gd name="connsiteY8-3952" fmla="*/ 146044 h 146508"/>
              <a:gd name="connsiteX9-3953" fmla="*/ 382550 w 421979"/>
              <a:gd name="connsiteY9-3954" fmla="*/ 5 h 146508"/>
              <a:gd name="connsiteX10-3955" fmla="*/ 421979 w 421979"/>
              <a:gd name="connsiteY10-3956" fmla="*/ 141959 h 146508"/>
              <a:gd name="connsiteX0-3957" fmla="*/ 0 w 421979"/>
              <a:gd name="connsiteY0-3958" fmla="*/ 142465 h 146508"/>
              <a:gd name="connsiteX1-3959" fmla="*/ 49251 w 421979"/>
              <a:gd name="connsiteY1-3960" fmla="*/ 1073 h 146508"/>
              <a:gd name="connsiteX2-3961" fmla="*/ 91183 w 421979"/>
              <a:gd name="connsiteY2-3962" fmla="*/ 144142 h 146508"/>
              <a:gd name="connsiteX3-3963" fmla="*/ 141377 w 421979"/>
              <a:gd name="connsiteY3-3964" fmla="*/ 2303 h 146508"/>
              <a:gd name="connsiteX4-3965" fmla="*/ 176806 w 421979"/>
              <a:gd name="connsiteY4-3966" fmla="*/ 142351 h 146508"/>
              <a:gd name="connsiteX5-3967" fmla="*/ 218748 w 421979"/>
              <a:gd name="connsiteY5-3968" fmla="*/ 232 h 146508"/>
              <a:gd name="connsiteX6-3969" fmla="*/ 258308 w 421979"/>
              <a:gd name="connsiteY6-3970" fmla="*/ 142351 h 146508"/>
              <a:gd name="connsiteX7-3971" fmla="*/ 301840 w 421979"/>
              <a:gd name="connsiteY7-3972" fmla="*/ 232 h 146508"/>
              <a:gd name="connsiteX8-3973" fmla="*/ 336635 w 421979"/>
              <a:gd name="connsiteY8-3974" fmla="*/ 146044 h 146508"/>
              <a:gd name="connsiteX9-3975" fmla="*/ 382550 w 421979"/>
              <a:gd name="connsiteY9-3976" fmla="*/ 5 h 146508"/>
              <a:gd name="connsiteX10-3977" fmla="*/ 421979 w 421979"/>
              <a:gd name="connsiteY10-3978" fmla="*/ 141959 h 146508"/>
              <a:gd name="connsiteX0-3979" fmla="*/ 0 w 421979"/>
              <a:gd name="connsiteY0-3980" fmla="*/ 142465 h 146508"/>
              <a:gd name="connsiteX1-3981" fmla="*/ 49251 w 421979"/>
              <a:gd name="connsiteY1-3982" fmla="*/ 1073 h 146508"/>
              <a:gd name="connsiteX2-3983" fmla="*/ 91183 w 421979"/>
              <a:gd name="connsiteY2-3984" fmla="*/ 144142 h 146508"/>
              <a:gd name="connsiteX3-3985" fmla="*/ 141377 w 421979"/>
              <a:gd name="connsiteY3-3986" fmla="*/ 2303 h 146508"/>
              <a:gd name="connsiteX4-3987" fmla="*/ 176806 w 421979"/>
              <a:gd name="connsiteY4-3988" fmla="*/ 142351 h 146508"/>
              <a:gd name="connsiteX5-3989" fmla="*/ 218748 w 421979"/>
              <a:gd name="connsiteY5-3990" fmla="*/ 232 h 146508"/>
              <a:gd name="connsiteX6-3991" fmla="*/ 258308 w 421979"/>
              <a:gd name="connsiteY6-3992" fmla="*/ 142351 h 146508"/>
              <a:gd name="connsiteX7-3993" fmla="*/ 301840 w 421979"/>
              <a:gd name="connsiteY7-3994" fmla="*/ 232 h 146508"/>
              <a:gd name="connsiteX8-3995" fmla="*/ 336635 w 421979"/>
              <a:gd name="connsiteY8-3996" fmla="*/ 146044 h 146508"/>
              <a:gd name="connsiteX9-3997" fmla="*/ 382550 w 421979"/>
              <a:gd name="connsiteY9-3998" fmla="*/ 5 h 146508"/>
              <a:gd name="connsiteX10-3999" fmla="*/ 421979 w 421979"/>
              <a:gd name="connsiteY10-4000" fmla="*/ 141959 h 146508"/>
              <a:gd name="connsiteX0-4001" fmla="*/ 0 w 421979"/>
              <a:gd name="connsiteY0-4002" fmla="*/ 142465 h 146508"/>
              <a:gd name="connsiteX1-4003" fmla="*/ 49251 w 421979"/>
              <a:gd name="connsiteY1-4004" fmla="*/ 1073 h 146508"/>
              <a:gd name="connsiteX2-4005" fmla="*/ 91183 w 421979"/>
              <a:gd name="connsiteY2-4006" fmla="*/ 144142 h 146508"/>
              <a:gd name="connsiteX3-4007" fmla="*/ 141377 w 421979"/>
              <a:gd name="connsiteY3-4008" fmla="*/ 2303 h 146508"/>
              <a:gd name="connsiteX4-4009" fmla="*/ 176806 w 421979"/>
              <a:gd name="connsiteY4-4010" fmla="*/ 142351 h 146508"/>
              <a:gd name="connsiteX5-4011" fmla="*/ 218748 w 421979"/>
              <a:gd name="connsiteY5-4012" fmla="*/ 232 h 146508"/>
              <a:gd name="connsiteX6-4013" fmla="*/ 258308 w 421979"/>
              <a:gd name="connsiteY6-4014" fmla="*/ 142351 h 146508"/>
              <a:gd name="connsiteX7-4015" fmla="*/ 301840 w 421979"/>
              <a:gd name="connsiteY7-4016" fmla="*/ 232 h 146508"/>
              <a:gd name="connsiteX8-4017" fmla="*/ 336635 w 421979"/>
              <a:gd name="connsiteY8-4018" fmla="*/ 146044 h 146508"/>
              <a:gd name="connsiteX9-4019" fmla="*/ 382550 w 421979"/>
              <a:gd name="connsiteY9-4020" fmla="*/ 5 h 146508"/>
              <a:gd name="connsiteX10-4021" fmla="*/ 421979 w 421979"/>
              <a:gd name="connsiteY10-4022" fmla="*/ 141959 h 146508"/>
              <a:gd name="connsiteX0-4023" fmla="*/ 0 w 421979"/>
              <a:gd name="connsiteY0-4024" fmla="*/ 142465 h 146508"/>
              <a:gd name="connsiteX1-4025" fmla="*/ 49251 w 421979"/>
              <a:gd name="connsiteY1-4026" fmla="*/ 1073 h 146508"/>
              <a:gd name="connsiteX2-4027" fmla="*/ 91183 w 421979"/>
              <a:gd name="connsiteY2-4028" fmla="*/ 144142 h 146508"/>
              <a:gd name="connsiteX3-4029" fmla="*/ 141377 w 421979"/>
              <a:gd name="connsiteY3-4030" fmla="*/ 2303 h 146508"/>
              <a:gd name="connsiteX4-4031" fmla="*/ 176806 w 421979"/>
              <a:gd name="connsiteY4-4032" fmla="*/ 142351 h 146508"/>
              <a:gd name="connsiteX5-4033" fmla="*/ 218748 w 421979"/>
              <a:gd name="connsiteY5-4034" fmla="*/ 232 h 146508"/>
              <a:gd name="connsiteX6-4035" fmla="*/ 258308 w 421979"/>
              <a:gd name="connsiteY6-4036" fmla="*/ 142351 h 146508"/>
              <a:gd name="connsiteX7-4037" fmla="*/ 301840 w 421979"/>
              <a:gd name="connsiteY7-4038" fmla="*/ 232 h 146508"/>
              <a:gd name="connsiteX8-4039" fmla="*/ 336635 w 421979"/>
              <a:gd name="connsiteY8-4040" fmla="*/ 146044 h 146508"/>
              <a:gd name="connsiteX9-4041" fmla="*/ 382550 w 421979"/>
              <a:gd name="connsiteY9-4042" fmla="*/ 5 h 146508"/>
              <a:gd name="connsiteX10-4043" fmla="*/ 421979 w 421979"/>
              <a:gd name="connsiteY10-4044" fmla="*/ 141959 h 146508"/>
              <a:gd name="connsiteX0-4045" fmla="*/ 0 w 421979"/>
              <a:gd name="connsiteY0-4046" fmla="*/ 142465 h 146508"/>
              <a:gd name="connsiteX1-4047" fmla="*/ 49251 w 421979"/>
              <a:gd name="connsiteY1-4048" fmla="*/ 1073 h 146508"/>
              <a:gd name="connsiteX2-4049" fmla="*/ 91183 w 421979"/>
              <a:gd name="connsiteY2-4050" fmla="*/ 144142 h 146508"/>
              <a:gd name="connsiteX3-4051" fmla="*/ 141377 w 421979"/>
              <a:gd name="connsiteY3-4052" fmla="*/ 2303 h 146508"/>
              <a:gd name="connsiteX4-4053" fmla="*/ 176806 w 421979"/>
              <a:gd name="connsiteY4-4054" fmla="*/ 142351 h 146508"/>
              <a:gd name="connsiteX5-4055" fmla="*/ 218748 w 421979"/>
              <a:gd name="connsiteY5-4056" fmla="*/ 232 h 146508"/>
              <a:gd name="connsiteX6-4057" fmla="*/ 258308 w 421979"/>
              <a:gd name="connsiteY6-4058" fmla="*/ 142351 h 146508"/>
              <a:gd name="connsiteX7-4059" fmla="*/ 301840 w 421979"/>
              <a:gd name="connsiteY7-4060" fmla="*/ 232 h 146508"/>
              <a:gd name="connsiteX8-4061" fmla="*/ 336635 w 421979"/>
              <a:gd name="connsiteY8-4062" fmla="*/ 146044 h 146508"/>
              <a:gd name="connsiteX9-4063" fmla="*/ 382550 w 421979"/>
              <a:gd name="connsiteY9-4064" fmla="*/ 5 h 146508"/>
              <a:gd name="connsiteX10-4065" fmla="*/ 421979 w 421979"/>
              <a:gd name="connsiteY10-4066" fmla="*/ 141959 h 146508"/>
              <a:gd name="connsiteX0-4067" fmla="*/ 0 w 421979"/>
              <a:gd name="connsiteY0-4068" fmla="*/ 143857 h 147900"/>
              <a:gd name="connsiteX1-4069" fmla="*/ 49251 w 421979"/>
              <a:gd name="connsiteY1-4070" fmla="*/ 2465 h 147900"/>
              <a:gd name="connsiteX2-4071" fmla="*/ 91183 w 421979"/>
              <a:gd name="connsiteY2-4072" fmla="*/ 145534 h 147900"/>
              <a:gd name="connsiteX3-4073" fmla="*/ 140583 w 421979"/>
              <a:gd name="connsiteY3-4074" fmla="*/ 2 h 147900"/>
              <a:gd name="connsiteX4-4075" fmla="*/ 176806 w 421979"/>
              <a:gd name="connsiteY4-4076" fmla="*/ 143743 h 147900"/>
              <a:gd name="connsiteX5-4077" fmla="*/ 218748 w 421979"/>
              <a:gd name="connsiteY5-4078" fmla="*/ 1624 h 147900"/>
              <a:gd name="connsiteX6-4079" fmla="*/ 258308 w 421979"/>
              <a:gd name="connsiteY6-4080" fmla="*/ 143743 h 147900"/>
              <a:gd name="connsiteX7-4081" fmla="*/ 301840 w 421979"/>
              <a:gd name="connsiteY7-4082" fmla="*/ 1624 h 147900"/>
              <a:gd name="connsiteX8-4083" fmla="*/ 336635 w 421979"/>
              <a:gd name="connsiteY8-4084" fmla="*/ 147436 h 147900"/>
              <a:gd name="connsiteX9-4085" fmla="*/ 382550 w 421979"/>
              <a:gd name="connsiteY9-4086" fmla="*/ 1397 h 147900"/>
              <a:gd name="connsiteX10-4087" fmla="*/ 421979 w 421979"/>
              <a:gd name="connsiteY10-4088" fmla="*/ 143351 h 147900"/>
              <a:gd name="connsiteX0-4089" fmla="*/ 0 w 421979"/>
              <a:gd name="connsiteY0-4090" fmla="*/ 143857 h 147900"/>
              <a:gd name="connsiteX1-4091" fmla="*/ 49251 w 421979"/>
              <a:gd name="connsiteY1-4092" fmla="*/ 2465 h 147900"/>
              <a:gd name="connsiteX2-4093" fmla="*/ 91183 w 421979"/>
              <a:gd name="connsiteY2-4094" fmla="*/ 145534 h 147900"/>
              <a:gd name="connsiteX3-4095" fmla="*/ 140583 w 421979"/>
              <a:gd name="connsiteY3-4096" fmla="*/ 2 h 147900"/>
              <a:gd name="connsiteX4-4097" fmla="*/ 176806 w 421979"/>
              <a:gd name="connsiteY4-4098" fmla="*/ 143743 h 147900"/>
              <a:gd name="connsiteX5-4099" fmla="*/ 218748 w 421979"/>
              <a:gd name="connsiteY5-4100" fmla="*/ 1624 h 147900"/>
              <a:gd name="connsiteX6-4101" fmla="*/ 258308 w 421979"/>
              <a:gd name="connsiteY6-4102" fmla="*/ 143743 h 147900"/>
              <a:gd name="connsiteX7-4103" fmla="*/ 301840 w 421979"/>
              <a:gd name="connsiteY7-4104" fmla="*/ 1624 h 147900"/>
              <a:gd name="connsiteX8-4105" fmla="*/ 336635 w 421979"/>
              <a:gd name="connsiteY8-4106" fmla="*/ 147436 h 147900"/>
              <a:gd name="connsiteX9-4107" fmla="*/ 382550 w 421979"/>
              <a:gd name="connsiteY9-4108" fmla="*/ 1397 h 147900"/>
              <a:gd name="connsiteX10-4109" fmla="*/ 421979 w 421979"/>
              <a:gd name="connsiteY10-4110" fmla="*/ 143351 h 147900"/>
              <a:gd name="connsiteX0-4111" fmla="*/ 0 w 421979"/>
              <a:gd name="connsiteY0-4112" fmla="*/ 143857 h 147900"/>
              <a:gd name="connsiteX1-4113" fmla="*/ 49251 w 421979"/>
              <a:gd name="connsiteY1-4114" fmla="*/ 2465 h 147900"/>
              <a:gd name="connsiteX2-4115" fmla="*/ 91183 w 421979"/>
              <a:gd name="connsiteY2-4116" fmla="*/ 145534 h 147900"/>
              <a:gd name="connsiteX3-4117" fmla="*/ 140583 w 421979"/>
              <a:gd name="connsiteY3-4118" fmla="*/ 2 h 147900"/>
              <a:gd name="connsiteX4-4119" fmla="*/ 176806 w 421979"/>
              <a:gd name="connsiteY4-4120" fmla="*/ 143743 h 147900"/>
              <a:gd name="connsiteX5-4121" fmla="*/ 218748 w 421979"/>
              <a:gd name="connsiteY5-4122" fmla="*/ 1624 h 147900"/>
              <a:gd name="connsiteX6-4123" fmla="*/ 258308 w 421979"/>
              <a:gd name="connsiteY6-4124" fmla="*/ 143743 h 147900"/>
              <a:gd name="connsiteX7-4125" fmla="*/ 301840 w 421979"/>
              <a:gd name="connsiteY7-4126" fmla="*/ 1624 h 147900"/>
              <a:gd name="connsiteX8-4127" fmla="*/ 336635 w 421979"/>
              <a:gd name="connsiteY8-4128" fmla="*/ 147436 h 147900"/>
              <a:gd name="connsiteX9-4129" fmla="*/ 382550 w 421979"/>
              <a:gd name="connsiteY9-4130" fmla="*/ 1397 h 147900"/>
              <a:gd name="connsiteX10-4131" fmla="*/ 421979 w 421979"/>
              <a:gd name="connsiteY10-4132" fmla="*/ 143351 h 147900"/>
              <a:gd name="connsiteX0-4133" fmla="*/ 0 w 421979"/>
              <a:gd name="connsiteY0-4134" fmla="*/ 143857 h 147900"/>
              <a:gd name="connsiteX1-4135" fmla="*/ 49251 w 421979"/>
              <a:gd name="connsiteY1-4136" fmla="*/ 2465 h 147900"/>
              <a:gd name="connsiteX2-4137" fmla="*/ 91183 w 421979"/>
              <a:gd name="connsiteY2-4138" fmla="*/ 145534 h 147900"/>
              <a:gd name="connsiteX3-4139" fmla="*/ 140583 w 421979"/>
              <a:gd name="connsiteY3-4140" fmla="*/ 2 h 147900"/>
              <a:gd name="connsiteX4-4141" fmla="*/ 176806 w 421979"/>
              <a:gd name="connsiteY4-4142" fmla="*/ 143743 h 147900"/>
              <a:gd name="connsiteX5-4143" fmla="*/ 218748 w 421979"/>
              <a:gd name="connsiteY5-4144" fmla="*/ 1624 h 147900"/>
              <a:gd name="connsiteX6-4145" fmla="*/ 258308 w 421979"/>
              <a:gd name="connsiteY6-4146" fmla="*/ 143743 h 147900"/>
              <a:gd name="connsiteX7-4147" fmla="*/ 301840 w 421979"/>
              <a:gd name="connsiteY7-4148" fmla="*/ 1624 h 147900"/>
              <a:gd name="connsiteX8-4149" fmla="*/ 336635 w 421979"/>
              <a:gd name="connsiteY8-4150" fmla="*/ 147436 h 147900"/>
              <a:gd name="connsiteX9-4151" fmla="*/ 382550 w 421979"/>
              <a:gd name="connsiteY9-4152" fmla="*/ 1397 h 147900"/>
              <a:gd name="connsiteX10-4153" fmla="*/ 421979 w 421979"/>
              <a:gd name="connsiteY10-4154" fmla="*/ 143351 h 147900"/>
              <a:gd name="connsiteX0-4155" fmla="*/ 0 w 421979"/>
              <a:gd name="connsiteY0-4156" fmla="*/ 143857 h 147900"/>
              <a:gd name="connsiteX1-4157" fmla="*/ 49251 w 421979"/>
              <a:gd name="connsiteY1-4158" fmla="*/ 2465 h 147900"/>
              <a:gd name="connsiteX2-4159" fmla="*/ 91183 w 421979"/>
              <a:gd name="connsiteY2-4160" fmla="*/ 145534 h 147900"/>
              <a:gd name="connsiteX3-4161" fmla="*/ 140583 w 421979"/>
              <a:gd name="connsiteY3-4162" fmla="*/ 2 h 147900"/>
              <a:gd name="connsiteX4-4163" fmla="*/ 176806 w 421979"/>
              <a:gd name="connsiteY4-4164" fmla="*/ 143743 h 147900"/>
              <a:gd name="connsiteX5-4165" fmla="*/ 218748 w 421979"/>
              <a:gd name="connsiteY5-4166" fmla="*/ 1624 h 147900"/>
              <a:gd name="connsiteX6-4167" fmla="*/ 258308 w 421979"/>
              <a:gd name="connsiteY6-4168" fmla="*/ 143743 h 147900"/>
              <a:gd name="connsiteX7-4169" fmla="*/ 301840 w 421979"/>
              <a:gd name="connsiteY7-4170" fmla="*/ 1624 h 147900"/>
              <a:gd name="connsiteX8-4171" fmla="*/ 336635 w 421979"/>
              <a:gd name="connsiteY8-4172" fmla="*/ 147436 h 147900"/>
              <a:gd name="connsiteX9-4173" fmla="*/ 382550 w 421979"/>
              <a:gd name="connsiteY9-4174" fmla="*/ 1397 h 147900"/>
              <a:gd name="connsiteX10-4175" fmla="*/ 421979 w 421979"/>
              <a:gd name="connsiteY10-4176" fmla="*/ 143351 h 147900"/>
              <a:gd name="connsiteX0-4177" fmla="*/ 0 w 421979"/>
              <a:gd name="connsiteY0-4178" fmla="*/ 143857 h 147900"/>
              <a:gd name="connsiteX1-4179" fmla="*/ 49251 w 421979"/>
              <a:gd name="connsiteY1-4180" fmla="*/ 2465 h 147900"/>
              <a:gd name="connsiteX2-4181" fmla="*/ 91183 w 421979"/>
              <a:gd name="connsiteY2-4182" fmla="*/ 145534 h 147900"/>
              <a:gd name="connsiteX3-4183" fmla="*/ 140583 w 421979"/>
              <a:gd name="connsiteY3-4184" fmla="*/ 2 h 147900"/>
              <a:gd name="connsiteX4-4185" fmla="*/ 176806 w 421979"/>
              <a:gd name="connsiteY4-4186" fmla="*/ 143743 h 147900"/>
              <a:gd name="connsiteX5-4187" fmla="*/ 218748 w 421979"/>
              <a:gd name="connsiteY5-4188" fmla="*/ 1624 h 147900"/>
              <a:gd name="connsiteX6-4189" fmla="*/ 258308 w 421979"/>
              <a:gd name="connsiteY6-4190" fmla="*/ 143743 h 147900"/>
              <a:gd name="connsiteX7-4191" fmla="*/ 301840 w 421979"/>
              <a:gd name="connsiteY7-4192" fmla="*/ 1624 h 147900"/>
              <a:gd name="connsiteX8-4193" fmla="*/ 336635 w 421979"/>
              <a:gd name="connsiteY8-4194" fmla="*/ 147436 h 147900"/>
              <a:gd name="connsiteX9-4195" fmla="*/ 382550 w 421979"/>
              <a:gd name="connsiteY9-4196" fmla="*/ 1397 h 147900"/>
              <a:gd name="connsiteX10-4197" fmla="*/ 421979 w 421979"/>
              <a:gd name="connsiteY10-4198" fmla="*/ 143351 h 147900"/>
              <a:gd name="connsiteX0-4199" fmla="*/ 0 w 421979"/>
              <a:gd name="connsiteY0-4200" fmla="*/ 143857 h 147900"/>
              <a:gd name="connsiteX1-4201" fmla="*/ 49251 w 421979"/>
              <a:gd name="connsiteY1-4202" fmla="*/ 2465 h 147900"/>
              <a:gd name="connsiteX2-4203" fmla="*/ 91183 w 421979"/>
              <a:gd name="connsiteY2-4204" fmla="*/ 145534 h 147900"/>
              <a:gd name="connsiteX3-4205" fmla="*/ 140583 w 421979"/>
              <a:gd name="connsiteY3-4206" fmla="*/ 2 h 147900"/>
              <a:gd name="connsiteX4-4207" fmla="*/ 176806 w 421979"/>
              <a:gd name="connsiteY4-4208" fmla="*/ 143743 h 147900"/>
              <a:gd name="connsiteX5-4209" fmla="*/ 218748 w 421979"/>
              <a:gd name="connsiteY5-4210" fmla="*/ 1624 h 147900"/>
              <a:gd name="connsiteX6-4211" fmla="*/ 258308 w 421979"/>
              <a:gd name="connsiteY6-4212" fmla="*/ 143743 h 147900"/>
              <a:gd name="connsiteX7-4213" fmla="*/ 301840 w 421979"/>
              <a:gd name="connsiteY7-4214" fmla="*/ 1624 h 147900"/>
              <a:gd name="connsiteX8-4215" fmla="*/ 336635 w 421979"/>
              <a:gd name="connsiteY8-4216" fmla="*/ 147436 h 147900"/>
              <a:gd name="connsiteX9-4217" fmla="*/ 382550 w 421979"/>
              <a:gd name="connsiteY9-4218" fmla="*/ 1397 h 147900"/>
              <a:gd name="connsiteX10-4219" fmla="*/ 421979 w 421979"/>
              <a:gd name="connsiteY10-4220" fmla="*/ 143351 h 147900"/>
              <a:gd name="connsiteX0-4221" fmla="*/ 0 w 421979"/>
              <a:gd name="connsiteY0-4222" fmla="*/ 143857 h 147900"/>
              <a:gd name="connsiteX1-4223" fmla="*/ 49251 w 421979"/>
              <a:gd name="connsiteY1-4224" fmla="*/ 2465 h 147900"/>
              <a:gd name="connsiteX2-4225" fmla="*/ 91183 w 421979"/>
              <a:gd name="connsiteY2-4226" fmla="*/ 145534 h 147900"/>
              <a:gd name="connsiteX3-4227" fmla="*/ 140583 w 421979"/>
              <a:gd name="connsiteY3-4228" fmla="*/ 2 h 147900"/>
              <a:gd name="connsiteX4-4229" fmla="*/ 176806 w 421979"/>
              <a:gd name="connsiteY4-4230" fmla="*/ 143743 h 147900"/>
              <a:gd name="connsiteX5-4231" fmla="*/ 218748 w 421979"/>
              <a:gd name="connsiteY5-4232" fmla="*/ 1624 h 147900"/>
              <a:gd name="connsiteX6-4233" fmla="*/ 258308 w 421979"/>
              <a:gd name="connsiteY6-4234" fmla="*/ 143743 h 147900"/>
              <a:gd name="connsiteX7-4235" fmla="*/ 301840 w 421979"/>
              <a:gd name="connsiteY7-4236" fmla="*/ 1624 h 147900"/>
              <a:gd name="connsiteX8-4237" fmla="*/ 336635 w 421979"/>
              <a:gd name="connsiteY8-4238" fmla="*/ 147436 h 147900"/>
              <a:gd name="connsiteX9-4239" fmla="*/ 382550 w 421979"/>
              <a:gd name="connsiteY9-4240" fmla="*/ 1397 h 147900"/>
              <a:gd name="connsiteX10-4241" fmla="*/ 421979 w 421979"/>
              <a:gd name="connsiteY10-4242" fmla="*/ 143351 h 147900"/>
              <a:gd name="connsiteX0-4243" fmla="*/ 0 w 421979"/>
              <a:gd name="connsiteY0-4244" fmla="*/ 143857 h 147900"/>
              <a:gd name="connsiteX1-4245" fmla="*/ 49251 w 421979"/>
              <a:gd name="connsiteY1-4246" fmla="*/ 2465 h 147900"/>
              <a:gd name="connsiteX2-4247" fmla="*/ 91183 w 421979"/>
              <a:gd name="connsiteY2-4248" fmla="*/ 145534 h 147900"/>
              <a:gd name="connsiteX3-4249" fmla="*/ 140583 w 421979"/>
              <a:gd name="connsiteY3-4250" fmla="*/ 2 h 147900"/>
              <a:gd name="connsiteX4-4251" fmla="*/ 176806 w 421979"/>
              <a:gd name="connsiteY4-4252" fmla="*/ 143743 h 147900"/>
              <a:gd name="connsiteX5-4253" fmla="*/ 218748 w 421979"/>
              <a:gd name="connsiteY5-4254" fmla="*/ 1624 h 147900"/>
              <a:gd name="connsiteX6-4255" fmla="*/ 258308 w 421979"/>
              <a:gd name="connsiteY6-4256" fmla="*/ 143743 h 147900"/>
              <a:gd name="connsiteX7-4257" fmla="*/ 301840 w 421979"/>
              <a:gd name="connsiteY7-4258" fmla="*/ 1624 h 147900"/>
              <a:gd name="connsiteX8-4259" fmla="*/ 336635 w 421979"/>
              <a:gd name="connsiteY8-4260" fmla="*/ 147436 h 147900"/>
              <a:gd name="connsiteX9-4261" fmla="*/ 382550 w 421979"/>
              <a:gd name="connsiteY9-4262" fmla="*/ 1397 h 147900"/>
              <a:gd name="connsiteX10-4263" fmla="*/ 421979 w 421979"/>
              <a:gd name="connsiteY10-4264" fmla="*/ 143351 h 147900"/>
              <a:gd name="connsiteX0-4265" fmla="*/ 0 w 421979"/>
              <a:gd name="connsiteY0-4266" fmla="*/ 143857 h 147900"/>
              <a:gd name="connsiteX1-4267" fmla="*/ 49251 w 421979"/>
              <a:gd name="connsiteY1-4268" fmla="*/ 2465 h 147900"/>
              <a:gd name="connsiteX2-4269" fmla="*/ 91183 w 421979"/>
              <a:gd name="connsiteY2-4270" fmla="*/ 145534 h 147900"/>
              <a:gd name="connsiteX3-4271" fmla="*/ 140583 w 421979"/>
              <a:gd name="connsiteY3-4272" fmla="*/ 2 h 147900"/>
              <a:gd name="connsiteX4-4273" fmla="*/ 176806 w 421979"/>
              <a:gd name="connsiteY4-4274" fmla="*/ 143743 h 147900"/>
              <a:gd name="connsiteX5-4275" fmla="*/ 218748 w 421979"/>
              <a:gd name="connsiteY5-4276" fmla="*/ 1624 h 147900"/>
              <a:gd name="connsiteX6-4277" fmla="*/ 258308 w 421979"/>
              <a:gd name="connsiteY6-4278" fmla="*/ 143743 h 147900"/>
              <a:gd name="connsiteX7-4279" fmla="*/ 301840 w 421979"/>
              <a:gd name="connsiteY7-4280" fmla="*/ 1624 h 147900"/>
              <a:gd name="connsiteX8-4281" fmla="*/ 336635 w 421979"/>
              <a:gd name="connsiteY8-4282" fmla="*/ 147436 h 147900"/>
              <a:gd name="connsiteX9-4283" fmla="*/ 382550 w 421979"/>
              <a:gd name="connsiteY9-4284" fmla="*/ 1397 h 147900"/>
              <a:gd name="connsiteX10-4285" fmla="*/ 421979 w 421979"/>
              <a:gd name="connsiteY10-4286" fmla="*/ 143351 h 147900"/>
              <a:gd name="connsiteX0-4287" fmla="*/ 0 w 421979"/>
              <a:gd name="connsiteY0-4288" fmla="*/ 143857 h 147443"/>
              <a:gd name="connsiteX1-4289" fmla="*/ 49251 w 421979"/>
              <a:gd name="connsiteY1-4290" fmla="*/ 2465 h 147443"/>
              <a:gd name="connsiteX2-4291" fmla="*/ 91183 w 421979"/>
              <a:gd name="connsiteY2-4292" fmla="*/ 145534 h 147443"/>
              <a:gd name="connsiteX3-4293" fmla="*/ 140583 w 421979"/>
              <a:gd name="connsiteY3-4294" fmla="*/ 2 h 147443"/>
              <a:gd name="connsiteX4-4295" fmla="*/ 176806 w 421979"/>
              <a:gd name="connsiteY4-4296" fmla="*/ 143743 h 147443"/>
              <a:gd name="connsiteX5-4297" fmla="*/ 218748 w 421979"/>
              <a:gd name="connsiteY5-4298" fmla="*/ 1624 h 147443"/>
              <a:gd name="connsiteX6-4299" fmla="*/ 258308 w 421979"/>
              <a:gd name="connsiteY6-4300" fmla="*/ 143743 h 147443"/>
              <a:gd name="connsiteX7-4301" fmla="*/ 301840 w 421979"/>
              <a:gd name="connsiteY7-4302" fmla="*/ 1624 h 147443"/>
              <a:gd name="connsiteX8-4303" fmla="*/ 336635 w 421979"/>
              <a:gd name="connsiteY8-4304" fmla="*/ 147436 h 147443"/>
              <a:gd name="connsiteX9-4305" fmla="*/ 382550 w 421979"/>
              <a:gd name="connsiteY9-4306" fmla="*/ 1397 h 147443"/>
              <a:gd name="connsiteX10-4307" fmla="*/ 421979 w 421979"/>
              <a:gd name="connsiteY10-4308" fmla="*/ 143351 h 147443"/>
              <a:gd name="connsiteX0-4309" fmla="*/ 0 w 421979"/>
              <a:gd name="connsiteY0-4310" fmla="*/ 143857 h 147443"/>
              <a:gd name="connsiteX1-4311" fmla="*/ 49251 w 421979"/>
              <a:gd name="connsiteY1-4312" fmla="*/ 2465 h 147443"/>
              <a:gd name="connsiteX2-4313" fmla="*/ 91183 w 421979"/>
              <a:gd name="connsiteY2-4314" fmla="*/ 145534 h 147443"/>
              <a:gd name="connsiteX3-4315" fmla="*/ 140583 w 421979"/>
              <a:gd name="connsiteY3-4316" fmla="*/ 2 h 147443"/>
              <a:gd name="connsiteX4-4317" fmla="*/ 176806 w 421979"/>
              <a:gd name="connsiteY4-4318" fmla="*/ 143743 h 147443"/>
              <a:gd name="connsiteX5-4319" fmla="*/ 218748 w 421979"/>
              <a:gd name="connsiteY5-4320" fmla="*/ 1624 h 147443"/>
              <a:gd name="connsiteX6-4321" fmla="*/ 258308 w 421979"/>
              <a:gd name="connsiteY6-4322" fmla="*/ 143743 h 147443"/>
              <a:gd name="connsiteX7-4323" fmla="*/ 301840 w 421979"/>
              <a:gd name="connsiteY7-4324" fmla="*/ 1624 h 147443"/>
              <a:gd name="connsiteX8-4325" fmla="*/ 336635 w 421979"/>
              <a:gd name="connsiteY8-4326" fmla="*/ 147436 h 147443"/>
              <a:gd name="connsiteX9-4327" fmla="*/ 382550 w 421979"/>
              <a:gd name="connsiteY9-4328" fmla="*/ 1397 h 147443"/>
              <a:gd name="connsiteX10-4329" fmla="*/ 421979 w 421979"/>
              <a:gd name="connsiteY10-4330" fmla="*/ 143351 h 147443"/>
              <a:gd name="connsiteX0-4331" fmla="*/ 0 w 421979"/>
              <a:gd name="connsiteY0-4332" fmla="*/ 143857 h 147443"/>
              <a:gd name="connsiteX1-4333" fmla="*/ 49251 w 421979"/>
              <a:gd name="connsiteY1-4334" fmla="*/ 2465 h 147443"/>
              <a:gd name="connsiteX2-4335" fmla="*/ 91183 w 421979"/>
              <a:gd name="connsiteY2-4336" fmla="*/ 145534 h 147443"/>
              <a:gd name="connsiteX3-4337" fmla="*/ 140583 w 421979"/>
              <a:gd name="connsiteY3-4338" fmla="*/ 2 h 147443"/>
              <a:gd name="connsiteX4-4339" fmla="*/ 176806 w 421979"/>
              <a:gd name="connsiteY4-4340" fmla="*/ 143743 h 147443"/>
              <a:gd name="connsiteX5-4341" fmla="*/ 218748 w 421979"/>
              <a:gd name="connsiteY5-4342" fmla="*/ 1624 h 147443"/>
              <a:gd name="connsiteX6-4343" fmla="*/ 258308 w 421979"/>
              <a:gd name="connsiteY6-4344" fmla="*/ 143743 h 147443"/>
              <a:gd name="connsiteX7-4345" fmla="*/ 301840 w 421979"/>
              <a:gd name="connsiteY7-4346" fmla="*/ 1624 h 147443"/>
              <a:gd name="connsiteX8-4347" fmla="*/ 336635 w 421979"/>
              <a:gd name="connsiteY8-4348" fmla="*/ 147436 h 147443"/>
              <a:gd name="connsiteX9-4349" fmla="*/ 382550 w 421979"/>
              <a:gd name="connsiteY9-4350" fmla="*/ 1397 h 147443"/>
              <a:gd name="connsiteX10-4351" fmla="*/ 421979 w 421979"/>
              <a:gd name="connsiteY10-4352" fmla="*/ 143351 h 147443"/>
              <a:gd name="connsiteX0-4353" fmla="*/ 0 w 421979"/>
              <a:gd name="connsiteY0-4354" fmla="*/ 143857 h 147443"/>
              <a:gd name="connsiteX1-4355" fmla="*/ 49251 w 421979"/>
              <a:gd name="connsiteY1-4356" fmla="*/ 2465 h 147443"/>
              <a:gd name="connsiteX2-4357" fmla="*/ 91183 w 421979"/>
              <a:gd name="connsiteY2-4358" fmla="*/ 145534 h 147443"/>
              <a:gd name="connsiteX3-4359" fmla="*/ 140583 w 421979"/>
              <a:gd name="connsiteY3-4360" fmla="*/ 2 h 147443"/>
              <a:gd name="connsiteX4-4361" fmla="*/ 176806 w 421979"/>
              <a:gd name="connsiteY4-4362" fmla="*/ 143743 h 147443"/>
              <a:gd name="connsiteX5-4363" fmla="*/ 218748 w 421979"/>
              <a:gd name="connsiteY5-4364" fmla="*/ 1624 h 147443"/>
              <a:gd name="connsiteX6-4365" fmla="*/ 258308 w 421979"/>
              <a:gd name="connsiteY6-4366" fmla="*/ 143743 h 147443"/>
              <a:gd name="connsiteX7-4367" fmla="*/ 301840 w 421979"/>
              <a:gd name="connsiteY7-4368" fmla="*/ 1624 h 147443"/>
              <a:gd name="connsiteX8-4369" fmla="*/ 336635 w 421979"/>
              <a:gd name="connsiteY8-4370" fmla="*/ 147436 h 147443"/>
              <a:gd name="connsiteX9-4371" fmla="*/ 382550 w 421979"/>
              <a:gd name="connsiteY9-4372" fmla="*/ 1397 h 147443"/>
              <a:gd name="connsiteX10-4373" fmla="*/ 421979 w 421979"/>
              <a:gd name="connsiteY10-4374" fmla="*/ 143351 h 147443"/>
              <a:gd name="connsiteX0-4375" fmla="*/ 0 w 421979"/>
              <a:gd name="connsiteY0-4376" fmla="*/ 143857 h 147442"/>
              <a:gd name="connsiteX1-4377" fmla="*/ 49251 w 421979"/>
              <a:gd name="connsiteY1-4378" fmla="*/ 2465 h 147442"/>
              <a:gd name="connsiteX2-4379" fmla="*/ 91183 w 421979"/>
              <a:gd name="connsiteY2-4380" fmla="*/ 145534 h 147442"/>
              <a:gd name="connsiteX3-4381" fmla="*/ 140583 w 421979"/>
              <a:gd name="connsiteY3-4382" fmla="*/ 2 h 147442"/>
              <a:gd name="connsiteX4-4383" fmla="*/ 176806 w 421979"/>
              <a:gd name="connsiteY4-4384" fmla="*/ 143743 h 147442"/>
              <a:gd name="connsiteX5-4385" fmla="*/ 218748 w 421979"/>
              <a:gd name="connsiteY5-4386" fmla="*/ 1624 h 147442"/>
              <a:gd name="connsiteX6-4387" fmla="*/ 258308 w 421979"/>
              <a:gd name="connsiteY6-4388" fmla="*/ 143743 h 147442"/>
              <a:gd name="connsiteX7-4389" fmla="*/ 301840 w 421979"/>
              <a:gd name="connsiteY7-4390" fmla="*/ 1624 h 147442"/>
              <a:gd name="connsiteX8-4391" fmla="*/ 336635 w 421979"/>
              <a:gd name="connsiteY8-4392" fmla="*/ 147436 h 147442"/>
              <a:gd name="connsiteX9-4393" fmla="*/ 382550 w 421979"/>
              <a:gd name="connsiteY9-4394" fmla="*/ 1397 h 147442"/>
              <a:gd name="connsiteX10-4395" fmla="*/ 421979 w 421979"/>
              <a:gd name="connsiteY10-4396" fmla="*/ 143351 h 147442"/>
              <a:gd name="connsiteX0-4397" fmla="*/ 0 w 421979"/>
              <a:gd name="connsiteY0-4398" fmla="*/ 143857 h 147443"/>
              <a:gd name="connsiteX1-4399" fmla="*/ 49251 w 421979"/>
              <a:gd name="connsiteY1-4400" fmla="*/ 2465 h 147443"/>
              <a:gd name="connsiteX2-4401" fmla="*/ 91183 w 421979"/>
              <a:gd name="connsiteY2-4402" fmla="*/ 145534 h 147443"/>
              <a:gd name="connsiteX3-4403" fmla="*/ 140583 w 421979"/>
              <a:gd name="connsiteY3-4404" fmla="*/ 2 h 147443"/>
              <a:gd name="connsiteX4-4405" fmla="*/ 176806 w 421979"/>
              <a:gd name="connsiteY4-4406" fmla="*/ 143743 h 147443"/>
              <a:gd name="connsiteX5-4407" fmla="*/ 218748 w 421979"/>
              <a:gd name="connsiteY5-4408" fmla="*/ 1624 h 147443"/>
              <a:gd name="connsiteX6-4409" fmla="*/ 258308 w 421979"/>
              <a:gd name="connsiteY6-4410" fmla="*/ 143743 h 147443"/>
              <a:gd name="connsiteX7-4411" fmla="*/ 301840 w 421979"/>
              <a:gd name="connsiteY7-4412" fmla="*/ 1624 h 147443"/>
              <a:gd name="connsiteX8-4413" fmla="*/ 336635 w 421979"/>
              <a:gd name="connsiteY8-4414" fmla="*/ 147436 h 147443"/>
              <a:gd name="connsiteX9-4415" fmla="*/ 382550 w 421979"/>
              <a:gd name="connsiteY9-4416" fmla="*/ 1397 h 147443"/>
              <a:gd name="connsiteX10-4417" fmla="*/ 421979 w 421979"/>
              <a:gd name="connsiteY10-4418" fmla="*/ 143351 h 147443"/>
              <a:gd name="connsiteX0-4419" fmla="*/ 0 w 421979"/>
              <a:gd name="connsiteY0-4420" fmla="*/ 143857 h 147443"/>
              <a:gd name="connsiteX1-4421" fmla="*/ 49251 w 421979"/>
              <a:gd name="connsiteY1-4422" fmla="*/ 2465 h 147443"/>
              <a:gd name="connsiteX2-4423" fmla="*/ 91183 w 421979"/>
              <a:gd name="connsiteY2-4424" fmla="*/ 145534 h 147443"/>
              <a:gd name="connsiteX3-4425" fmla="*/ 140583 w 421979"/>
              <a:gd name="connsiteY3-4426" fmla="*/ 2 h 147443"/>
              <a:gd name="connsiteX4-4427" fmla="*/ 176806 w 421979"/>
              <a:gd name="connsiteY4-4428" fmla="*/ 143743 h 147443"/>
              <a:gd name="connsiteX5-4429" fmla="*/ 218748 w 421979"/>
              <a:gd name="connsiteY5-4430" fmla="*/ 1624 h 147443"/>
              <a:gd name="connsiteX6-4431" fmla="*/ 258308 w 421979"/>
              <a:gd name="connsiteY6-4432" fmla="*/ 143743 h 147443"/>
              <a:gd name="connsiteX7-4433" fmla="*/ 301840 w 421979"/>
              <a:gd name="connsiteY7-4434" fmla="*/ 1624 h 147443"/>
              <a:gd name="connsiteX8-4435" fmla="*/ 336635 w 421979"/>
              <a:gd name="connsiteY8-4436" fmla="*/ 147436 h 147443"/>
              <a:gd name="connsiteX9-4437" fmla="*/ 382550 w 421979"/>
              <a:gd name="connsiteY9-4438" fmla="*/ 1397 h 147443"/>
              <a:gd name="connsiteX10-4439" fmla="*/ 421979 w 421979"/>
              <a:gd name="connsiteY10-4440" fmla="*/ 143351 h 147443"/>
              <a:gd name="connsiteX0-4441" fmla="*/ 0 w 421979"/>
              <a:gd name="connsiteY0-4442" fmla="*/ 143857 h 147436"/>
              <a:gd name="connsiteX1-4443" fmla="*/ 49251 w 421979"/>
              <a:gd name="connsiteY1-4444" fmla="*/ 2465 h 147436"/>
              <a:gd name="connsiteX2-4445" fmla="*/ 91183 w 421979"/>
              <a:gd name="connsiteY2-4446" fmla="*/ 145534 h 147436"/>
              <a:gd name="connsiteX3-4447" fmla="*/ 140583 w 421979"/>
              <a:gd name="connsiteY3-4448" fmla="*/ 2 h 147436"/>
              <a:gd name="connsiteX4-4449" fmla="*/ 176806 w 421979"/>
              <a:gd name="connsiteY4-4450" fmla="*/ 143743 h 147436"/>
              <a:gd name="connsiteX5-4451" fmla="*/ 218748 w 421979"/>
              <a:gd name="connsiteY5-4452" fmla="*/ 1624 h 147436"/>
              <a:gd name="connsiteX6-4453" fmla="*/ 258308 w 421979"/>
              <a:gd name="connsiteY6-4454" fmla="*/ 143743 h 147436"/>
              <a:gd name="connsiteX7-4455" fmla="*/ 301840 w 421979"/>
              <a:gd name="connsiteY7-4456" fmla="*/ 1624 h 147436"/>
              <a:gd name="connsiteX8-4457" fmla="*/ 336635 w 421979"/>
              <a:gd name="connsiteY8-4458" fmla="*/ 147436 h 147436"/>
              <a:gd name="connsiteX9-4459" fmla="*/ 383344 w 421979"/>
              <a:gd name="connsiteY9-4460" fmla="*/ 1397 h 147436"/>
              <a:gd name="connsiteX10-4461" fmla="*/ 421979 w 421979"/>
              <a:gd name="connsiteY10-4462" fmla="*/ 143351 h 147436"/>
              <a:gd name="connsiteX0-4463" fmla="*/ 0 w 421979"/>
              <a:gd name="connsiteY0-4464" fmla="*/ 143857 h 147554"/>
              <a:gd name="connsiteX1-4465" fmla="*/ 49251 w 421979"/>
              <a:gd name="connsiteY1-4466" fmla="*/ 2465 h 147554"/>
              <a:gd name="connsiteX2-4467" fmla="*/ 91183 w 421979"/>
              <a:gd name="connsiteY2-4468" fmla="*/ 145534 h 147554"/>
              <a:gd name="connsiteX3-4469" fmla="*/ 140583 w 421979"/>
              <a:gd name="connsiteY3-4470" fmla="*/ 2 h 147554"/>
              <a:gd name="connsiteX4-4471" fmla="*/ 176806 w 421979"/>
              <a:gd name="connsiteY4-4472" fmla="*/ 143743 h 147554"/>
              <a:gd name="connsiteX5-4473" fmla="*/ 218748 w 421979"/>
              <a:gd name="connsiteY5-4474" fmla="*/ 1624 h 147554"/>
              <a:gd name="connsiteX6-4475" fmla="*/ 258308 w 421979"/>
              <a:gd name="connsiteY6-4476" fmla="*/ 143743 h 147554"/>
              <a:gd name="connsiteX7-4477" fmla="*/ 301840 w 421979"/>
              <a:gd name="connsiteY7-4478" fmla="*/ 1624 h 147554"/>
              <a:gd name="connsiteX8-4479" fmla="*/ 336635 w 421979"/>
              <a:gd name="connsiteY8-4480" fmla="*/ 147436 h 147554"/>
              <a:gd name="connsiteX9-4481" fmla="*/ 383344 w 421979"/>
              <a:gd name="connsiteY9-4482" fmla="*/ 1397 h 147554"/>
              <a:gd name="connsiteX10-4483" fmla="*/ 421979 w 421979"/>
              <a:gd name="connsiteY10-4484" fmla="*/ 143351 h 147554"/>
              <a:gd name="connsiteX0-4485" fmla="*/ 0 w 421979"/>
              <a:gd name="connsiteY0-4486" fmla="*/ 143857 h 147443"/>
              <a:gd name="connsiteX1-4487" fmla="*/ 49251 w 421979"/>
              <a:gd name="connsiteY1-4488" fmla="*/ 2465 h 147443"/>
              <a:gd name="connsiteX2-4489" fmla="*/ 91183 w 421979"/>
              <a:gd name="connsiteY2-4490" fmla="*/ 145534 h 147443"/>
              <a:gd name="connsiteX3-4491" fmla="*/ 140583 w 421979"/>
              <a:gd name="connsiteY3-4492" fmla="*/ 2 h 147443"/>
              <a:gd name="connsiteX4-4493" fmla="*/ 176806 w 421979"/>
              <a:gd name="connsiteY4-4494" fmla="*/ 143743 h 147443"/>
              <a:gd name="connsiteX5-4495" fmla="*/ 218748 w 421979"/>
              <a:gd name="connsiteY5-4496" fmla="*/ 1624 h 147443"/>
              <a:gd name="connsiteX6-4497" fmla="*/ 258308 w 421979"/>
              <a:gd name="connsiteY6-4498" fmla="*/ 143743 h 147443"/>
              <a:gd name="connsiteX7-4499" fmla="*/ 301840 w 421979"/>
              <a:gd name="connsiteY7-4500" fmla="*/ 1624 h 147443"/>
              <a:gd name="connsiteX8-4501" fmla="*/ 336635 w 421979"/>
              <a:gd name="connsiteY8-4502" fmla="*/ 147436 h 147443"/>
              <a:gd name="connsiteX9-4503" fmla="*/ 383344 w 421979"/>
              <a:gd name="connsiteY9-4504" fmla="*/ 1397 h 147443"/>
              <a:gd name="connsiteX10-4505" fmla="*/ 421979 w 421979"/>
              <a:gd name="connsiteY10-4506" fmla="*/ 143351 h 147443"/>
              <a:gd name="connsiteX0-4507" fmla="*/ 0 w 421979"/>
              <a:gd name="connsiteY0-4508" fmla="*/ 143857 h 147443"/>
              <a:gd name="connsiteX1-4509" fmla="*/ 49251 w 421979"/>
              <a:gd name="connsiteY1-4510" fmla="*/ 2465 h 147443"/>
              <a:gd name="connsiteX2-4511" fmla="*/ 91183 w 421979"/>
              <a:gd name="connsiteY2-4512" fmla="*/ 145534 h 147443"/>
              <a:gd name="connsiteX3-4513" fmla="*/ 140583 w 421979"/>
              <a:gd name="connsiteY3-4514" fmla="*/ 2 h 147443"/>
              <a:gd name="connsiteX4-4515" fmla="*/ 176806 w 421979"/>
              <a:gd name="connsiteY4-4516" fmla="*/ 143743 h 147443"/>
              <a:gd name="connsiteX5-4517" fmla="*/ 218748 w 421979"/>
              <a:gd name="connsiteY5-4518" fmla="*/ 1624 h 147443"/>
              <a:gd name="connsiteX6-4519" fmla="*/ 258308 w 421979"/>
              <a:gd name="connsiteY6-4520" fmla="*/ 143743 h 147443"/>
              <a:gd name="connsiteX7-4521" fmla="*/ 301840 w 421979"/>
              <a:gd name="connsiteY7-4522" fmla="*/ 1624 h 147443"/>
              <a:gd name="connsiteX8-4523" fmla="*/ 336635 w 421979"/>
              <a:gd name="connsiteY8-4524" fmla="*/ 147436 h 147443"/>
              <a:gd name="connsiteX9-4525" fmla="*/ 383344 w 421979"/>
              <a:gd name="connsiteY9-4526" fmla="*/ 1397 h 147443"/>
              <a:gd name="connsiteX10-4527" fmla="*/ 421979 w 421979"/>
              <a:gd name="connsiteY10-4528" fmla="*/ 143351 h 147443"/>
              <a:gd name="connsiteX0-4529" fmla="*/ 0 w 421979"/>
              <a:gd name="connsiteY0-4530" fmla="*/ 143857 h 147436"/>
              <a:gd name="connsiteX1-4531" fmla="*/ 49251 w 421979"/>
              <a:gd name="connsiteY1-4532" fmla="*/ 2465 h 147436"/>
              <a:gd name="connsiteX2-4533" fmla="*/ 91183 w 421979"/>
              <a:gd name="connsiteY2-4534" fmla="*/ 145534 h 147436"/>
              <a:gd name="connsiteX3-4535" fmla="*/ 140583 w 421979"/>
              <a:gd name="connsiteY3-4536" fmla="*/ 2 h 147436"/>
              <a:gd name="connsiteX4-4537" fmla="*/ 176806 w 421979"/>
              <a:gd name="connsiteY4-4538" fmla="*/ 143743 h 147436"/>
              <a:gd name="connsiteX5-4539" fmla="*/ 218748 w 421979"/>
              <a:gd name="connsiteY5-4540" fmla="*/ 1624 h 147436"/>
              <a:gd name="connsiteX6-4541" fmla="*/ 258308 w 421979"/>
              <a:gd name="connsiteY6-4542" fmla="*/ 143743 h 147436"/>
              <a:gd name="connsiteX7-4543" fmla="*/ 299458 w 421979"/>
              <a:gd name="connsiteY7-4544" fmla="*/ 1624 h 147436"/>
              <a:gd name="connsiteX8-4545" fmla="*/ 336635 w 421979"/>
              <a:gd name="connsiteY8-4546" fmla="*/ 147436 h 147436"/>
              <a:gd name="connsiteX9-4547" fmla="*/ 383344 w 421979"/>
              <a:gd name="connsiteY9-4548" fmla="*/ 1397 h 147436"/>
              <a:gd name="connsiteX10-4549" fmla="*/ 421979 w 421979"/>
              <a:gd name="connsiteY10-4550" fmla="*/ 143351 h 147436"/>
              <a:gd name="connsiteX0-4551" fmla="*/ 0 w 421979"/>
              <a:gd name="connsiteY0-4552" fmla="*/ 143857 h 147436"/>
              <a:gd name="connsiteX1-4553" fmla="*/ 49251 w 421979"/>
              <a:gd name="connsiteY1-4554" fmla="*/ 2465 h 147436"/>
              <a:gd name="connsiteX2-4555" fmla="*/ 91183 w 421979"/>
              <a:gd name="connsiteY2-4556" fmla="*/ 145534 h 147436"/>
              <a:gd name="connsiteX3-4557" fmla="*/ 140583 w 421979"/>
              <a:gd name="connsiteY3-4558" fmla="*/ 2 h 147436"/>
              <a:gd name="connsiteX4-4559" fmla="*/ 176806 w 421979"/>
              <a:gd name="connsiteY4-4560" fmla="*/ 143743 h 147436"/>
              <a:gd name="connsiteX5-4561" fmla="*/ 218748 w 421979"/>
              <a:gd name="connsiteY5-4562" fmla="*/ 1624 h 147436"/>
              <a:gd name="connsiteX6-4563" fmla="*/ 258308 w 421979"/>
              <a:gd name="connsiteY6-4564" fmla="*/ 143743 h 147436"/>
              <a:gd name="connsiteX7-4565" fmla="*/ 299458 w 421979"/>
              <a:gd name="connsiteY7-4566" fmla="*/ 1624 h 147436"/>
              <a:gd name="connsiteX8-4567" fmla="*/ 336635 w 421979"/>
              <a:gd name="connsiteY8-4568" fmla="*/ 147436 h 147436"/>
              <a:gd name="connsiteX9-4569" fmla="*/ 383344 w 421979"/>
              <a:gd name="connsiteY9-4570" fmla="*/ 1397 h 147436"/>
              <a:gd name="connsiteX10-4571" fmla="*/ 421979 w 421979"/>
              <a:gd name="connsiteY10-4572" fmla="*/ 143351 h 147436"/>
              <a:gd name="connsiteX0-4573" fmla="*/ 0 w 421979"/>
              <a:gd name="connsiteY0-4574" fmla="*/ 143857 h 147436"/>
              <a:gd name="connsiteX1-4575" fmla="*/ 49251 w 421979"/>
              <a:gd name="connsiteY1-4576" fmla="*/ 2465 h 147436"/>
              <a:gd name="connsiteX2-4577" fmla="*/ 91183 w 421979"/>
              <a:gd name="connsiteY2-4578" fmla="*/ 145534 h 147436"/>
              <a:gd name="connsiteX3-4579" fmla="*/ 140583 w 421979"/>
              <a:gd name="connsiteY3-4580" fmla="*/ 2 h 147436"/>
              <a:gd name="connsiteX4-4581" fmla="*/ 176806 w 421979"/>
              <a:gd name="connsiteY4-4582" fmla="*/ 143743 h 147436"/>
              <a:gd name="connsiteX5-4583" fmla="*/ 218748 w 421979"/>
              <a:gd name="connsiteY5-4584" fmla="*/ 1624 h 147436"/>
              <a:gd name="connsiteX6-4585" fmla="*/ 258308 w 421979"/>
              <a:gd name="connsiteY6-4586" fmla="*/ 143743 h 147436"/>
              <a:gd name="connsiteX7-4587" fmla="*/ 299458 w 421979"/>
              <a:gd name="connsiteY7-4588" fmla="*/ 1624 h 147436"/>
              <a:gd name="connsiteX8-4589" fmla="*/ 336635 w 421979"/>
              <a:gd name="connsiteY8-4590" fmla="*/ 147436 h 147436"/>
              <a:gd name="connsiteX9-4591" fmla="*/ 383344 w 421979"/>
              <a:gd name="connsiteY9-4592" fmla="*/ 1397 h 147436"/>
              <a:gd name="connsiteX10-4593" fmla="*/ 421979 w 421979"/>
              <a:gd name="connsiteY10-4594" fmla="*/ 143351 h 147436"/>
              <a:gd name="connsiteX0-4595" fmla="*/ 0 w 421979"/>
              <a:gd name="connsiteY0-4596" fmla="*/ 143857 h 147436"/>
              <a:gd name="connsiteX1-4597" fmla="*/ 49251 w 421979"/>
              <a:gd name="connsiteY1-4598" fmla="*/ 2465 h 147436"/>
              <a:gd name="connsiteX2-4599" fmla="*/ 91183 w 421979"/>
              <a:gd name="connsiteY2-4600" fmla="*/ 145534 h 147436"/>
              <a:gd name="connsiteX3-4601" fmla="*/ 140583 w 421979"/>
              <a:gd name="connsiteY3-4602" fmla="*/ 2 h 147436"/>
              <a:gd name="connsiteX4-4603" fmla="*/ 176806 w 421979"/>
              <a:gd name="connsiteY4-4604" fmla="*/ 143743 h 147436"/>
              <a:gd name="connsiteX5-4605" fmla="*/ 218748 w 421979"/>
              <a:gd name="connsiteY5-4606" fmla="*/ 1624 h 147436"/>
              <a:gd name="connsiteX6-4607" fmla="*/ 258308 w 421979"/>
              <a:gd name="connsiteY6-4608" fmla="*/ 143743 h 147436"/>
              <a:gd name="connsiteX7-4609" fmla="*/ 299458 w 421979"/>
              <a:gd name="connsiteY7-4610" fmla="*/ 1624 h 147436"/>
              <a:gd name="connsiteX8-4611" fmla="*/ 336635 w 421979"/>
              <a:gd name="connsiteY8-4612" fmla="*/ 147436 h 147436"/>
              <a:gd name="connsiteX9-4613" fmla="*/ 383344 w 421979"/>
              <a:gd name="connsiteY9-4614" fmla="*/ 1397 h 147436"/>
              <a:gd name="connsiteX10-4615" fmla="*/ 421979 w 421979"/>
              <a:gd name="connsiteY10-4616" fmla="*/ 143351 h 147436"/>
              <a:gd name="connsiteX0-4617" fmla="*/ 0 w 421979"/>
              <a:gd name="connsiteY0-4618" fmla="*/ 143857 h 147503"/>
              <a:gd name="connsiteX1-4619" fmla="*/ 49251 w 421979"/>
              <a:gd name="connsiteY1-4620" fmla="*/ 2465 h 147503"/>
              <a:gd name="connsiteX2-4621" fmla="*/ 91183 w 421979"/>
              <a:gd name="connsiteY2-4622" fmla="*/ 145534 h 147503"/>
              <a:gd name="connsiteX3-4623" fmla="*/ 140583 w 421979"/>
              <a:gd name="connsiteY3-4624" fmla="*/ 2 h 147503"/>
              <a:gd name="connsiteX4-4625" fmla="*/ 176806 w 421979"/>
              <a:gd name="connsiteY4-4626" fmla="*/ 143743 h 147503"/>
              <a:gd name="connsiteX5-4627" fmla="*/ 218748 w 421979"/>
              <a:gd name="connsiteY5-4628" fmla="*/ 1624 h 147503"/>
              <a:gd name="connsiteX6-4629" fmla="*/ 258308 w 421979"/>
              <a:gd name="connsiteY6-4630" fmla="*/ 143743 h 147503"/>
              <a:gd name="connsiteX7-4631" fmla="*/ 299458 w 421979"/>
              <a:gd name="connsiteY7-4632" fmla="*/ 1624 h 147503"/>
              <a:gd name="connsiteX8-4633" fmla="*/ 336635 w 421979"/>
              <a:gd name="connsiteY8-4634" fmla="*/ 147436 h 147503"/>
              <a:gd name="connsiteX9-4635" fmla="*/ 383344 w 421979"/>
              <a:gd name="connsiteY9-4636" fmla="*/ 1397 h 147503"/>
              <a:gd name="connsiteX10-4637" fmla="*/ 421979 w 421979"/>
              <a:gd name="connsiteY10-4638" fmla="*/ 143351 h 147503"/>
              <a:gd name="connsiteX0-4639" fmla="*/ 0 w 421979"/>
              <a:gd name="connsiteY0-4640" fmla="*/ 143857 h 147503"/>
              <a:gd name="connsiteX1-4641" fmla="*/ 49251 w 421979"/>
              <a:gd name="connsiteY1-4642" fmla="*/ 2465 h 147503"/>
              <a:gd name="connsiteX2-4643" fmla="*/ 91183 w 421979"/>
              <a:gd name="connsiteY2-4644" fmla="*/ 145534 h 147503"/>
              <a:gd name="connsiteX3-4645" fmla="*/ 140583 w 421979"/>
              <a:gd name="connsiteY3-4646" fmla="*/ 2 h 147503"/>
              <a:gd name="connsiteX4-4647" fmla="*/ 176806 w 421979"/>
              <a:gd name="connsiteY4-4648" fmla="*/ 143743 h 147503"/>
              <a:gd name="connsiteX5-4649" fmla="*/ 218748 w 421979"/>
              <a:gd name="connsiteY5-4650" fmla="*/ 1624 h 147503"/>
              <a:gd name="connsiteX6-4651" fmla="*/ 258308 w 421979"/>
              <a:gd name="connsiteY6-4652" fmla="*/ 143743 h 147503"/>
              <a:gd name="connsiteX7-4653" fmla="*/ 299458 w 421979"/>
              <a:gd name="connsiteY7-4654" fmla="*/ 1624 h 147503"/>
              <a:gd name="connsiteX8-4655" fmla="*/ 336635 w 421979"/>
              <a:gd name="connsiteY8-4656" fmla="*/ 147436 h 147503"/>
              <a:gd name="connsiteX9-4657" fmla="*/ 383344 w 421979"/>
              <a:gd name="connsiteY9-4658" fmla="*/ 1397 h 147503"/>
              <a:gd name="connsiteX10-4659" fmla="*/ 421979 w 421979"/>
              <a:gd name="connsiteY10-4660" fmla="*/ 143351 h 147503"/>
              <a:gd name="connsiteX0-4661" fmla="*/ 0 w 421979"/>
              <a:gd name="connsiteY0-4662" fmla="*/ 143857 h 147503"/>
              <a:gd name="connsiteX1-4663" fmla="*/ 49251 w 421979"/>
              <a:gd name="connsiteY1-4664" fmla="*/ 2465 h 147503"/>
              <a:gd name="connsiteX2-4665" fmla="*/ 91183 w 421979"/>
              <a:gd name="connsiteY2-4666" fmla="*/ 145534 h 147503"/>
              <a:gd name="connsiteX3-4667" fmla="*/ 140583 w 421979"/>
              <a:gd name="connsiteY3-4668" fmla="*/ 2 h 147503"/>
              <a:gd name="connsiteX4-4669" fmla="*/ 176806 w 421979"/>
              <a:gd name="connsiteY4-4670" fmla="*/ 143743 h 147503"/>
              <a:gd name="connsiteX5-4671" fmla="*/ 218748 w 421979"/>
              <a:gd name="connsiteY5-4672" fmla="*/ 1624 h 147503"/>
              <a:gd name="connsiteX6-4673" fmla="*/ 258308 w 421979"/>
              <a:gd name="connsiteY6-4674" fmla="*/ 143743 h 147503"/>
              <a:gd name="connsiteX7-4675" fmla="*/ 299458 w 421979"/>
              <a:gd name="connsiteY7-4676" fmla="*/ 1624 h 147503"/>
              <a:gd name="connsiteX8-4677" fmla="*/ 336635 w 421979"/>
              <a:gd name="connsiteY8-4678" fmla="*/ 147436 h 147503"/>
              <a:gd name="connsiteX9-4679" fmla="*/ 383344 w 421979"/>
              <a:gd name="connsiteY9-4680" fmla="*/ 1397 h 147503"/>
              <a:gd name="connsiteX10-4681" fmla="*/ 421979 w 421979"/>
              <a:gd name="connsiteY10-4682" fmla="*/ 143351 h 147503"/>
              <a:gd name="connsiteX0-4683" fmla="*/ 0 w 421979"/>
              <a:gd name="connsiteY0-4684" fmla="*/ 143857 h 147503"/>
              <a:gd name="connsiteX1-4685" fmla="*/ 49251 w 421979"/>
              <a:gd name="connsiteY1-4686" fmla="*/ 2465 h 147503"/>
              <a:gd name="connsiteX2-4687" fmla="*/ 91183 w 421979"/>
              <a:gd name="connsiteY2-4688" fmla="*/ 145534 h 147503"/>
              <a:gd name="connsiteX3-4689" fmla="*/ 140583 w 421979"/>
              <a:gd name="connsiteY3-4690" fmla="*/ 2 h 147503"/>
              <a:gd name="connsiteX4-4691" fmla="*/ 174423 w 421979"/>
              <a:gd name="connsiteY4-4692" fmla="*/ 144974 h 147503"/>
              <a:gd name="connsiteX5-4693" fmla="*/ 218748 w 421979"/>
              <a:gd name="connsiteY5-4694" fmla="*/ 1624 h 147503"/>
              <a:gd name="connsiteX6-4695" fmla="*/ 258308 w 421979"/>
              <a:gd name="connsiteY6-4696" fmla="*/ 143743 h 147503"/>
              <a:gd name="connsiteX7-4697" fmla="*/ 299458 w 421979"/>
              <a:gd name="connsiteY7-4698" fmla="*/ 1624 h 147503"/>
              <a:gd name="connsiteX8-4699" fmla="*/ 336635 w 421979"/>
              <a:gd name="connsiteY8-4700" fmla="*/ 147436 h 147503"/>
              <a:gd name="connsiteX9-4701" fmla="*/ 383344 w 421979"/>
              <a:gd name="connsiteY9-4702" fmla="*/ 1397 h 147503"/>
              <a:gd name="connsiteX10-4703" fmla="*/ 421979 w 421979"/>
              <a:gd name="connsiteY10-4704" fmla="*/ 143351 h 147503"/>
              <a:gd name="connsiteX0-4705" fmla="*/ 0 w 421979"/>
              <a:gd name="connsiteY0-4706" fmla="*/ 143857 h 147503"/>
              <a:gd name="connsiteX1-4707" fmla="*/ 49251 w 421979"/>
              <a:gd name="connsiteY1-4708" fmla="*/ 2465 h 147503"/>
              <a:gd name="connsiteX2-4709" fmla="*/ 91183 w 421979"/>
              <a:gd name="connsiteY2-4710" fmla="*/ 145534 h 147503"/>
              <a:gd name="connsiteX3-4711" fmla="*/ 140583 w 421979"/>
              <a:gd name="connsiteY3-4712" fmla="*/ 2 h 147503"/>
              <a:gd name="connsiteX4-4713" fmla="*/ 174423 w 421979"/>
              <a:gd name="connsiteY4-4714" fmla="*/ 144974 h 147503"/>
              <a:gd name="connsiteX5-4715" fmla="*/ 218748 w 421979"/>
              <a:gd name="connsiteY5-4716" fmla="*/ 1624 h 147503"/>
              <a:gd name="connsiteX6-4717" fmla="*/ 258308 w 421979"/>
              <a:gd name="connsiteY6-4718" fmla="*/ 143743 h 147503"/>
              <a:gd name="connsiteX7-4719" fmla="*/ 299458 w 421979"/>
              <a:gd name="connsiteY7-4720" fmla="*/ 1624 h 147503"/>
              <a:gd name="connsiteX8-4721" fmla="*/ 336635 w 421979"/>
              <a:gd name="connsiteY8-4722" fmla="*/ 147436 h 147503"/>
              <a:gd name="connsiteX9-4723" fmla="*/ 383344 w 421979"/>
              <a:gd name="connsiteY9-4724" fmla="*/ 1397 h 147503"/>
              <a:gd name="connsiteX10-4725" fmla="*/ 421979 w 421979"/>
              <a:gd name="connsiteY10-4726" fmla="*/ 143351 h 147503"/>
              <a:gd name="connsiteX0-4727" fmla="*/ 0 w 421979"/>
              <a:gd name="connsiteY0-4728" fmla="*/ 143857 h 147503"/>
              <a:gd name="connsiteX1-4729" fmla="*/ 49251 w 421979"/>
              <a:gd name="connsiteY1-4730" fmla="*/ 2465 h 147503"/>
              <a:gd name="connsiteX2-4731" fmla="*/ 91183 w 421979"/>
              <a:gd name="connsiteY2-4732" fmla="*/ 145534 h 147503"/>
              <a:gd name="connsiteX3-4733" fmla="*/ 140583 w 421979"/>
              <a:gd name="connsiteY3-4734" fmla="*/ 2 h 147503"/>
              <a:gd name="connsiteX4-4735" fmla="*/ 174423 w 421979"/>
              <a:gd name="connsiteY4-4736" fmla="*/ 144974 h 147503"/>
              <a:gd name="connsiteX5-4737" fmla="*/ 218748 w 421979"/>
              <a:gd name="connsiteY5-4738" fmla="*/ 1624 h 147503"/>
              <a:gd name="connsiteX6-4739" fmla="*/ 258308 w 421979"/>
              <a:gd name="connsiteY6-4740" fmla="*/ 143743 h 147503"/>
              <a:gd name="connsiteX7-4741" fmla="*/ 299458 w 421979"/>
              <a:gd name="connsiteY7-4742" fmla="*/ 1624 h 147503"/>
              <a:gd name="connsiteX8-4743" fmla="*/ 336635 w 421979"/>
              <a:gd name="connsiteY8-4744" fmla="*/ 147436 h 147503"/>
              <a:gd name="connsiteX9-4745" fmla="*/ 383344 w 421979"/>
              <a:gd name="connsiteY9-4746" fmla="*/ 1397 h 147503"/>
              <a:gd name="connsiteX10-4747" fmla="*/ 421979 w 421979"/>
              <a:gd name="connsiteY10-4748" fmla="*/ 143351 h 147503"/>
              <a:gd name="connsiteX0-4749" fmla="*/ 0 w 421979"/>
              <a:gd name="connsiteY0-4750" fmla="*/ 143857 h 147503"/>
              <a:gd name="connsiteX1-4751" fmla="*/ 49251 w 421979"/>
              <a:gd name="connsiteY1-4752" fmla="*/ 2465 h 147503"/>
              <a:gd name="connsiteX2-4753" fmla="*/ 91183 w 421979"/>
              <a:gd name="connsiteY2-4754" fmla="*/ 145534 h 147503"/>
              <a:gd name="connsiteX3-4755" fmla="*/ 140583 w 421979"/>
              <a:gd name="connsiteY3-4756" fmla="*/ 2 h 147503"/>
              <a:gd name="connsiteX4-4757" fmla="*/ 177600 w 421979"/>
              <a:gd name="connsiteY4-4758" fmla="*/ 146205 h 147503"/>
              <a:gd name="connsiteX5-4759" fmla="*/ 218748 w 421979"/>
              <a:gd name="connsiteY5-4760" fmla="*/ 1624 h 147503"/>
              <a:gd name="connsiteX6-4761" fmla="*/ 258308 w 421979"/>
              <a:gd name="connsiteY6-4762" fmla="*/ 143743 h 147503"/>
              <a:gd name="connsiteX7-4763" fmla="*/ 299458 w 421979"/>
              <a:gd name="connsiteY7-4764" fmla="*/ 1624 h 147503"/>
              <a:gd name="connsiteX8-4765" fmla="*/ 336635 w 421979"/>
              <a:gd name="connsiteY8-4766" fmla="*/ 147436 h 147503"/>
              <a:gd name="connsiteX9-4767" fmla="*/ 383344 w 421979"/>
              <a:gd name="connsiteY9-4768" fmla="*/ 1397 h 147503"/>
              <a:gd name="connsiteX10-4769" fmla="*/ 421979 w 421979"/>
              <a:gd name="connsiteY10-4770" fmla="*/ 143351 h 147503"/>
              <a:gd name="connsiteX0-4771" fmla="*/ 0 w 421979"/>
              <a:gd name="connsiteY0-4772" fmla="*/ 143857 h 147503"/>
              <a:gd name="connsiteX1-4773" fmla="*/ 49251 w 421979"/>
              <a:gd name="connsiteY1-4774" fmla="*/ 2465 h 147503"/>
              <a:gd name="connsiteX2-4775" fmla="*/ 91183 w 421979"/>
              <a:gd name="connsiteY2-4776" fmla="*/ 145534 h 147503"/>
              <a:gd name="connsiteX3-4777" fmla="*/ 140583 w 421979"/>
              <a:gd name="connsiteY3-4778" fmla="*/ 2 h 147503"/>
              <a:gd name="connsiteX4-4779" fmla="*/ 177600 w 421979"/>
              <a:gd name="connsiteY4-4780" fmla="*/ 146205 h 147503"/>
              <a:gd name="connsiteX5-4781" fmla="*/ 218748 w 421979"/>
              <a:gd name="connsiteY5-4782" fmla="*/ 1624 h 147503"/>
              <a:gd name="connsiteX6-4783" fmla="*/ 258308 w 421979"/>
              <a:gd name="connsiteY6-4784" fmla="*/ 143743 h 147503"/>
              <a:gd name="connsiteX7-4785" fmla="*/ 299458 w 421979"/>
              <a:gd name="connsiteY7-4786" fmla="*/ 1624 h 147503"/>
              <a:gd name="connsiteX8-4787" fmla="*/ 336635 w 421979"/>
              <a:gd name="connsiteY8-4788" fmla="*/ 147436 h 147503"/>
              <a:gd name="connsiteX9-4789" fmla="*/ 383344 w 421979"/>
              <a:gd name="connsiteY9-4790" fmla="*/ 1397 h 147503"/>
              <a:gd name="connsiteX10-4791" fmla="*/ 421979 w 421979"/>
              <a:gd name="connsiteY10-4792" fmla="*/ 143351 h 147503"/>
              <a:gd name="connsiteX0-4793" fmla="*/ 0 w 421979"/>
              <a:gd name="connsiteY0-4794" fmla="*/ 143857 h 147503"/>
              <a:gd name="connsiteX1-4795" fmla="*/ 49251 w 421979"/>
              <a:gd name="connsiteY1-4796" fmla="*/ 2465 h 147503"/>
              <a:gd name="connsiteX2-4797" fmla="*/ 91183 w 421979"/>
              <a:gd name="connsiteY2-4798" fmla="*/ 145534 h 147503"/>
              <a:gd name="connsiteX3-4799" fmla="*/ 140583 w 421979"/>
              <a:gd name="connsiteY3-4800" fmla="*/ 2 h 147503"/>
              <a:gd name="connsiteX4-4801" fmla="*/ 177600 w 421979"/>
              <a:gd name="connsiteY4-4802" fmla="*/ 146205 h 147503"/>
              <a:gd name="connsiteX5-4803" fmla="*/ 218748 w 421979"/>
              <a:gd name="connsiteY5-4804" fmla="*/ 1624 h 147503"/>
              <a:gd name="connsiteX6-4805" fmla="*/ 258308 w 421979"/>
              <a:gd name="connsiteY6-4806" fmla="*/ 143743 h 147503"/>
              <a:gd name="connsiteX7-4807" fmla="*/ 299458 w 421979"/>
              <a:gd name="connsiteY7-4808" fmla="*/ 1624 h 147503"/>
              <a:gd name="connsiteX8-4809" fmla="*/ 336635 w 421979"/>
              <a:gd name="connsiteY8-4810" fmla="*/ 147436 h 147503"/>
              <a:gd name="connsiteX9-4811" fmla="*/ 383344 w 421979"/>
              <a:gd name="connsiteY9-4812" fmla="*/ 1397 h 147503"/>
              <a:gd name="connsiteX10-4813" fmla="*/ 421979 w 421979"/>
              <a:gd name="connsiteY10-4814" fmla="*/ 143351 h 147503"/>
              <a:gd name="connsiteX0-4815" fmla="*/ 0 w 421979"/>
              <a:gd name="connsiteY0-4816" fmla="*/ 143857 h 147503"/>
              <a:gd name="connsiteX1-4817" fmla="*/ 49251 w 421979"/>
              <a:gd name="connsiteY1-4818" fmla="*/ 2465 h 147503"/>
              <a:gd name="connsiteX2-4819" fmla="*/ 91183 w 421979"/>
              <a:gd name="connsiteY2-4820" fmla="*/ 145534 h 147503"/>
              <a:gd name="connsiteX3-4821" fmla="*/ 140583 w 421979"/>
              <a:gd name="connsiteY3-4822" fmla="*/ 2 h 147503"/>
              <a:gd name="connsiteX4-4823" fmla="*/ 177600 w 421979"/>
              <a:gd name="connsiteY4-4824" fmla="*/ 146205 h 147503"/>
              <a:gd name="connsiteX5-4825" fmla="*/ 218748 w 421979"/>
              <a:gd name="connsiteY5-4826" fmla="*/ 1624 h 147503"/>
              <a:gd name="connsiteX6-4827" fmla="*/ 258308 w 421979"/>
              <a:gd name="connsiteY6-4828" fmla="*/ 143743 h 147503"/>
              <a:gd name="connsiteX7-4829" fmla="*/ 299458 w 421979"/>
              <a:gd name="connsiteY7-4830" fmla="*/ 1624 h 147503"/>
              <a:gd name="connsiteX8-4831" fmla="*/ 336635 w 421979"/>
              <a:gd name="connsiteY8-4832" fmla="*/ 147436 h 147503"/>
              <a:gd name="connsiteX9-4833" fmla="*/ 383344 w 421979"/>
              <a:gd name="connsiteY9-4834" fmla="*/ 1397 h 147503"/>
              <a:gd name="connsiteX10-4835" fmla="*/ 421979 w 421979"/>
              <a:gd name="connsiteY10-4836" fmla="*/ 143351 h 147503"/>
              <a:gd name="connsiteX0-4837" fmla="*/ 0 w 421979"/>
              <a:gd name="connsiteY0-4838" fmla="*/ 143857 h 147503"/>
              <a:gd name="connsiteX1-4839" fmla="*/ 49251 w 421979"/>
              <a:gd name="connsiteY1-4840" fmla="*/ 2465 h 147503"/>
              <a:gd name="connsiteX2-4841" fmla="*/ 91183 w 421979"/>
              <a:gd name="connsiteY2-4842" fmla="*/ 145534 h 147503"/>
              <a:gd name="connsiteX3-4843" fmla="*/ 140583 w 421979"/>
              <a:gd name="connsiteY3-4844" fmla="*/ 2 h 147503"/>
              <a:gd name="connsiteX4-4845" fmla="*/ 177600 w 421979"/>
              <a:gd name="connsiteY4-4846" fmla="*/ 146205 h 147503"/>
              <a:gd name="connsiteX5-4847" fmla="*/ 218748 w 421979"/>
              <a:gd name="connsiteY5-4848" fmla="*/ 1624 h 147503"/>
              <a:gd name="connsiteX6-4849" fmla="*/ 258308 w 421979"/>
              <a:gd name="connsiteY6-4850" fmla="*/ 143743 h 147503"/>
              <a:gd name="connsiteX7-4851" fmla="*/ 299458 w 421979"/>
              <a:gd name="connsiteY7-4852" fmla="*/ 1624 h 147503"/>
              <a:gd name="connsiteX8-4853" fmla="*/ 336635 w 421979"/>
              <a:gd name="connsiteY8-4854" fmla="*/ 147436 h 147503"/>
              <a:gd name="connsiteX9-4855" fmla="*/ 383344 w 421979"/>
              <a:gd name="connsiteY9-4856" fmla="*/ 1397 h 147503"/>
              <a:gd name="connsiteX10-4857" fmla="*/ 421979 w 421979"/>
              <a:gd name="connsiteY10-4858" fmla="*/ 143351 h 147503"/>
              <a:gd name="connsiteX0-4859" fmla="*/ 0 w 421979"/>
              <a:gd name="connsiteY0-4860" fmla="*/ 142627 h 146273"/>
              <a:gd name="connsiteX1-4861" fmla="*/ 49251 w 421979"/>
              <a:gd name="connsiteY1-4862" fmla="*/ 1235 h 146273"/>
              <a:gd name="connsiteX2-4863" fmla="*/ 91183 w 421979"/>
              <a:gd name="connsiteY2-4864" fmla="*/ 144304 h 146273"/>
              <a:gd name="connsiteX3-4865" fmla="*/ 138200 w 421979"/>
              <a:gd name="connsiteY3-4866" fmla="*/ 3 h 146273"/>
              <a:gd name="connsiteX4-4867" fmla="*/ 177600 w 421979"/>
              <a:gd name="connsiteY4-4868" fmla="*/ 144975 h 146273"/>
              <a:gd name="connsiteX5-4869" fmla="*/ 218748 w 421979"/>
              <a:gd name="connsiteY5-4870" fmla="*/ 394 h 146273"/>
              <a:gd name="connsiteX6-4871" fmla="*/ 258308 w 421979"/>
              <a:gd name="connsiteY6-4872" fmla="*/ 142513 h 146273"/>
              <a:gd name="connsiteX7-4873" fmla="*/ 299458 w 421979"/>
              <a:gd name="connsiteY7-4874" fmla="*/ 394 h 146273"/>
              <a:gd name="connsiteX8-4875" fmla="*/ 336635 w 421979"/>
              <a:gd name="connsiteY8-4876" fmla="*/ 146206 h 146273"/>
              <a:gd name="connsiteX9-4877" fmla="*/ 383344 w 421979"/>
              <a:gd name="connsiteY9-4878" fmla="*/ 167 h 146273"/>
              <a:gd name="connsiteX10-4879" fmla="*/ 421979 w 421979"/>
              <a:gd name="connsiteY10-4880" fmla="*/ 142121 h 146273"/>
              <a:gd name="connsiteX0-4881" fmla="*/ 0 w 421979"/>
              <a:gd name="connsiteY0-4882" fmla="*/ 142627 h 146273"/>
              <a:gd name="connsiteX1-4883" fmla="*/ 49251 w 421979"/>
              <a:gd name="connsiteY1-4884" fmla="*/ 1235 h 146273"/>
              <a:gd name="connsiteX2-4885" fmla="*/ 91183 w 421979"/>
              <a:gd name="connsiteY2-4886" fmla="*/ 144304 h 146273"/>
              <a:gd name="connsiteX3-4887" fmla="*/ 138200 w 421979"/>
              <a:gd name="connsiteY3-4888" fmla="*/ 3 h 146273"/>
              <a:gd name="connsiteX4-4889" fmla="*/ 177600 w 421979"/>
              <a:gd name="connsiteY4-4890" fmla="*/ 144975 h 146273"/>
              <a:gd name="connsiteX5-4891" fmla="*/ 218748 w 421979"/>
              <a:gd name="connsiteY5-4892" fmla="*/ 394 h 146273"/>
              <a:gd name="connsiteX6-4893" fmla="*/ 258308 w 421979"/>
              <a:gd name="connsiteY6-4894" fmla="*/ 142513 h 146273"/>
              <a:gd name="connsiteX7-4895" fmla="*/ 299458 w 421979"/>
              <a:gd name="connsiteY7-4896" fmla="*/ 394 h 146273"/>
              <a:gd name="connsiteX8-4897" fmla="*/ 336635 w 421979"/>
              <a:gd name="connsiteY8-4898" fmla="*/ 146206 h 146273"/>
              <a:gd name="connsiteX9-4899" fmla="*/ 383344 w 421979"/>
              <a:gd name="connsiteY9-4900" fmla="*/ 167 h 146273"/>
              <a:gd name="connsiteX10-4901" fmla="*/ 421979 w 421979"/>
              <a:gd name="connsiteY10-4902" fmla="*/ 142121 h 146273"/>
              <a:gd name="connsiteX0-4903" fmla="*/ 0 w 421979"/>
              <a:gd name="connsiteY0-4904" fmla="*/ 142627 h 146273"/>
              <a:gd name="connsiteX1-4905" fmla="*/ 49251 w 421979"/>
              <a:gd name="connsiteY1-4906" fmla="*/ 1235 h 146273"/>
              <a:gd name="connsiteX2-4907" fmla="*/ 91183 w 421979"/>
              <a:gd name="connsiteY2-4908" fmla="*/ 144304 h 146273"/>
              <a:gd name="connsiteX3-4909" fmla="*/ 138200 w 421979"/>
              <a:gd name="connsiteY3-4910" fmla="*/ 3 h 146273"/>
              <a:gd name="connsiteX4-4911" fmla="*/ 177600 w 421979"/>
              <a:gd name="connsiteY4-4912" fmla="*/ 144975 h 146273"/>
              <a:gd name="connsiteX5-4913" fmla="*/ 218748 w 421979"/>
              <a:gd name="connsiteY5-4914" fmla="*/ 394 h 146273"/>
              <a:gd name="connsiteX6-4915" fmla="*/ 258308 w 421979"/>
              <a:gd name="connsiteY6-4916" fmla="*/ 142513 h 146273"/>
              <a:gd name="connsiteX7-4917" fmla="*/ 299458 w 421979"/>
              <a:gd name="connsiteY7-4918" fmla="*/ 394 h 146273"/>
              <a:gd name="connsiteX8-4919" fmla="*/ 336635 w 421979"/>
              <a:gd name="connsiteY8-4920" fmla="*/ 146206 h 146273"/>
              <a:gd name="connsiteX9-4921" fmla="*/ 383344 w 421979"/>
              <a:gd name="connsiteY9-4922" fmla="*/ 167 h 146273"/>
              <a:gd name="connsiteX10-4923" fmla="*/ 421979 w 421979"/>
              <a:gd name="connsiteY10-4924" fmla="*/ 142121 h 146273"/>
              <a:gd name="connsiteX0-4925" fmla="*/ 0 w 421979"/>
              <a:gd name="connsiteY0-4926" fmla="*/ 142627 h 146273"/>
              <a:gd name="connsiteX1-4927" fmla="*/ 49251 w 421979"/>
              <a:gd name="connsiteY1-4928" fmla="*/ 1235 h 146273"/>
              <a:gd name="connsiteX2-4929" fmla="*/ 91183 w 421979"/>
              <a:gd name="connsiteY2-4930" fmla="*/ 144304 h 146273"/>
              <a:gd name="connsiteX3-4931" fmla="*/ 138200 w 421979"/>
              <a:gd name="connsiteY3-4932" fmla="*/ 3 h 146273"/>
              <a:gd name="connsiteX4-4933" fmla="*/ 177600 w 421979"/>
              <a:gd name="connsiteY4-4934" fmla="*/ 144975 h 146273"/>
              <a:gd name="connsiteX5-4935" fmla="*/ 218748 w 421979"/>
              <a:gd name="connsiteY5-4936" fmla="*/ 394 h 146273"/>
              <a:gd name="connsiteX6-4937" fmla="*/ 258308 w 421979"/>
              <a:gd name="connsiteY6-4938" fmla="*/ 142513 h 146273"/>
              <a:gd name="connsiteX7-4939" fmla="*/ 299458 w 421979"/>
              <a:gd name="connsiteY7-4940" fmla="*/ 394 h 146273"/>
              <a:gd name="connsiteX8-4941" fmla="*/ 336635 w 421979"/>
              <a:gd name="connsiteY8-4942" fmla="*/ 146206 h 146273"/>
              <a:gd name="connsiteX9-4943" fmla="*/ 383344 w 421979"/>
              <a:gd name="connsiteY9-4944" fmla="*/ 167 h 146273"/>
              <a:gd name="connsiteX10-4945" fmla="*/ 421979 w 421979"/>
              <a:gd name="connsiteY10-4946" fmla="*/ 142121 h 146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1661" y="connsiteY10-1662"/>
              </a:cxn>
            </a:cxnLst>
            <a:rect l="l" t="t" r="r" b="b"/>
            <a:pathLst>
              <a:path w="421979" h="146273">
                <a:moveTo>
                  <a:pt x="0" y="142627"/>
                </a:moveTo>
                <a:cubicBezTo>
                  <a:pt x="77786" y="143150"/>
                  <a:pt x="94809" y="-4379"/>
                  <a:pt x="49251" y="1235"/>
                </a:cubicBezTo>
                <a:cubicBezTo>
                  <a:pt x="12429" y="-537"/>
                  <a:pt x="35060" y="143278"/>
                  <a:pt x="91183" y="144304"/>
                </a:cubicBezTo>
                <a:cubicBezTo>
                  <a:pt x="147306" y="145330"/>
                  <a:pt x="185743" y="1943"/>
                  <a:pt x="138200" y="3"/>
                </a:cubicBezTo>
                <a:cubicBezTo>
                  <a:pt x="83509" y="-706"/>
                  <a:pt x="124466" y="144910"/>
                  <a:pt x="177600" y="144975"/>
                </a:cubicBezTo>
                <a:cubicBezTo>
                  <a:pt x="230734" y="145040"/>
                  <a:pt x="266449" y="804"/>
                  <a:pt x="218748" y="394"/>
                </a:cubicBezTo>
                <a:cubicBezTo>
                  <a:pt x="171047" y="-16"/>
                  <a:pt x="193233" y="140051"/>
                  <a:pt x="258308" y="142513"/>
                </a:cubicBezTo>
                <a:cubicBezTo>
                  <a:pt x="323383" y="144975"/>
                  <a:pt x="342791" y="1010"/>
                  <a:pt x="299458" y="394"/>
                </a:cubicBezTo>
                <a:cubicBezTo>
                  <a:pt x="256125" y="-222"/>
                  <a:pt x="275002" y="142551"/>
                  <a:pt x="336635" y="146206"/>
                </a:cubicBezTo>
                <a:cubicBezTo>
                  <a:pt x="398268" y="149861"/>
                  <a:pt x="428418" y="3720"/>
                  <a:pt x="383344" y="167"/>
                </a:cubicBezTo>
                <a:cubicBezTo>
                  <a:pt x="341446" y="4000"/>
                  <a:pt x="356298" y="145071"/>
                  <a:pt x="421979" y="142121"/>
                </a:cubicBezTo>
              </a:path>
            </a:pathLst>
          </a:custGeom>
          <a:ln w="57150">
            <a:solidFill>
              <a:srgbClr val="5E6DD7"/>
            </a:solidFill>
            <a:headEnd type="none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1" name="フリーフォーム 172">
            <a:extLst>
              <a:ext uri="{FF2B5EF4-FFF2-40B4-BE49-F238E27FC236}">
                <a16:creationId xmlns:a16="http://schemas.microsoft.com/office/drawing/2014/main" id="{D78BDE13-8072-D759-88FC-19490C0910E7}"/>
              </a:ext>
            </a:extLst>
          </p:cNvPr>
          <p:cNvSpPr/>
          <p:nvPr/>
        </p:nvSpPr>
        <p:spPr>
          <a:xfrm>
            <a:off x="2336726" y="21478906"/>
            <a:ext cx="1269089" cy="343123"/>
          </a:xfrm>
          <a:custGeom>
            <a:avLst/>
            <a:gdLst>
              <a:gd name="connsiteX0" fmla="*/ 0 w 582125"/>
              <a:gd name="connsiteY0" fmla="*/ 74700 h 154549"/>
              <a:gd name="connsiteX1" fmla="*/ 38636 w 582125"/>
              <a:gd name="connsiteY1" fmla="*/ 2578 h 154549"/>
              <a:gd name="connsiteX2" fmla="*/ 110758 w 582125"/>
              <a:gd name="connsiteY2" fmla="*/ 151973 h 154549"/>
              <a:gd name="connsiteX3" fmla="*/ 182880 w 582125"/>
              <a:gd name="connsiteY3" fmla="*/ 3 h 154549"/>
              <a:gd name="connsiteX4" fmla="*/ 255001 w 582125"/>
              <a:gd name="connsiteY4" fmla="*/ 154549 h 154549"/>
              <a:gd name="connsiteX5" fmla="*/ 327123 w 582125"/>
              <a:gd name="connsiteY5" fmla="*/ 3 h 154549"/>
              <a:gd name="connsiteX6" fmla="*/ 399245 w 582125"/>
              <a:gd name="connsiteY6" fmla="*/ 154549 h 154549"/>
              <a:gd name="connsiteX7" fmla="*/ 471366 w 582125"/>
              <a:gd name="connsiteY7" fmla="*/ 3 h 154549"/>
              <a:gd name="connsiteX8" fmla="*/ 543488 w 582125"/>
              <a:gd name="connsiteY8" fmla="*/ 149398 h 154549"/>
              <a:gd name="connsiteX9" fmla="*/ 582125 w 582125"/>
              <a:gd name="connsiteY9" fmla="*/ 74700 h 154549"/>
              <a:gd name="connsiteX0-1" fmla="*/ 0 w 582125"/>
              <a:gd name="connsiteY0-2" fmla="*/ 78393 h 158243"/>
              <a:gd name="connsiteX1-3" fmla="*/ 38636 w 582125"/>
              <a:gd name="connsiteY1-4" fmla="*/ 6271 h 158243"/>
              <a:gd name="connsiteX2-5" fmla="*/ 110758 w 582125"/>
              <a:gd name="connsiteY2-6" fmla="*/ 155666 h 158243"/>
              <a:gd name="connsiteX3-7" fmla="*/ 182880 w 582125"/>
              <a:gd name="connsiteY3-8" fmla="*/ 3696 h 158243"/>
              <a:gd name="connsiteX4-9" fmla="*/ 255001 w 582125"/>
              <a:gd name="connsiteY4-10" fmla="*/ 158242 h 158243"/>
              <a:gd name="connsiteX5-11" fmla="*/ 327123 w 582125"/>
              <a:gd name="connsiteY5-12" fmla="*/ 3696 h 158243"/>
              <a:gd name="connsiteX6-13" fmla="*/ 399245 w 582125"/>
              <a:gd name="connsiteY6-14" fmla="*/ 158242 h 158243"/>
              <a:gd name="connsiteX7-15" fmla="*/ 554756 w 582125"/>
              <a:gd name="connsiteY7-16" fmla="*/ 3 h 158243"/>
              <a:gd name="connsiteX8-17" fmla="*/ 543488 w 582125"/>
              <a:gd name="connsiteY8-18" fmla="*/ 153091 h 158243"/>
              <a:gd name="connsiteX9-19" fmla="*/ 582125 w 582125"/>
              <a:gd name="connsiteY9-20" fmla="*/ 78393 h 158243"/>
              <a:gd name="connsiteX0-21" fmla="*/ 0 w 582125"/>
              <a:gd name="connsiteY0-22" fmla="*/ 78409 h 158259"/>
              <a:gd name="connsiteX1-23" fmla="*/ 38636 w 582125"/>
              <a:gd name="connsiteY1-24" fmla="*/ 6287 h 158259"/>
              <a:gd name="connsiteX2-25" fmla="*/ 110758 w 582125"/>
              <a:gd name="connsiteY2-26" fmla="*/ 155682 h 158259"/>
              <a:gd name="connsiteX3-27" fmla="*/ 182880 w 582125"/>
              <a:gd name="connsiteY3-28" fmla="*/ 3712 h 158259"/>
              <a:gd name="connsiteX4-29" fmla="*/ 255001 w 582125"/>
              <a:gd name="connsiteY4-30" fmla="*/ 158258 h 158259"/>
              <a:gd name="connsiteX5-31" fmla="*/ 327123 w 582125"/>
              <a:gd name="connsiteY5-32" fmla="*/ 3712 h 158259"/>
              <a:gd name="connsiteX6-33" fmla="*/ 399245 w 582125"/>
              <a:gd name="connsiteY6-34" fmla="*/ 158258 h 158259"/>
              <a:gd name="connsiteX7-35" fmla="*/ 554756 w 582125"/>
              <a:gd name="connsiteY7-36" fmla="*/ 19 h 158259"/>
              <a:gd name="connsiteX8-37" fmla="*/ 502190 w 582125"/>
              <a:gd name="connsiteY8-38" fmla="*/ 146952 h 158259"/>
              <a:gd name="connsiteX9-39" fmla="*/ 582125 w 582125"/>
              <a:gd name="connsiteY9-40" fmla="*/ 78409 h 158259"/>
              <a:gd name="connsiteX0-41" fmla="*/ 0 w 582125"/>
              <a:gd name="connsiteY0-42" fmla="*/ 74698 h 166191"/>
              <a:gd name="connsiteX1-43" fmla="*/ 38636 w 582125"/>
              <a:gd name="connsiteY1-44" fmla="*/ 2576 h 166191"/>
              <a:gd name="connsiteX2-45" fmla="*/ 110758 w 582125"/>
              <a:gd name="connsiteY2-46" fmla="*/ 151971 h 166191"/>
              <a:gd name="connsiteX3-47" fmla="*/ 182880 w 582125"/>
              <a:gd name="connsiteY3-48" fmla="*/ 1 h 166191"/>
              <a:gd name="connsiteX4-49" fmla="*/ 255001 w 582125"/>
              <a:gd name="connsiteY4-50" fmla="*/ 154547 h 166191"/>
              <a:gd name="connsiteX5-51" fmla="*/ 327123 w 582125"/>
              <a:gd name="connsiteY5-52" fmla="*/ 1 h 166191"/>
              <a:gd name="connsiteX6-53" fmla="*/ 399245 w 582125"/>
              <a:gd name="connsiteY6-54" fmla="*/ 154547 h 166191"/>
              <a:gd name="connsiteX7-55" fmla="*/ 569051 w 582125"/>
              <a:gd name="connsiteY7-56" fmla="*/ 153872 h 166191"/>
              <a:gd name="connsiteX8-57" fmla="*/ 502190 w 582125"/>
              <a:gd name="connsiteY8-58" fmla="*/ 143241 h 166191"/>
              <a:gd name="connsiteX9-59" fmla="*/ 582125 w 582125"/>
              <a:gd name="connsiteY9-60" fmla="*/ 74698 h 166191"/>
              <a:gd name="connsiteX0-61" fmla="*/ 0 w 582125"/>
              <a:gd name="connsiteY0-62" fmla="*/ 74698 h 170505"/>
              <a:gd name="connsiteX1-63" fmla="*/ 38636 w 582125"/>
              <a:gd name="connsiteY1-64" fmla="*/ 2576 h 170505"/>
              <a:gd name="connsiteX2-65" fmla="*/ 110758 w 582125"/>
              <a:gd name="connsiteY2-66" fmla="*/ 151971 h 170505"/>
              <a:gd name="connsiteX3-67" fmla="*/ 182880 w 582125"/>
              <a:gd name="connsiteY3-68" fmla="*/ 1 h 170505"/>
              <a:gd name="connsiteX4-69" fmla="*/ 255001 w 582125"/>
              <a:gd name="connsiteY4-70" fmla="*/ 154547 h 170505"/>
              <a:gd name="connsiteX5-71" fmla="*/ 327123 w 582125"/>
              <a:gd name="connsiteY5-72" fmla="*/ 1 h 170505"/>
              <a:gd name="connsiteX6-73" fmla="*/ 399245 w 582125"/>
              <a:gd name="connsiteY6-74" fmla="*/ 154547 h 170505"/>
              <a:gd name="connsiteX7-75" fmla="*/ 569051 w 582125"/>
              <a:gd name="connsiteY7-76" fmla="*/ 153872 h 170505"/>
              <a:gd name="connsiteX8-77" fmla="*/ 508544 w 582125"/>
              <a:gd name="connsiteY8-78" fmla="*/ 50918 h 170505"/>
              <a:gd name="connsiteX9-79" fmla="*/ 582125 w 582125"/>
              <a:gd name="connsiteY9-80" fmla="*/ 74698 h 170505"/>
              <a:gd name="connsiteX0-81" fmla="*/ 0 w 582125"/>
              <a:gd name="connsiteY0-82" fmla="*/ 74698 h 170505"/>
              <a:gd name="connsiteX1-83" fmla="*/ 38636 w 582125"/>
              <a:gd name="connsiteY1-84" fmla="*/ 2576 h 170505"/>
              <a:gd name="connsiteX2-85" fmla="*/ 110758 w 582125"/>
              <a:gd name="connsiteY2-86" fmla="*/ 151971 h 170505"/>
              <a:gd name="connsiteX3-87" fmla="*/ 182880 w 582125"/>
              <a:gd name="connsiteY3-88" fmla="*/ 1 h 170505"/>
              <a:gd name="connsiteX4-89" fmla="*/ 255001 w 582125"/>
              <a:gd name="connsiteY4-90" fmla="*/ 154547 h 170505"/>
              <a:gd name="connsiteX5-91" fmla="*/ 327123 w 582125"/>
              <a:gd name="connsiteY5-92" fmla="*/ 1 h 170505"/>
              <a:gd name="connsiteX6-93" fmla="*/ 399245 w 582125"/>
              <a:gd name="connsiteY6-94" fmla="*/ 154547 h 170505"/>
              <a:gd name="connsiteX7-95" fmla="*/ 569051 w 582125"/>
              <a:gd name="connsiteY7-96" fmla="*/ 153872 h 170505"/>
              <a:gd name="connsiteX8-97" fmla="*/ 508544 w 582125"/>
              <a:gd name="connsiteY8-98" fmla="*/ 50918 h 170505"/>
              <a:gd name="connsiteX9-99" fmla="*/ 582125 w 582125"/>
              <a:gd name="connsiteY9-100" fmla="*/ 74698 h 170505"/>
              <a:gd name="connsiteX0-101" fmla="*/ 0 w 582125"/>
              <a:gd name="connsiteY0-102" fmla="*/ 74698 h 170505"/>
              <a:gd name="connsiteX1-103" fmla="*/ 38636 w 582125"/>
              <a:gd name="connsiteY1-104" fmla="*/ 2576 h 170505"/>
              <a:gd name="connsiteX2-105" fmla="*/ 110758 w 582125"/>
              <a:gd name="connsiteY2-106" fmla="*/ 151971 h 170505"/>
              <a:gd name="connsiteX3-107" fmla="*/ 182880 w 582125"/>
              <a:gd name="connsiteY3-108" fmla="*/ 1 h 170505"/>
              <a:gd name="connsiteX4-109" fmla="*/ 255001 w 582125"/>
              <a:gd name="connsiteY4-110" fmla="*/ 154547 h 170505"/>
              <a:gd name="connsiteX5-111" fmla="*/ 327123 w 582125"/>
              <a:gd name="connsiteY5-112" fmla="*/ 1 h 170505"/>
              <a:gd name="connsiteX6-113" fmla="*/ 399245 w 582125"/>
              <a:gd name="connsiteY6-114" fmla="*/ 154547 h 170505"/>
              <a:gd name="connsiteX7-115" fmla="*/ 569051 w 582125"/>
              <a:gd name="connsiteY7-116" fmla="*/ 153872 h 170505"/>
              <a:gd name="connsiteX8-117" fmla="*/ 508544 w 582125"/>
              <a:gd name="connsiteY8-118" fmla="*/ 50918 h 170505"/>
              <a:gd name="connsiteX9-119" fmla="*/ 582125 w 582125"/>
              <a:gd name="connsiteY9-120" fmla="*/ 74698 h 170505"/>
              <a:gd name="connsiteX0-121" fmla="*/ 0 w 582125"/>
              <a:gd name="connsiteY0-122" fmla="*/ 74698 h 170505"/>
              <a:gd name="connsiteX1-123" fmla="*/ 38636 w 582125"/>
              <a:gd name="connsiteY1-124" fmla="*/ 2576 h 170505"/>
              <a:gd name="connsiteX2-125" fmla="*/ 110758 w 582125"/>
              <a:gd name="connsiteY2-126" fmla="*/ 151971 h 170505"/>
              <a:gd name="connsiteX3-127" fmla="*/ 182880 w 582125"/>
              <a:gd name="connsiteY3-128" fmla="*/ 1 h 170505"/>
              <a:gd name="connsiteX4-129" fmla="*/ 255001 w 582125"/>
              <a:gd name="connsiteY4-130" fmla="*/ 154547 h 170505"/>
              <a:gd name="connsiteX5-131" fmla="*/ 327123 w 582125"/>
              <a:gd name="connsiteY5-132" fmla="*/ 1 h 170505"/>
              <a:gd name="connsiteX6-133" fmla="*/ 399245 w 582125"/>
              <a:gd name="connsiteY6-134" fmla="*/ 154547 h 170505"/>
              <a:gd name="connsiteX7-135" fmla="*/ 569051 w 582125"/>
              <a:gd name="connsiteY7-136" fmla="*/ 153872 h 170505"/>
              <a:gd name="connsiteX8-137" fmla="*/ 508544 w 582125"/>
              <a:gd name="connsiteY8-138" fmla="*/ 50918 h 170505"/>
              <a:gd name="connsiteX9-139" fmla="*/ 582125 w 582125"/>
              <a:gd name="connsiteY9-140" fmla="*/ 74698 h 170505"/>
              <a:gd name="connsiteX0-141" fmla="*/ 0 w 582125"/>
              <a:gd name="connsiteY0-142" fmla="*/ 74698 h 170505"/>
              <a:gd name="connsiteX1-143" fmla="*/ 38636 w 582125"/>
              <a:gd name="connsiteY1-144" fmla="*/ 2576 h 170505"/>
              <a:gd name="connsiteX2-145" fmla="*/ 110758 w 582125"/>
              <a:gd name="connsiteY2-146" fmla="*/ 151971 h 170505"/>
              <a:gd name="connsiteX3-147" fmla="*/ 182880 w 582125"/>
              <a:gd name="connsiteY3-148" fmla="*/ 1 h 170505"/>
              <a:gd name="connsiteX4-149" fmla="*/ 255001 w 582125"/>
              <a:gd name="connsiteY4-150" fmla="*/ 154547 h 170505"/>
              <a:gd name="connsiteX5-151" fmla="*/ 327123 w 582125"/>
              <a:gd name="connsiteY5-152" fmla="*/ 1 h 170505"/>
              <a:gd name="connsiteX6-153" fmla="*/ 399245 w 582125"/>
              <a:gd name="connsiteY6-154" fmla="*/ 154547 h 170505"/>
              <a:gd name="connsiteX7-155" fmla="*/ 569051 w 582125"/>
              <a:gd name="connsiteY7-156" fmla="*/ 153872 h 170505"/>
              <a:gd name="connsiteX8-157" fmla="*/ 508544 w 582125"/>
              <a:gd name="connsiteY8-158" fmla="*/ 50918 h 170505"/>
              <a:gd name="connsiteX9-159" fmla="*/ 582125 w 582125"/>
              <a:gd name="connsiteY9-160" fmla="*/ 74698 h 170505"/>
              <a:gd name="connsiteX0-161" fmla="*/ 0 w 582125"/>
              <a:gd name="connsiteY0-162" fmla="*/ 74698 h 193707"/>
              <a:gd name="connsiteX1-163" fmla="*/ 38636 w 582125"/>
              <a:gd name="connsiteY1-164" fmla="*/ 2576 h 193707"/>
              <a:gd name="connsiteX2-165" fmla="*/ 110758 w 582125"/>
              <a:gd name="connsiteY2-166" fmla="*/ 151971 h 193707"/>
              <a:gd name="connsiteX3-167" fmla="*/ 182880 w 582125"/>
              <a:gd name="connsiteY3-168" fmla="*/ 1 h 193707"/>
              <a:gd name="connsiteX4-169" fmla="*/ 255001 w 582125"/>
              <a:gd name="connsiteY4-170" fmla="*/ 154547 h 193707"/>
              <a:gd name="connsiteX5-171" fmla="*/ 327123 w 582125"/>
              <a:gd name="connsiteY5-172" fmla="*/ 1 h 193707"/>
              <a:gd name="connsiteX6-173" fmla="*/ 399245 w 582125"/>
              <a:gd name="connsiteY6-174" fmla="*/ 154547 h 193707"/>
              <a:gd name="connsiteX7-175" fmla="*/ 505516 w 582125"/>
              <a:gd name="connsiteY7-176" fmla="*/ 187108 h 193707"/>
              <a:gd name="connsiteX8-177" fmla="*/ 508544 w 582125"/>
              <a:gd name="connsiteY8-178" fmla="*/ 50918 h 193707"/>
              <a:gd name="connsiteX9-179" fmla="*/ 582125 w 582125"/>
              <a:gd name="connsiteY9-180" fmla="*/ 74698 h 193707"/>
              <a:gd name="connsiteX0-181" fmla="*/ 0 w 582125"/>
              <a:gd name="connsiteY0-182" fmla="*/ 74698 h 196452"/>
              <a:gd name="connsiteX1-183" fmla="*/ 38636 w 582125"/>
              <a:gd name="connsiteY1-184" fmla="*/ 2576 h 196452"/>
              <a:gd name="connsiteX2-185" fmla="*/ 110758 w 582125"/>
              <a:gd name="connsiteY2-186" fmla="*/ 151971 h 196452"/>
              <a:gd name="connsiteX3-187" fmla="*/ 182880 w 582125"/>
              <a:gd name="connsiteY3-188" fmla="*/ 1 h 196452"/>
              <a:gd name="connsiteX4-189" fmla="*/ 255001 w 582125"/>
              <a:gd name="connsiteY4-190" fmla="*/ 154547 h 196452"/>
              <a:gd name="connsiteX5-191" fmla="*/ 327123 w 582125"/>
              <a:gd name="connsiteY5-192" fmla="*/ 1 h 196452"/>
              <a:gd name="connsiteX6-193" fmla="*/ 399245 w 582125"/>
              <a:gd name="connsiteY6-194" fmla="*/ 154547 h 196452"/>
              <a:gd name="connsiteX7-195" fmla="*/ 505516 w 582125"/>
              <a:gd name="connsiteY7-196" fmla="*/ 187108 h 196452"/>
              <a:gd name="connsiteX8-197" fmla="*/ 518074 w 582125"/>
              <a:gd name="connsiteY8-198" fmla="*/ 12758 h 196452"/>
              <a:gd name="connsiteX9-199" fmla="*/ 582125 w 582125"/>
              <a:gd name="connsiteY9-200" fmla="*/ 74698 h 196452"/>
              <a:gd name="connsiteX0-201" fmla="*/ 0 w 582125"/>
              <a:gd name="connsiteY0-202" fmla="*/ 75420 h 197887"/>
              <a:gd name="connsiteX1-203" fmla="*/ 38636 w 582125"/>
              <a:gd name="connsiteY1-204" fmla="*/ 3298 h 197887"/>
              <a:gd name="connsiteX2-205" fmla="*/ 110758 w 582125"/>
              <a:gd name="connsiteY2-206" fmla="*/ 152693 h 197887"/>
              <a:gd name="connsiteX3-207" fmla="*/ 182880 w 582125"/>
              <a:gd name="connsiteY3-208" fmla="*/ 723 h 197887"/>
              <a:gd name="connsiteX4-209" fmla="*/ 255001 w 582125"/>
              <a:gd name="connsiteY4-210" fmla="*/ 155269 h 197887"/>
              <a:gd name="connsiteX5-211" fmla="*/ 327123 w 582125"/>
              <a:gd name="connsiteY5-212" fmla="*/ 723 h 197887"/>
              <a:gd name="connsiteX6-213" fmla="*/ 399245 w 582125"/>
              <a:gd name="connsiteY6-214" fmla="*/ 155269 h 197887"/>
              <a:gd name="connsiteX7-215" fmla="*/ 505516 w 582125"/>
              <a:gd name="connsiteY7-216" fmla="*/ 187830 h 197887"/>
              <a:gd name="connsiteX8-217" fmla="*/ 538723 w 582125"/>
              <a:gd name="connsiteY8-218" fmla="*/ 3632 h 197887"/>
              <a:gd name="connsiteX9-219" fmla="*/ 582125 w 582125"/>
              <a:gd name="connsiteY9-220" fmla="*/ 75420 h 197887"/>
              <a:gd name="connsiteX0-221" fmla="*/ 0 w 582125"/>
              <a:gd name="connsiteY0-222" fmla="*/ 75420 h 197887"/>
              <a:gd name="connsiteX1-223" fmla="*/ 38636 w 582125"/>
              <a:gd name="connsiteY1-224" fmla="*/ 3298 h 197887"/>
              <a:gd name="connsiteX2-225" fmla="*/ 110758 w 582125"/>
              <a:gd name="connsiteY2-226" fmla="*/ 152693 h 197887"/>
              <a:gd name="connsiteX3-227" fmla="*/ 182880 w 582125"/>
              <a:gd name="connsiteY3-228" fmla="*/ 723 h 197887"/>
              <a:gd name="connsiteX4-229" fmla="*/ 255001 w 582125"/>
              <a:gd name="connsiteY4-230" fmla="*/ 155269 h 197887"/>
              <a:gd name="connsiteX5-231" fmla="*/ 327123 w 582125"/>
              <a:gd name="connsiteY5-232" fmla="*/ 723 h 197887"/>
              <a:gd name="connsiteX6-233" fmla="*/ 399245 w 582125"/>
              <a:gd name="connsiteY6-234" fmla="*/ 155269 h 197887"/>
              <a:gd name="connsiteX7-235" fmla="*/ 505516 w 582125"/>
              <a:gd name="connsiteY7-236" fmla="*/ 187830 h 197887"/>
              <a:gd name="connsiteX8-237" fmla="*/ 538723 w 582125"/>
              <a:gd name="connsiteY8-238" fmla="*/ 3632 h 197887"/>
              <a:gd name="connsiteX9-239" fmla="*/ 582125 w 582125"/>
              <a:gd name="connsiteY9-240" fmla="*/ 75420 h 197887"/>
              <a:gd name="connsiteX0-241" fmla="*/ 0 w 582125"/>
              <a:gd name="connsiteY0-242" fmla="*/ 96071 h 220059"/>
              <a:gd name="connsiteX1-243" fmla="*/ 38636 w 582125"/>
              <a:gd name="connsiteY1-244" fmla="*/ 23949 h 220059"/>
              <a:gd name="connsiteX2-245" fmla="*/ 110758 w 582125"/>
              <a:gd name="connsiteY2-246" fmla="*/ 173344 h 220059"/>
              <a:gd name="connsiteX3-247" fmla="*/ 182880 w 582125"/>
              <a:gd name="connsiteY3-248" fmla="*/ 21374 h 220059"/>
              <a:gd name="connsiteX4-249" fmla="*/ 255001 w 582125"/>
              <a:gd name="connsiteY4-250" fmla="*/ 175920 h 220059"/>
              <a:gd name="connsiteX5-251" fmla="*/ 327123 w 582125"/>
              <a:gd name="connsiteY5-252" fmla="*/ 21374 h 220059"/>
              <a:gd name="connsiteX6-253" fmla="*/ 399245 w 582125"/>
              <a:gd name="connsiteY6-254" fmla="*/ 175920 h 220059"/>
              <a:gd name="connsiteX7-255" fmla="*/ 505516 w 582125"/>
              <a:gd name="connsiteY7-256" fmla="*/ 208481 h 220059"/>
              <a:gd name="connsiteX8-257" fmla="*/ 533958 w 582125"/>
              <a:gd name="connsiteY8-258" fmla="*/ 3357 h 220059"/>
              <a:gd name="connsiteX9-259" fmla="*/ 582125 w 582125"/>
              <a:gd name="connsiteY9-260" fmla="*/ 96071 h 220059"/>
              <a:gd name="connsiteX0-261" fmla="*/ 0 w 582125"/>
              <a:gd name="connsiteY0-262" fmla="*/ 92743 h 216731"/>
              <a:gd name="connsiteX1-263" fmla="*/ 38636 w 582125"/>
              <a:gd name="connsiteY1-264" fmla="*/ 20621 h 216731"/>
              <a:gd name="connsiteX2-265" fmla="*/ 110758 w 582125"/>
              <a:gd name="connsiteY2-266" fmla="*/ 170016 h 216731"/>
              <a:gd name="connsiteX3-267" fmla="*/ 182880 w 582125"/>
              <a:gd name="connsiteY3-268" fmla="*/ 18046 h 216731"/>
              <a:gd name="connsiteX4-269" fmla="*/ 255001 w 582125"/>
              <a:gd name="connsiteY4-270" fmla="*/ 172592 h 216731"/>
              <a:gd name="connsiteX5-271" fmla="*/ 327123 w 582125"/>
              <a:gd name="connsiteY5-272" fmla="*/ 18046 h 216731"/>
              <a:gd name="connsiteX6-273" fmla="*/ 399245 w 582125"/>
              <a:gd name="connsiteY6-274" fmla="*/ 172592 h 216731"/>
              <a:gd name="connsiteX7-275" fmla="*/ 505516 w 582125"/>
              <a:gd name="connsiteY7-276" fmla="*/ 205153 h 216731"/>
              <a:gd name="connsiteX8-277" fmla="*/ 533958 w 582125"/>
              <a:gd name="connsiteY8-278" fmla="*/ 29 h 216731"/>
              <a:gd name="connsiteX9-279" fmla="*/ 582125 w 582125"/>
              <a:gd name="connsiteY9-280" fmla="*/ 92743 h 216731"/>
              <a:gd name="connsiteX0-281" fmla="*/ 0 w 582125"/>
              <a:gd name="connsiteY0-282" fmla="*/ 92743 h 216731"/>
              <a:gd name="connsiteX1-283" fmla="*/ 38636 w 582125"/>
              <a:gd name="connsiteY1-284" fmla="*/ 20621 h 216731"/>
              <a:gd name="connsiteX2-285" fmla="*/ 110758 w 582125"/>
              <a:gd name="connsiteY2-286" fmla="*/ 170016 h 216731"/>
              <a:gd name="connsiteX3-287" fmla="*/ 182880 w 582125"/>
              <a:gd name="connsiteY3-288" fmla="*/ 18046 h 216731"/>
              <a:gd name="connsiteX4-289" fmla="*/ 255001 w 582125"/>
              <a:gd name="connsiteY4-290" fmla="*/ 172592 h 216731"/>
              <a:gd name="connsiteX5-291" fmla="*/ 327123 w 582125"/>
              <a:gd name="connsiteY5-292" fmla="*/ 18046 h 216731"/>
              <a:gd name="connsiteX6-293" fmla="*/ 399245 w 582125"/>
              <a:gd name="connsiteY6-294" fmla="*/ 172592 h 216731"/>
              <a:gd name="connsiteX7-295" fmla="*/ 505516 w 582125"/>
              <a:gd name="connsiteY7-296" fmla="*/ 205153 h 216731"/>
              <a:gd name="connsiteX8-297" fmla="*/ 533958 w 582125"/>
              <a:gd name="connsiteY8-298" fmla="*/ 29 h 216731"/>
              <a:gd name="connsiteX9-299" fmla="*/ 582125 w 582125"/>
              <a:gd name="connsiteY9-300" fmla="*/ 92743 h 216731"/>
              <a:gd name="connsiteX0-301" fmla="*/ 0 w 582125"/>
              <a:gd name="connsiteY0-302" fmla="*/ 101358 h 225973"/>
              <a:gd name="connsiteX1-303" fmla="*/ 38636 w 582125"/>
              <a:gd name="connsiteY1-304" fmla="*/ 29236 h 225973"/>
              <a:gd name="connsiteX2-305" fmla="*/ 110758 w 582125"/>
              <a:gd name="connsiteY2-306" fmla="*/ 178631 h 225973"/>
              <a:gd name="connsiteX3-307" fmla="*/ 182880 w 582125"/>
              <a:gd name="connsiteY3-308" fmla="*/ 26661 h 225973"/>
              <a:gd name="connsiteX4-309" fmla="*/ 255001 w 582125"/>
              <a:gd name="connsiteY4-310" fmla="*/ 181207 h 225973"/>
              <a:gd name="connsiteX5-311" fmla="*/ 327123 w 582125"/>
              <a:gd name="connsiteY5-312" fmla="*/ 26661 h 225973"/>
              <a:gd name="connsiteX6-313" fmla="*/ 399245 w 582125"/>
              <a:gd name="connsiteY6-314" fmla="*/ 181207 h 225973"/>
              <a:gd name="connsiteX7-315" fmla="*/ 505516 w 582125"/>
              <a:gd name="connsiteY7-316" fmla="*/ 213768 h 225973"/>
              <a:gd name="connsiteX8-317" fmla="*/ 540312 w 582125"/>
              <a:gd name="connsiteY8-318" fmla="*/ 27 h 225973"/>
              <a:gd name="connsiteX9-319" fmla="*/ 582125 w 582125"/>
              <a:gd name="connsiteY9-320" fmla="*/ 101358 h 225973"/>
              <a:gd name="connsiteX0-321" fmla="*/ 0 w 582125"/>
              <a:gd name="connsiteY0-322" fmla="*/ 108743 h 233897"/>
              <a:gd name="connsiteX1-323" fmla="*/ 38636 w 582125"/>
              <a:gd name="connsiteY1-324" fmla="*/ 36621 h 233897"/>
              <a:gd name="connsiteX2-325" fmla="*/ 110758 w 582125"/>
              <a:gd name="connsiteY2-326" fmla="*/ 186016 h 233897"/>
              <a:gd name="connsiteX3-327" fmla="*/ 182880 w 582125"/>
              <a:gd name="connsiteY3-328" fmla="*/ 34046 h 233897"/>
              <a:gd name="connsiteX4-329" fmla="*/ 255001 w 582125"/>
              <a:gd name="connsiteY4-330" fmla="*/ 188592 h 233897"/>
              <a:gd name="connsiteX5-331" fmla="*/ 327123 w 582125"/>
              <a:gd name="connsiteY5-332" fmla="*/ 34046 h 233897"/>
              <a:gd name="connsiteX6-333" fmla="*/ 399245 w 582125"/>
              <a:gd name="connsiteY6-334" fmla="*/ 188592 h 233897"/>
              <a:gd name="connsiteX7-335" fmla="*/ 505516 w 582125"/>
              <a:gd name="connsiteY7-336" fmla="*/ 221153 h 233897"/>
              <a:gd name="connsiteX8-337" fmla="*/ 536341 w 582125"/>
              <a:gd name="connsiteY8-338" fmla="*/ 26 h 233897"/>
              <a:gd name="connsiteX9-339" fmla="*/ 582125 w 582125"/>
              <a:gd name="connsiteY9-340" fmla="*/ 108743 h 233897"/>
              <a:gd name="connsiteX0-341" fmla="*/ 0 w 582125"/>
              <a:gd name="connsiteY0-342" fmla="*/ 119820 h 245782"/>
              <a:gd name="connsiteX1-343" fmla="*/ 38636 w 582125"/>
              <a:gd name="connsiteY1-344" fmla="*/ 47698 h 245782"/>
              <a:gd name="connsiteX2-345" fmla="*/ 110758 w 582125"/>
              <a:gd name="connsiteY2-346" fmla="*/ 197093 h 245782"/>
              <a:gd name="connsiteX3-347" fmla="*/ 182880 w 582125"/>
              <a:gd name="connsiteY3-348" fmla="*/ 45123 h 245782"/>
              <a:gd name="connsiteX4-349" fmla="*/ 255001 w 582125"/>
              <a:gd name="connsiteY4-350" fmla="*/ 199669 h 245782"/>
              <a:gd name="connsiteX5-351" fmla="*/ 327123 w 582125"/>
              <a:gd name="connsiteY5-352" fmla="*/ 45123 h 245782"/>
              <a:gd name="connsiteX6-353" fmla="*/ 399245 w 582125"/>
              <a:gd name="connsiteY6-354" fmla="*/ 199669 h 245782"/>
              <a:gd name="connsiteX7-355" fmla="*/ 505516 w 582125"/>
              <a:gd name="connsiteY7-356" fmla="*/ 232230 h 245782"/>
              <a:gd name="connsiteX8-357" fmla="*/ 544283 w 582125"/>
              <a:gd name="connsiteY8-358" fmla="*/ 24 h 245782"/>
              <a:gd name="connsiteX9-359" fmla="*/ 582125 w 582125"/>
              <a:gd name="connsiteY9-360" fmla="*/ 119820 h 245782"/>
              <a:gd name="connsiteX0-361" fmla="*/ 0 w 582125"/>
              <a:gd name="connsiteY0-362" fmla="*/ 119796 h 245758"/>
              <a:gd name="connsiteX1-363" fmla="*/ 38636 w 582125"/>
              <a:gd name="connsiteY1-364" fmla="*/ 47674 h 245758"/>
              <a:gd name="connsiteX2-365" fmla="*/ 110758 w 582125"/>
              <a:gd name="connsiteY2-366" fmla="*/ 197069 h 245758"/>
              <a:gd name="connsiteX3-367" fmla="*/ 182880 w 582125"/>
              <a:gd name="connsiteY3-368" fmla="*/ 45099 h 245758"/>
              <a:gd name="connsiteX4-369" fmla="*/ 255001 w 582125"/>
              <a:gd name="connsiteY4-370" fmla="*/ 199645 h 245758"/>
              <a:gd name="connsiteX5-371" fmla="*/ 327123 w 582125"/>
              <a:gd name="connsiteY5-372" fmla="*/ 45099 h 245758"/>
              <a:gd name="connsiteX6-373" fmla="*/ 399245 w 582125"/>
              <a:gd name="connsiteY6-374" fmla="*/ 199645 h 245758"/>
              <a:gd name="connsiteX7-375" fmla="*/ 505516 w 582125"/>
              <a:gd name="connsiteY7-376" fmla="*/ 232206 h 245758"/>
              <a:gd name="connsiteX8-377" fmla="*/ 544283 w 582125"/>
              <a:gd name="connsiteY8-378" fmla="*/ 0 h 245758"/>
              <a:gd name="connsiteX9-379" fmla="*/ 582125 w 582125"/>
              <a:gd name="connsiteY9-380" fmla="*/ 119796 h 245758"/>
              <a:gd name="connsiteX0-381" fmla="*/ 0 w 582125"/>
              <a:gd name="connsiteY0-382" fmla="*/ 119801 h 245763"/>
              <a:gd name="connsiteX1-383" fmla="*/ 38636 w 582125"/>
              <a:gd name="connsiteY1-384" fmla="*/ 47679 h 245763"/>
              <a:gd name="connsiteX2-385" fmla="*/ 110758 w 582125"/>
              <a:gd name="connsiteY2-386" fmla="*/ 197074 h 245763"/>
              <a:gd name="connsiteX3-387" fmla="*/ 182880 w 582125"/>
              <a:gd name="connsiteY3-388" fmla="*/ 45104 h 245763"/>
              <a:gd name="connsiteX4-389" fmla="*/ 255001 w 582125"/>
              <a:gd name="connsiteY4-390" fmla="*/ 199650 h 245763"/>
              <a:gd name="connsiteX5-391" fmla="*/ 327123 w 582125"/>
              <a:gd name="connsiteY5-392" fmla="*/ 45104 h 245763"/>
              <a:gd name="connsiteX6-393" fmla="*/ 399245 w 582125"/>
              <a:gd name="connsiteY6-394" fmla="*/ 199650 h 245763"/>
              <a:gd name="connsiteX7-395" fmla="*/ 505516 w 582125"/>
              <a:gd name="connsiteY7-396" fmla="*/ 232211 h 245763"/>
              <a:gd name="connsiteX8-397" fmla="*/ 544283 w 582125"/>
              <a:gd name="connsiteY8-398" fmla="*/ 5 h 245763"/>
              <a:gd name="connsiteX9-399" fmla="*/ 582125 w 582125"/>
              <a:gd name="connsiteY9-400" fmla="*/ 119801 h 245763"/>
              <a:gd name="connsiteX0-401" fmla="*/ 0 w 582125"/>
              <a:gd name="connsiteY0-402" fmla="*/ 119801 h 201799"/>
              <a:gd name="connsiteX1-403" fmla="*/ 38636 w 582125"/>
              <a:gd name="connsiteY1-404" fmla="*/ 47679 h 201799"/>
              <a:gd name="connsiteX2-405" fmla="*/ 110758 w 582125"/>
              <a:gd name="connsiteY2-406" fmla="*/ 197074 h 201799"/>
              <a:gd name="connsiteX3-407" fmla="*/ 182880 w 582125"/>
              <a:gd name="connsiteY3-408" fmla="*/ 45104 h 201799"/>
              <a:gd name="connsiteX4-409" fmla="*/ 255001 w 582125"/>
              <a:gd name="connsiteY4-410" fmla="*/ 199650 h 201799"/>
              <a:gd name="connsiteX5-411" fmla="*/ 327123 w 582125"/>
              <a:gd name="connsiteY5-412" fmla="*/ 45104 h 201799"/>
              <a:gd name="connsiteX6-413" fmla="*/ 399245 w 582125"/>
              <a:gd name="connsiteY6-414" fmla="*/ 199650 h 201799"/>
              <a:gd name="connsiteX7-415" fmla="*/ 483279 w 582125"/>
              <a:gd name="connsiteY7-416" fmla="*/ 126347 h 201799"/>
              <a:gd name="connsiteX8-417" fmla="*/ 544283 w 582125"/>
              <a:gd name="connsiteY8-418" fmla="*/ 5 h 201799"/>
              <a:gd name="connsiteX9-419" fmla="*/ 582125 w 582125"/>
              <a:gd name="connsiteY9-420" fmla="*/ 119801 h 201799"/>
              <a:gd name="connsiteX0-421" fmla="*/ 0 w 582125"/>
              <a:gd name="connsiteY0-422" fmla="*/ 119801 h 201159"/>
              <a:gd name="connsiteX1-423" fmla="*/ 38636 w 582125"/>
              <a:gd name="connsiteY1-424" fmla="*/ 47679 h 201159"/>
              <a:gd name="connsiteX2-425" fmla="*/ 110758 w 582125"/>
              <a:gd name="connsiteY2-426" fmla="*/ 197074 h 201159"/>
              <a:gd name="connsiteX3-427" fmla="*/ 182880 w 582125"/>
              <a:gd name="connsiteY3-428" fmla="*/ 45104 h 201159"/>
              <a:gd name="connsiteX4-429" fmla="*/ 255001 w 582125"/>
              <a:gd name="connsiteY4-430" fmla="*/ 199650 h 201159"/>
              <a:gd name="connsiteX5-431" fmla="*/ 327123 w 582125"/>
              <a:gd name="connsiteY5-432" fmla="*/ 45104 h 201159"/>
              <a:gd name="connsiteX6-433" fmla="*/ 399245 w 582125"/>
              <a:gd name="connsiteY6-434" fmla="*/ 199650 h 201159"/>
              <a:gd name="connsiteX7-435" fmla="*/ 483279 w 582125"/>
              <a:gd name="connsiteY7-436" fmla="*/ 126347 h 201159"/>
              <a:gd name="connsiteX8-437" fmla="*/ 544283 w 582125"/>
              <a:gd name="connsiteY8-438" fmla="*/ 5 h 201159"/>
              <a:gd name="connsiteX9-439" fmla="*/ 582125 w 582125"/>
              <a:gd name="connsiteY9-440" fmla="*/ 119801 h 201159"/>
              <a:gd name="connsiteX0-441" fmla="*/ 0 w 582125"/>
              <a:gd name="connsiteY0-442" fmla="*/ 123303 h 203152"/>
              <a:gd name="connsiteX1-443" fmla="*/ 38636 w 582125"/>
              <a:gd name="connsiteY1-444" fmla="*/ 51181 h 203152"/>
              <a:gd name="connsiteX2-445" fmla="*/ 110758 w 582125"/>
              <a:gd name="connsiteY2-446" fmla="*/ 200576 h 203152"/>
              <a:gd name="connsiteX3-447" fmla="*/ 182880 w 582125"/>
              <a:gd name="connsiteY3-448" fmla="*/ 48606 h 203152"/>
              <a:gd name="connsiteX4-449" fmla="*/ 255001 w 582125"/>
              <a:gd name="connsiteY4-450" fmla="*/ 203152 h 203152"/>
              <a:gd name="connsiteX5-451" fmla="*/ 327123 w 582125"/>
              <a:gd name="connsiteY5-452" fmla="*/ 48606 h 203152"/>
              <a:gd name="connsiteX6-453" fmla="*/ 423071 w 582125"/>
              <a:gd name="connsiteY6-454" fmla="*/ 3735 h 203152"/>
              <a:gd name="connsiteX7-455" fmla="*/ 483279 w 582125"/>
              <a:gd name="connsiteY7-456" fmla="*/ 129849 h 203152"/>
              <a:gd name="connsiteX8-457" fmla="*/ 544283 w 582125"/>
              <a:gd name="connsiteY8-458" fmla="*/ 3507 h 203152"/>
              <a:gd name="connsiteX9-459" fmla="*/ 582125 w 582125"/>
              <a:gd name="connsiteY9-460" fmla="*/ 123303 h 203152"/>
              <a:gd name="connsiteX0-461" fmla="*/ 0 w 582125"/>
              <a:gd name="connsiteY0-462" fmla="*/ 127938 h 207787"/>
              <a:gd name="connsiteX1-463" fmla="*/ 38636 w 582125"/>
              <a:gd name="connsiteY1-464" fmla="*/ 55816 h 207787"/>
              <a:gd name="connsiteX2-465" fmla="*/ 110758 w 582125"/>
              <a:gd name="connsiteY2-466" fmla="*/ 205211 h 207787"/>
              <a:gd name="connsiteX3-467" fmla="*/ 182880 w 582125"/>
              <a:gd name="connsiteY3-468" fmla="*/ 53241 h 207787"/>
              <a:gd name="connsiteX4-469" fmla="*/ 255001 w 582125"/>
              <a:gd name="connsiteY4-470" fmla="*/ 207787 h 207787"/>
              <a:gd name="connsiteX5-471" fmla="*/ 327123 w 582125"/>
              <a:gd name="connsiteY5-472" fmla="*/ 53241 h 207787"/>
              <a:gd name="connsiteX6-473" fmla="*/ 423071 w 582125"/>
              <a:gd name="connsiteY6-474" fmla="*/ 8370 h 207787"/>
              <a:gd name="connsiteX7-475" fmla="*/ 483279 w 582125"/>
              <a:gd name="connsiteY7-476" fmla="*/ 134484 h 207787"/>
              <a:gd name="connsiteX8-477" fmla="*/ 544283 w 582125"/>
              <a:gd name="connsiteY8-478" fmla="*/ 8142 h 207787"/>
              <a:gd name="connsiteX9-479" fmla="*/ 582125 w 582125"/>
              <a:gd name="connsiteY9-480" fmla="*/ 127938 h 207787"/>
              <a:gd name="connsiteX0-481" fmla="*/ 0 w 582125"/>
              <a:gd name="connsiteY0-482" fmla="*/ 130317 h 210166"/>
              <a:gd name="connsiteX1-483" fmla="*/ 38636 w 582125"/>
              <a:gd name="connsiteY1-484" fmla="*/ 58195 h 210166"/>
              <a:gd name="connsiteX2-485" fmla="*/ 110758 w 582125"/>
              <a:gd name="connsiteY2-486" fmla="*/ 207590 h 210166"/>
              <a:gd name="connsiteX3-487" fmla="*/ 182880 w 582125"/>
              <a:gd name="connsiteY3-488" fmla="*/ 55620 h 210166"/>
              <a:gd name="connsiteX4-489" fmla="*/ 255001 w 582125"/>
              <a:gd name="connsiteY4-490" fmla="*/ 210166 h 210166"/>
              <a:gd name="connsiteX5-491" fmla="*/ 327123 w 582125"/>
              <a:gd name="connsiteY5-492" fmla="*/ 55620 h 210166"/>
              <a:gd name="connsiteX6-493" fmla="*/ 425454 w 582125"/>
              <a:gd name="connsiteY6-494" fmla="*/ 8287 h 210166"/>
              <a:gd name="connsiteX7-495" fmla="*/ 483279 w 582125"/>
              <a:gd name="connsiteY7-496" fmla="*/ 136863 h 210166"/>
              <a:gd name="connsiteX8-497" fmla="*/ 544283 w 582125"/>
              <a:gd name="connsiteY8-498" fmla="*/ 10521 h 210166"/>
              <a:gd name="connsiteX9-499" fmla="*/ 582125 w 582125"/>
              <a:gd name="connsiteY9-500" fmla="*/ 130317 h 210166"/>
              <a:gd name="connsiteX0-501" fmla="*/ 0 w 582125"/>
              <a:gd name="connsiteY0-502" fmla="*/ 130317 h 210166"/>
              <a:gd name="connsiteX1-503" fmla="*/ 38636 w 582125"/>
              <a:gd name="connsiteY1-504" fmla="*/ 58195 h 210166"/>
              <a:gd name="connsiteX2-505" fmla="*/ 110758 w 582125"/>
              <a:gd name="connsiteY2-506" fmla="*/ 207590 h 210166"/>
              <a:gd name="connsiteX3-507" fmla="*/ 182880 w 582125"/>
              <a:gd name="connsiteY3-508" fmla="*/ 55620 h 210166"/>
              <a:gd name="connsiteX4-509" fmla="*/ 255001 w 582125"/>
              <a:gd name="connsiteY4-510" fmla="*/ 210166 h 210166"/>
              <a:gd name="connsiteX5-511" fmla="*/ 327123 w 582125"/>
              <a:gd name="connsiteY5-512" fmla="*/ 55620 h 210166"/>
              <a:gd name="connsiteX6-513" fmla="*/ 425454 w 582125"/>
              <a:gd name="connsiteY6-514" fmla="*/ 8287 h 210166"/>
              <a:gd name="connsiteX7-515" fmla="*/ 483279 w 582125"/>
              <a:gd name="connsiteY7-516" fmla="*/ 136863 h 210166"/>
              <a:gd name="connsiteX8-517" fmla="*/ 544283 w 582125"/>
              <a:gd name="connsiteY8-518" fmla="*/ 10521 h 210166"/>
              <a:gd name="connsiteX9-519" fmla="*/ 582125 w 582125"/>
              <a:gd name="connsiteY9-520" fmla="*/ 130317 h 210166"/>
              <a:gd name="connsiteX0-521" fmla="*/ 0 w 582125"/>
              <a:gd name="connsiteY0-522" fmla="*/ 130317 h 210166"/>
              <a:gd name="connsiteX1-523" fmla="*/ 38636 w 582125"/>
              <a:gd name="connsiteY1-524" fmla="*/ 58195 h 210166"/>
              <a:gd name="connsiteX2-525" fmla="*/ 110758 w 582125"/>
              <a:gd name="connsiteY2-526" fmla="*/ 207590 h 210166"/>
              <a:gd name="connsiteX3-527" fmla="*/ 182880 w 582125"/>
              <a:gd name="connsiteY3-528" fmla="*/ 55620 h 210166"/>
              <a:gd name="connsiteX4-529" fmla="*/ 255001 w 582125"/>
              <a:gd name="connsiteY4-530" fmla="*/ 210166 h 210166"/>
              <a:gd name="connsiteX5-531" fmla="*/ 327123 w 582125"/>
              <a:gd name="connsiteY5-532" fmla="*/ 55620 h 210166"/>
              <a:gd name="connsiteX6-533" fmla="*/ 425454 w 582125"/>
              <a:gd name="connsiteY6-534" fmla="*/ 8287 h 210166"/>
              <a:gd name="connsiteX7-535" fmla="*/ 483279 w 582125"/>
              <a:gd name="connsiteY7-536" fmla="*/ 136863 h 210166"/>
              <a:gd name="connsiteX8-537" fmla="*/ 544283 w 582125"/>
              <a:gd name="connsiteY8-538" fmla="*/ 10521 h 210166"/>
              <a:gd name="connsiteX9-539" fmla="*/ 582125 w 582125"/>
              <a:gd name="connsiteY9-540" fmla="*/ 130317 h 210166"/>
              <a:gd name="connsiteX0-541" fmla="*/ 0 w 582125"/>
              <a:gd name="connsiteY0-542" fmla="*/ 130317 h 210166"/>
              <a:gd name="connsiteX1-543" fmla="*/ 38636 w 582125"/>
              <a:gd name="connsiteY1-544" fmla="*/ 58195 h 210166"/>
              <a:gd name="connsiteX2-545" fmla="*/ 110758 w 582125"/>
              <a:gd name="connsiteY2-546" fmla="*/ 207590 h 210166"/>
              <a:gd name="connsiteX3-547" fmla="*/ 182880 w 582125"/>
              <a:gd name="connsiteY3-548" fmla="*/ 55620 h 210166"/>
              <a:gd name="connsiteX4-549" fmla="*/ 255001 w 582125"/>
              <a:gd name="connsiteY4-550" fmla="*/ 210166 h 210166"/>
              <a:gd name="connsiteX5-551" fmla="*/ 327123 w 582125"/>
              <a:gd name="connsiteY5-552" fmla="*/ 55620 h 210166"/>
              <a:gd name="connsiteX6-553" fmla="*/ 425454 w 582125"/>
              <a:gd name="connsiteY6-554" fmla="*/ 8287 h 210166"/>
              <a:gd name="connsiteX7-555" fmla="*/ 483279 w 582125"/>
              <a:gd name="connsiteY7-556" fmla="*/ 136863 h 210166"/>
              <a:gd name="connsiteX8-557" fmla="*/ 538724 w 582125"/>
              <a:gd name="connsiteY8-558" fmla="*/ 10521 h 210166"/>
              <a:gd name="connsiteX9-559" fmla="*/ 582125 w 582125"/>
              <a:gd name="connsiteY9-560" fmla="*/ 130317 h 210166"/>
              <a:gd name="connsiteX0-561" fmla="*/ 0 w 582125"/>
              <a:gd name="connsiteY0-562" fmla="*/ 130325 h 210174"/>
              <a:gd name="connsiteX1-563" fmla="*/ 38636 w 582125"/>
              <a:gd name="connsiteY1-564" fmla="*/ 58203 h 210174"/>
              <a:gd name="connsiteX2-565" fmla="*/ 110758 w 582125"/>
              <a:gd name="connsiteY2-566" fmla="*/ 207598 h 210174"/>
              <a:gd name="connsiteX3-567" fmla="*/ 182880 w 582125"/>
              <a:gd name="connsiteY3-568" fmla="*/ 55628 h 210174"/>
              <a:gd name="connsiteX4-569" fmla="*/ 255001 w 582125"/>
              <a:gd name="connsiteY4-570" fmla="*/ 210174 h 210174"/>
              <a:gd name="connsiteX5-571" fmla="*/ 327123 w 582125"/>
              <a:gd name="connsiteY5-572" fmla="*/ 55628 h 210174"/>
              <a:gd name="connsiteX6-573" fmla="*/ 425454 w 582125"/>
              <a:gd name="connsiteY6-574" fmla="*/ 8295 h 210174"/>
              <a:gd name="connsiteX7-575" fmla="*/ 483279 w 582125"/>
              <a:gd name="connsiteY7-576" fmla="*/ 136871 h 210174"/>
              <a:gd name="connsiteX8-577" fmla="*/ 545078 w 582125"/>
              <a:gd name="connsiteY8-578" fmla="*/ 11760 h 210174"/>
              <a:gd name="connsiteX9-579" fmla="*/ 582125 w 582125"/>
              <a:gd name="connsiteY9-580" fmla="*/ 130325 h 210174"/>
              <a:gd name="connsiteX0-581" fmla="*/ 0 w 582125"/>
              <a:gd name="connsiteY0-582" fmla="*/ 130325 h 210174"/>
              <a:gd name="connsiteX1-583" fmla="*/ 38636 w 582125"/>
              <a:gd name="connsiteY1-584" fmla="*/ 58203 h 210174"/>
              <a:gd name="connsiteX2-585" fmla="*/ 110758 w 582125"/>
              <a:gd name="connsiteY2-586" fmla="*/ 207598 h 210174"/>
              <a:gd name="connsiteX3-587" fmla="*/ 182880 w 582125"/>
              <a:gd name="connsiteY3-588" fmla="*/ 55628 h 210174"/>
              <a:gd name="connsiteX4-589" fmla="*/ 255001 w 582125"/>
              <a:gd name="connsiteY4-590" fmla="*/ 210174 h 210174"/>
              <a:gd name="connsiteX5-591" fmla="*/ 327123 w 582125"/>
              <a:gd name="connsiteY5-592" fmla="*/ 55628 h 210174"/>
              <a:gd name="connsiteX6-593" fmla="*/ 425454 w 582125"/>
              <a:gd name="connsiteY6-594" fmla="*/ 8295 h 210174"/>
              <a:gd name="connsiteX7-595" fmla="*/ 483279 w 582125"/>
              <a:gd name="connsiteY7-596" fmla="*/ 136871 h 210174"/>
              <a:gd name="connsiteX8-597" fmla="*/ 545078 w 582125"/>
              <a:gd name="connsiteY8-598" fmla="*/ 11760 h 210174"/>
              <a:gd name="connsiteX9-599" fmla="*/ 582125 w 582125"/>
              <a:gd name="connsiteY9-600" fmla="*/ 130325 h 210174"/>
              <a:gd name="connsiteX0-601" fmla="*/ 0 w 582125"/>
              <a:gd name="connsiteY0-602" fmla="*/ 125285 h 205134"/>
              <a:gd name="connsiteX1-603" fmla="*/ 38636 w 582125"/>
              <a:gd name="connsiteY1-604" fmla="*/ 53163 h 205134"/>
              <a:gd name="connsiteX2-605" fmla="*/ 110758 w 582125"/>
              <a:gd name="connsiteY2-606" fmla="*/ 202558 h 205134"/>
              <a:gd name="connsiteX3-607" fmla="*/ 182880 w 582125"/>
              <a:gd name="connsiteY3-608" fmla="*/ 50588 h 205134"/>
              <a:gd name="connsiteX4-609" fmla="*/ 255001 w 582125"/>
              <a:gd name="connsiteY4-610" fmla="*/ 205134 h 205134"/>
              <a:gd name="connsiteX5-611" fmla="*/ 327123 w 582125"/>
              <a:gd name="connsiteY5-612" fmla="*/ 50588 h 205134"/>
              <a:gd name="connsiteX6-613" fmla="*/ 425454 w 582125"/>
              <a:gd name="connsiteY6-614" fmla="*/ 3255 h 205134"/>
              <a:gd name="connsiteX7-615" fmla="*/ 483279 w 582125"/>
              <a:gd name="connsiteY7-616" fmla="*/ 126907 h 205134"/>
              <a:gd name="connsiteX8-617" fmla="*/ 545078 w 582125"/>
              <a:gd name="connsiteY8-618" fmla="*/ 6720 h 205134"/>
              <a:gd name="connsiteX9-619" fmla="*/ 582125 w 582125"/>
              <a:gd name="connsiteY9-620" fmla="*/ 125285 h 205134"/>
              <a:gd name="connsiteX0-621" fmla="*/ 0 w 582125"/>
              <a:gd name="connsiteY0-622" fmla="*/ 125879 h 205728"/>
              <a:gd name="connsiteX1-623" fmla="*/ 38636 w 582125"/>
              <a:gd name="connsiteY1-624" fmla="*/ 53757 h 205728"/>
              <a:gd name="connsiteX2-625" fmla="*/ 110758 w 582125"/>
              <a:gd name="connsiteY2-626" fmla="*/ 203152 h 205728"/>
              <a:gd name="connsiteX3-627" fmla="*/ 182880 w 582125"/>
              <a:gd name="connsiteY3-628" fmla="*/ 51182 h 205728"/>
              <a:gd name="connsiteX4-629" fmla="*/ 255001 w 582125"/>
              <a:gd name="connsiteY4-630" fmla="*/ 205728 h 205728"/>
              <a:gd name="connsiteX5-631" fmla="*/ 327123 w 582125"/>
              <a:gd name="connsiteY5-632" fmla="*/ 51182 h 205728"/>
              <a:gd name="connsiteX6-633" fmla="*/ 425454 w 582125"/>
              <a:gd name="connsiteY6-634" fmla="*/ 3849 h 205728"/>
              <a:gd name="connsiteX7-635" fmla="*/ 502339 w 582125"/>
              <a:gd name="connsiteY7-636" fmla="*/ 137349 h 205728"/>
              <a:gd name="connsiteX8-637" fmla="*/ 545078 w 582125"/>
              <a:gd name="connsiteY8-638" fmla="*/ 7314 h 205728"/>
              <a:gd name="connsiteX9-639" fmla="*/ 582125 w 582125"/>
              <a:gd name="connsiteY9-640" fmla="*/ 125879 h 205728"/>
              <a:gd name="connsiteX0-641" fmla="*/ 0 w 582125"/>
              <a:gd name="connsiteY0-642" fmla="*/ 126412 h 206261"/>
              <a:gd name="connsiteX1-643" fmla="*/ 38636 w 582125"/>
              <a:gd name="connsiteY1-644" fmla="*/ 54290 h 206261"/>
              <a:gd name="connsiteX2-645" fmla="*/ 110758 w 582125"/>
              <a:gd name="connsiteY2-646" fmla="*/ 203685 h 206261"/>
              <a:gd name="connsiteX3-647" fmla="*/ 182880 w 582125"/>
              <a:gd name="connsiteY3-648" fmla="*/ 51715 h 206261"/>
              <a:gd name="connsiteX4-649" fmla="*/ 255001 w 582125"/>
              <a:gd name="connsiteY4-650" fmla="*/ 206261 h 206261"/>
              <a:gd name="connsiteX5-651" fmla="*/ 327123 w 582125"/>
              <a:gd name="connsiteY5-652" fmla="*/ 51715 h 206261"/>
              <a:gd name="connsiteX6-653" fmla="*/ 425454 w 582125"/>
              <a:gd name="connsiteY6-654" fmla="*/ 4382 h 206261"/>
              <a:gd name="connsiteX7-655" fmla="*/ 504722 w 582125"/>
              <a:gd name="connsiteY7-656" fmla="*/ 146499 h 206261"/>
              <a:gd name="connsiteX8-657" fmla="*/ 545078 w 582125"/>
              <a:gd name="connsiteY8-658" fmla="*/ 7847 h 206261"/>
              <a:gd name="connsiteX9-659" fmla="*/ 582125 w 582125"/>
              <a:gd name="connsiteY9-660" fmla="*/ 126412 h 206261"/>
              <a:gd name="connsiteX0-661" fmla="*/ 0 w 582125"/>
              <a:gd name="connsiteY0-662" fmla="*/ 128484 h 208333"/>
              <a:gd name="connsiteX1-663" fmla="*/ 38636 w 582125"/>
              <a:gd name="connsiteY1-664" fmla="*/ 56362 h 208333"/>
              <a:gd name="connsiteX2-665" fmla="*/ 110758 w 582125"/>
              <a:gd name="connsiteY2-666" fmla="*/ 205757 h 208333"/>
              <a:gd name="connsiteX3-667" fmla="*/ 182880 w 582125"/>
              <a:gd name="connsiteY3-668" fmla="*/ 53787 h 208333"/>
              <a:gd name="connsiteX4-669" fmla="*/ 255001 w 582125"/>
              <a:gd name="connsiteY4-670" fmla="*/ 208333 h 208333"/>
              <a:gd name="connsiteX5-671" fmla="*/ 327123 w 582125"/>
              <a:gd name="connsiteY5-672" fmla="*/ 53787 h 208333"/>
              <a:gd name="connsiteX6-673" fmla="*/ 425454 w 582125"/>
              <a:gd name="connsiteY6-674" fmla="*/ 6454 h 208333"/>
              <a:gd name="connsiteX7-675" fmla="*/ 504722 w 582125"/>
              <a:gd name="connsiteY7-676" fmla="*/ 148571 h 208333"/>
              <a:gd name="connsiteX8-677" fmla="*/ 543490 w 582125"/>
              <a:gd name="connsiteY8-678" fmla="*/ 71 h 208333"/>
              <a:gd name="connsiteX9-679" fmla="*/ 582125 w 582125"/>
              <a:gd name="connsiteY9-680" fmla="*/ 128484 h 208333"/>
              <a:gd name="connsiteX0-681" fmla="*/ 0 w 582125"/>
              <a:gd name="connsiteY0-682" fmla="*/ 128419 h 208268"/>
              <a:gd name="connsiteX1-683" fmla="*/ 38636 w 582125"/>
              <a:gd name="connsiteY1-684" fmla="*/ 56297 h 208268"/>
              <a:gd name="connsiteX2-685" fmla="*/ 110758 w 582125"/>
              <a:gd name="connsiteY2-686" fmla="*/ 205692 h 208268"/>
              <a:gd name="connsiteX3-687" fmla="*/ 182880 w 582125"/>
              <a:gd name="connsiteY3-688" fmla="*/ 53722 h 208268"/>
              <a:gd name="connsiteX4-689" fmla="*/ 255001 w 582125"/>
              <a:gd name="connsiteY4-690" fmla="*/ 208268 h 208268"/>
              <a:gd name="connsiteX5-691" fmla="*/ 327123 w 582125"/>
              <a:gd name="connsiteY5-692" fmla="*/ 53722 h 208268"/>
              <a:gd name="connsiteX6-693" fmla="*/ 425454 w 582125"/>
              <a:gd name="connsiteY6-694" fmla="*/ 6389 h 208268"/>
              <a:gd name="connsiteX7-695" fmla="*/ 504722 w 582125"/>
              <a:gd name="connsiteY7-696" fmla="*/ 148506 h 208268"/>
              <a:gd name="connsiteX8-697" fmla="*/ 543490 w 582125"/>
              <a:gd name="connsiteY8-698" fmla="*/ 6 h 208268"/>
              <a:gd name="connsiteX9-699" fmla="*/ 582125 w 582125"/>
              <a:gd name="connsiteY9-700" fmla="*/ 128419 h 208268"/>
              <a:gd name="connsiteX0-701" fmla="*/ 0 w 582125"/>
              <a:gd name="connsiteY0-702" fmla="*/ 128419 h 208268"/>
              <a:gd name="connsiteX1-703" fmla="*/ 38636 w 582125"/>
              <a:gd name="connsiteY1-704" fmla="*/ 56297 h 208268"/>
              <a:gd name="connsiteX2-705" fmla="*/ 110758 w 582125"/>
              <a:gd name="connsiteY2-706" fmla="*/ 205692 h 208268"/>
              <a:gd name="connsiteX3-707" fmla="*/ 182880 w 582125"/>
              <a:gd name="connsiteY3-708" fmla="*/ 53722 h 208268"/>
              <a:gd name="connsiteX4-709" fmla="*/ 255001 w 582125"/>
              <a:gd name="connsiteY4-710" fmla="*/ 208268 h 208268"/>
              <a:gd name="connsiteX5-711" fmla="*/ 327123 w 582125"/>
              <a:gd name="connsiteY5-712" fmla="*/ 53722 h 208268"/>
              <a:gd name="connsiteX6-713" fmla="*/ 425454 w 582125"/>
              <a:gd name="connsiteY6-714" fmla="*/ 6389 h 208268"/>
              <a:gd name="connsiteX7-715" fmla="*/ 503928 w 582125"/>
              <a:gd name="connsiteY7-716" fmla="*/ 141121 h 208268"/>
              <a:gd name="connsiteX8-717" fmla="*/ 543490 w 582125"/>
              <a:gd name="connsiteY8-718" fmla="*/ 6 h 208268"/>
              <a:gd name="connsiteX9-719" fmla="*/ 582125 w 582125"/>
              <a:gd name="connsiteY9-720" fmla="*/ 128419 h 208268"/>
              <a:gd name="connsiteX0-721" fmla="*/ 0 w 582125"/>
              <a:gd name="connsiteY0-722" fmla="*/ 128419 h 208268"/>
              <a:gd name="connsiteX1-723" fmla="*/ 38636 w 582125"/>
              <a:gd name="connsiteY1-724" fmla="*/ 56297 h 208268"/>
              <a:gd name="connsiteX2-725" fmla="*/ 110758 w 582125"/>
              <a:gd name="connsiteY2-726" fmla="*/ 205692 h 208268"/>
              <a:gd name="connsiteX3-727" fmla="*/ 182880 w 582125"/>
              <a:gd name="connsiteY3-728" fmla="*/ 53722 h 208268"/>
              <a:gd name="connsiteX4-729" fmla="*/ 255001 w 582125"/>
              <a:gd name="connsiteY4-730" fmla="*/ 208268 h 208268"/>
              <a:gd name="connsiteX5-731" fmla="*/ 327123 w 582125"/>
              <a:gd name="connsiteY5-732" fmla="*/ 53722 h 208268"/>
              <a:gd name="connsiteX6-733" fmla="*/ 425454 w 582125"/>
              <a:gd name="connsiteY6-734" fmla="*/ 6389 h 208268"/>
              <a:gd name="connsiteX7-735" fmla="*/ 503928 w 582125"/>
              <a:gd name="connsiteY7-736" fmla="*/ 131273 h 208268"/>
              <a:gd name="connsiteX8-737" fmla="*/ 543490 w 582125"/>
              <a:gd name="connsiteY8-738" fmla="*/ 6 h 208268"/>
              <a:gd name="connsiteX9-739" fmla="*/ 582125 w 582125"/>
              <a:gd name="connsiteY9-740" fmla="*/ 128419 h 208268"/>
              <a:gd name="connsiteX0-741" fmla="*/ 0 w 582125"/>
              <a:gd name="connsiteY0-742" fmla="*/ 128419 h 208268"/>
              <a:gd name="connsiteX1-743" fmla="*/ 38636 w 582125"/>
              <a:gd name="connsiteY1-744" fmla="*/ 56297 h 208268"/>
              <a:gd name="connsiteX2-745" fmla="*/ 110758 w 582125"/>
              <a:gd name="connsiteY2-746" fmla="*/ 205692 h 208268"/>
              <a:gd name="connsiteX3-747" fmla="*/ 182880 w 582125"/>
              <a:gd name="connsiteY3-748" fmla="*/ 53722 h 208268"/>
              <a:gd name="connsiteX4-749" fmla="*/ 255001 w 582125"/>
              <a:gd name="connsiteY4-750" fmla="*/ 208268 h 208268"/>
              <a:gd name="connsiteX5-751" fmla="*/ 327123 w 582125"/>
              <a:gd name="connsiteY5-752" fmla="*/ 53722 h 208268"/>
              <a:gd name="connsiteX6-753" fmla="*/ 427836 w 582125"/>
              <a:gd name="connsiteY6-754" fmla="*/ 3927 h 208268"/>
              <a:gd name="connsiteX7-755" fmla="*/ 503928 w 582125"/>
              <a:gd name="connsiteY7-756" fmla="*/ 131273 h 208268"/>
              <a:gd name="connsiteX8-757" fmla="*/ 543490 w 582125"/>
              <a:gd name="connsiteY8-758" fmla="*/ 6 h 208268"/>
              <a:gd name="connsiteX9-759" fmla="*/ 582125 w 582125"/>
              <a:gd name="connsiteY9-760" fmla="*/ 128419 h 208268"/>
              <a:gd name="connsiteX0-761" fmla="*/ 0 w 582125"/>
              <a:gd name="connsiteY0-762" fmla="*/ 128419 h 208268"/>
              <a:gd name="connsiteX1-763" fmla="*/ 38636 w 582125"/>
              <a:gd name="connsiteY1-764" fmla="*/ 56297 h 208268"/>
              <a:gd name="connsiteX2-765" fmla="*/ 110758 w 582125"/>
              <a:gd name="connsiteY2-766" fmla="*/ 205692 h 208268"/>
              <a:gd name="connsiteX3-767" fmla="*/ 182880 w 582125"/>
              <a:gd name="connsiteY3-768" fmla="*/ 53722 h 208268"/>
              <a:gd name="connsiteX4-769" fmla="*/ 255001 w 582125"/>
              <a:gd name="connsiteY4-770" fmla="*/ 208268 h 208268"/>
              <a:gd name="connsiteX5-771" fmla="*/ 327123 w 582125"/>
              <a:gd name="connsiteY5-772" fmla="*/ 53722 h 208268"/>
              <a:gd name="connsiteX6-773" fmla="*/ 427836 w 582125"/>
              <a:gd name="connsiteY6-774" fmla="*/ 3927 h 208268"/>
              <a:gd name="connsiteX7-775" fmla="*/ 503928 w 582125"/>
              <a:gd name="connsiteY7-776" fmla="*/ 131273 h 208268"/>
              <a:gd name="connsiteX8-777" fmla="*/ 543490 w 582125"/>
              <a:gd name="connsiteY8-778" fmla="*/ 6 h 208268"/>
              <a:gd name="connsiteX9-779" fmla="*/ 582125 w 582125"/>
              <a:gd name="connsiteY9-780" fmla="*/ 128419 h 208268"/>
              <a:gd name="connsiteX0-781" fmla="*/ 0 w 582125"/>
              <a:gd name="connsiteY0-782" fmla="*/ 128419 h 210638"/>
              <a:gd name="connsiteX1-783" fmla="*/ 38636 w 582125"/>
              <a:gd name="connsiteY1-784" fmla="*/ 56297 h 210638"/>
              <a:gd name="connsiteX2-785" fmla="*/ 110758 w 582125"/>
              <a:gd name="connsiteY2-786" fmla="*/ 205692 h 210638"/>
              <a:gd name="connsiteX3-787" fmla="*/ 182880 w 582125"/>
              <a:gd name="connsiteY3-788" fmla="*/ 53722 h 210638"/>
              <a:gd name="connsiteX4-789" fmla="*/ 255001 w 582125"/>
              <a:gd name="connsiteY4-790" fmla="*/ 208268 h 210638"/>
              <a:gd name="connsiteX5-791" fmla="*/ 377951 w 582125"/>
              <a:gd name="connsiteY5-792" fmla="*/ 137428 h 210638"/>
              <a:gd name="connsiteX6-793" fmla="*/ 427836 w 582125"/>
              <a:gd name="connsiteY6-794" fmla="*/ 3927 h 210638"/>
              <a:gd name="connsiteX7-795" fmla="*/ 503928 w 582125"/>
              <a:gd name="connsiteY7-796" fmla="*/ 131273 h 210638"/>
              <a:gd name="connsiteX8-797" fmla="*/ 543490 w 582125"/>
              <a:gd name="connsiteY8-798" fmla="*/ 6 h 210638"/>
              <a:gd name="connsiteX9-799" fmla="*/ 582125 w 582125"/>
              <a:gd name="connsiteY9-800" fmla="*/ 128419 h 210638"/>
              <a:gd name="connsiteX0-801" fmla="*/ 0 w 582125"/>
              <a:gd name="connsiteY0-802" fmla="*/ 128419 h 210653"/>
              <a:gd name="connsiteX1-803" fmla="*/ 38636 w 582125"/>
              <a:gd name="connsiteY1-804" fmla="*/ 56297 h 210653"/>
              <a:gd name="connsiteX2-805" fmla="*/ 110758 w 582125"/>
              <a:gd name="connsiteY2-806" fmla="*/ 205692 h 210653"/>
              <a:gd name="connsiteX3-807" fmla="*/ 182880 w 582125"/>
              <a:gd name="connsiteY3-808" fmla="*/ 53722 h 210653"/>
              <a:gd name="connsiteX4-809" fmla="*/ 255001 w 582125"/>
              <a:gd name="connsiteY4-810" fmla="*/ 208268 h 210653"/>
              <a:gd name="connsiteX5-811" fmla="*/ 377951 w 582125"/>
              <a:gd name="connsiteY5-812" fmla="*/ 137428 h 210653"/>
              <a:gd name="connsiteX6-813" fmla="*/ 425454 w 582125"/>
              <a:gd name="connsiteY6-814" fmla="*/ 1466 h 210653"/>
              <a:gd name="connsiteX7-815" fmla="*/ 503928 w 582125"/>
              <a:gd name="connsiteY7-816" fmla="*/ 131273 h 210653"/>
              <a:gd name="connsiteX8-817" fmla="*/ 543490 w 582125"/>
              <a:gd name="connsiteY8-818" fmla="*/ 6 h 210653"/>
              <a:gd name="connsiteX9-819" fmla="*/ 582125 w 582125"/>
              <a:gd name="connsiteY9-820" fmla="*/ 128419 h 210653"/>
              <a:gd name="connsiteX0-821" fmla="*/ 0 w 582125"/>
              <a:gd name="connsiteY0-822" fmla="*/ 128419 h 210183"/>
              <a:gd name="connsiteX1-823" fmla="*/ 38636 w 582125"/>
              <a:gd name="connsiteY1-824" fmla="*/ 56297 h 210183"/>
              <a:gd name="connsiteX2-825" fmla="*/ 110758 w 582125"/>
              <a:gd name="connsiteY2-826" fmla="*/ 205692 h 210183"/>
              <a:gd name="connsiteX3-827" fmla="*/ 182880 w 582125"/>
              <a:gd name="connsiteY3-828" fmla="*/ 53722 h 210183"/>
              <a:gd name="connsiteX4-829" fmla="*/ 255001 w 582125"/>
              <a:gd name="connsiteY4-830" fmla="*/ 208268 h 210183"/>
              <a:gd name="connsiteX5-831" fmla="*/ 422425 w 582125"/>
              <a:gd name="connsiteY5-832" fmla="*/ 131273 h 210183"/>
              <a:gd name="connsiteX6-833" fmla="*/ 425454 w 582125"/>
              <a:gd name="connsiteY6-834" fmla="*/ 1466 h 210183"/>
              <a:gd name="connsiteX7-835" fmla="*/ 503928 w 582125"/>
              <a:gd name="connsiteY7-836" fmla="*/ 131273 h 210183"/>
              <a:gd name="connsiteX8-837" fmla="*/ 543490 w 582125"/>
              <a:gd name="connsiteY8-838" fmla="*/ 6 h 210183"/>
              <a:gd name="connsiteX9-839" fmla="*/ 582125 w 582125"/>
              <a:gd name="connsiteY9-840" fmla="*/ 128419 h 210183"/>
              <a:gd name="connsiteX0-841" fmla="*/ 0 w 582125"/>
              <a:gd name="connsiteY0-842" fmla="*/ 128419 h 210166"/>
              <a:gd name="connsiteX1-843" fmla="*/ 38636 w 582125"/>
              <a:gd name="connsiteY1-844" fmla="*/ 56297 h 210166"/>
              <a:gd name="connsiteX2-845" fmla="*/ 110758 w 582125"/>
              <a:gd name="connsiteY2-846" fmla="*/ 205692 h 210166"/>
              <a:gd name="connsiteX3-847" fmla="*/ 182880 w 582125"/>
              <a:gd name="connsiteY3-848" fmla="*/ 53722 h 210166"/>
              <a:gd name="connsiteX4-849" fmla="*/ 255001 w 582125"/>
              <a:gd name="connsiteY4-850" fmla="*/ 208268 h 210166"/>
              <a:gd name="connsiteX5-851" fmla="*/ 422425 w 582125"/>
              <a:gd name="connsiteY5-852" fmla="*/ 131273 h 210166"/>
              <a:gd name="connsiteX6-853" fmla="*/ 459604 w 582125"/>
              <a:gd name="connsiteY6-854" fmla="*/ 5159 h 210166"/>
              <a:gd name="connsiteX7-855" fmla="*/ 503928 w 582125"/>
              <a:gd name="connsiteY7-856" fmla="*/ 131273 h 210166"/>
              <a:gd name="connsiteX8-857" fmla="*/ 543490 w 582125"/>
              <a:gd name="connsiteY8-858" fmla="*/ 6 h 210166"/>
              <a:gd name="connsiteX9-859" fmla="*/ 582125 w 582125"/>
              <a:gd name="connsiteY9-860" fmla="*/ 128419 h 210166"/>
              <a:gd name="connsiteX0-861" fmla="*/ 0 w 582125"/>
              <a:gd name="connsiteY0-862" fmla="*/ 128419 h 210166"/>
              <a:gd name="connsiteX1-863" fmla="*/ 38636 w 582125"/>
              <a:gd name="connsiteY1-864" fmla="*/ 56297 h 210166"/>
              <a:gd name="connsiteX2-865" fmla="*/ 110758 w 582125"/>
              <a:gd name="connsiteY2-866" fmla="*/ 205692 h 210166"/>
              <a:gd name="connsiteX3-867" fmla="*/ 182880 w 582125"/>
              <a:gd name="connsiteY3-868" fmla="*/ 53722 h 210166"/>
              <a:gd name="connsiteX4-869" fmla="*/ 255001 w 582125"/>
              <a:gd name="connsiteY4-870" fmla="*/ 208268 h 210166"/>
              <a:gd name="connsiteX5-871" fmla="*/ 422425 w 582125"/>
              <a:gd name="connsiteY5-872" fmla="*/ 131273 h 210166"/>
              <a:gd name="connsiteX6-873" fmla="*/ 459604 w 582125"/>
              <a:gd name="connsiteY6-874" fmla="*/ 5159 h 210166"/>
              <a:gd name="connsiteX7-875" fmla="*/ 503928 w 582125"/>
              <a:gd name="connsiteY7-876" fmla="*/ 131273 h 210166"/>
              <a:gd name="connsiteX8-877" fmla="*/ 543490 w 582125"/>
              <a:gd name="connsiteY8-878" fmla="*/ 6 h 210166"/>
              <a:gd name="connsiteX9-879" fmla="*/ 582125 w 582125"/>
              <a:gd name="connsiteY9-880" fmla="*/ 128419 h 210166"/>
              <a:gd name="connsiteX0-881" fmla="*/ 0 w 582125"/>
              <a:gd name="connsiteY0-882" fmla="*/ 129459 h 211235"/>
              <a:gd name="connsiteX1-883" fmla="*/ 38636 w 582125"/>
              <a:gd name="connsiteY1-884" fmla="*/ 57337 h 211235"/>
              <a:gd name="connsiteX2-885" fmla="*/ 110758 w 582125"/>
              <a:gd name="connsiteY2-886" fmla="*/ 206732 h 211235"/>
              <a:gd name="connsiteX3-887" fmla="*/ 182880 w 582125"/>
              <a:gd name="connsiteY3-888" fmla="*/ 54762 h 211235"/>
              <a:gd name="connsiteX4-889" fmla="*/ 255001 w 582125"/>
              <a:gd name="connsiteY4-890" fmla="*/ 209308 h 211235"/>
              <a:gd name="connsiteX5-891" fmla="*/ 422425 w 582125"/>
              <a:gd name="connsiteY5-892" fmla="*/ 132313 h 211235"/>
              <a:gd name="connsiteX6-893" fmla="*/ 460398 w 582125"/>
              <a:gd name="connsiteY6-894" fmla="*/ 44 h 211235"/>
              <a:gd name="connsiteX7-895" fmla="*/ 503928 w 582125"/>
              <a:gd name="connsiteY7-896" fmla="*/ 132313 h 211235"/>
              <a:gd name="connsiteX8-897" fmla="*/ 543490 w 582125"/>
              <a:gd name="connsiteY8-898" fmla="*/ 1046 h 211235"/>
              <a:gd name="connsiteX9-899" fmla="*/ 582125 w 582125"/>
              <a:gd name="connsiteY9-900" fmla="*/ 129459 h 211235"/>
              <a:gd name="connsiteX0-901" fmla="*/ 0 w 582125"/>
              <a:gd name="connsiteY0-902" fmla="*/ 129459 h 211235"/>
              <a:gd name="connsiteX1-903" fmla="*/ 38636 w 582125"/>
              <a:gd name="connsiteY1-904" fmla="*/ 57337 h 211235"/>
              <a:gd name="connsiteX2-905" fmla="*/ 110758 w 582125"/>
              <a:gd name="connsiteY2-906" fmla="*/ 206732 h 211235"/>
              <a:gd name="connsiteX3-907" fmla="*/ 182880 w 582125"/>
              <a:gd name="connsiteY3-908" fmla="*/ 54762 h 211235"/>
              <a:gd name="connsiteX4-909" fmla="*/ 255001 w 582125"/>
              <a:gd name="connsiteY4-910" fmla="*/ 209308 h 211235"/>
              <a:gd name="connsiteX5-911" fmla="*/ 422425 w 582125"/>
              <a:gd name="connsiteY5-912" fmla="*/ 132313 h 211235"/>
              <a:gd name="connsiteX6-913" fmla="*/ 460398 w 582125"/>
              <a:gd name="connsiteY6-914" fmla="*/ 44 h 211235"/>
              <a:gd name="connsiteX7-915" fmla="*/ 503928 w 582125"/>
              <a:gd name="connsiteY7-916" fmla="*/ 132313 h 211235"/>
              <a:gd name="connsiteX8-917" fmla="*/ 543490 w 582125"/>
              <a:gd name="connsiteY8-918" fmla="*/ 1046 h 211235"/>
              <a:gd name="connsiteX9-919" fmla="*/ 582125 w 582125"/>
              <a:gd name="connsiteY9-920" fmla="*/ 129459 h 211235"/>
              <a:gd name="connsiteX0-921" fmla="*/ 0 w 582125"/>
              <a:gd name="connsiteY0-922" fmla="*/ 129459 h 211235"/>
              <a:gd name="connsiteX1-923" fmla="*/ 38636 w 582125"/>
              <a:gd name="connsiteY1-924" fmla="*/ 57337 h 211235"/>
              <a:gd name="connsiteX2-925" fmla="*/ 110758 w 582125"/>
              <a:gd name="connsiteY2-926" fmla="*/ 206732 h 211235"/>
              <a:gd name="connsiteX3-927" fmla="*/ 182880 w 582125"/>
              <a:gd name="connsiteY3-928" fmla="*/ 54762 h 211235"/>
              <a:gd name="connsiteX4-929" fmla="*/ 255001 w 582125"/>
              <a:gd name="connsiteY4-930" fmla="*/ 209308 h 211235"/>
              <a:gd name="connsiteX5-931" fmla="*/ 422425 w 582125"/>
              <a:gd name="connsiteY5-932" fmla="*/ 132313 h 211235"/>
              <a:gd name="connsiteX6-933" fmla="*/ 460398 w 582125"/>
              <a:gd name="connsiteY6-934" fmla="*/ 44 h 211235"/>
              <a:gd name="connsiteX7-935" fmla="*/ 503928 w 582125"/>
              <a:gd name="connsiteY7-936" fmla="*/ 132313 h 211235"/>
              <a:gd name="connsiteX8-937" fmla="*/ 543490 w 582125"/>
              <a:gd name="connsiteY8-938" fmla="*/ 1046 h 211235"/>
              <a:gd name="connsiteX9-939" fmla="*/ 582125 w 582125"/>
              <a:gd name="connsiteY9-940" fmla="*/ 129459 h 211235"/>
              <a:gd name="connsiteX0-941" fmla="*/ 0 w 582125"/>
              <a:gd name="connsiteY0-942" fmla="*/ 129415 h 211191"/>
              <a:gd name="connsiteX1-943" fmla="*/ 38636 w 582125"/>
              <a:gd name="connsiteY1-944" fmla="*/ 57293 h 211191"/>
              <a:gd name="connsiteX2-945" fmla="*/ 110758 w 582125"/>
              <a:gd name="connsiteY2-946" fmla="*/ 206688 h 211191"/>
              <a:gd name="connsiteX3-947" fmla="*/ 182880 w 582125"/>
              <a:gd name="connsiteY3-948" fmla="*/ 54718 h 211191"/>
              <a:gd name="connsiteX4-949" fmla="*/ 255001 w 582125"/>
              <a:gd name="connsiteY4-950" fmla="*/ 209264 h 211191"/>
              <a:gd name="connsiteX5-951" fmla="*/ 422425 w 582125"/>
              <a:gd name="connsiteY5-952" fmla="*/ 132269 h 211191"/>
              <a:gd name="connsiteX6-953" fmla="*/ 460398 w 582125"/>
              <a:gd name="connsiteY6-954" fmla="*/ 0 h 211191"/>
              <a:gd name="connsiteX7-955" fmla="*/ 498369 w 582125"/>
              <a:gd name="connsiteY7-956" fmla="*/ 132269 h 211191"/>
              <a:gd name="connsiteX8-957" fmla="*/ 543490 w 582125"/>
              <a:gd name="connsiteY8-958" fmla="*/ 1002 h 211191"/>
              <a:gd name="connsiteX9-959" fmla="*/ 582125 w 582125"/>
              <a:gd name="connsiteY9-960" fmla="*/ 129415 h 211191"/>
              <a:gd name="connsiteX0-961" fmla="*/ 0 w 582125"/>
              <a:gd name="connsiteY0-962" fmla="*/ 129415 h 211191"/>
              <a:gd name="connsiteX1-963" fmla="*/ 38636 w 582125"/>
              <a:gd name="connsiteY1-964" fmla="*/ 57293 h 211191"/>
              <a:gd name="connsiteX2-965" fmla="*/ 110758 w 582125"/>
              <a:gd name="connsiteY2-966" fmla="*/ 206688 h 211191"/>
              <a:gd name="connsiteX3-967" fmla="*/ 182880 w 582125"/>
              <a:gd name="connsiteY3-968" fmla="*/ 54718 h 211191"/>
              <a:gd name="connsiteX4-969" fmla="*/ 255001 w 582125"/>
              <a:gd name="connsiteY4-970" fmla="*/ 209264 h 211191"/>
              <a:gd name="connsiteX5-971" fmla="*/ 422425 w 582125"/>
              <a:gd name="connsiteY5-972" fmla="*/ 132269 h 211191"/>
              <a:gd name="connsiteX6-973" fmla="*/ 460398 w 582125"/>
              <a:gd name="connsiteY6-974" fmla="*/ 0 h 211191"/>
              <a:gd name="connsiteX7-975" fmla="*/ 498369 w 582125"/>
              <a:gd name="connsiteY7-976" fmla="*/ 132269 h 211191"/>
              <a:gd name="connsiteX8-977" fmla="*/ 543490 w 582125"/>
              <a:gd name="connsiteY8-978" fmla="*/ 1002 h 211191"/>
              <a:gd name="connsiteX9-979" fmla="*/ 582125 w 582125"/>
              <a:gd name="connsiteY9-980" fmla="*/ 129415 h 211191"/>
              <a:gd name="connsiteX0-981" fmla="*/ 0 w 582125"/>
              <a:gd name="connsiteY0-982" fmla="*/ 129426 h 211202"/>
              <a:gd name="connsiteX1-983" fmla="*/ 38636 w 582125"/>
              <a:gd name="connsiteY1-984" fmla="*/ 57304 h 211202"/>
              <a:gd name="connsiteX2-985" fmla="*/ 110758 w 582125"/>
              <a:gd name="connsiteY2-986" fmla="*/ 206699 h 211202"/>
              <a:gd name="connsiteX3-987" fmla="*/ 182880 w 582125"/>
              <a:gd name="connsiteY3-988" fmla="*/ 54729 h 211202"/>
              <a:gd name="connsiteX4-989" fmla="*/ 255001 w 582125"/>
              <a:gd name="connsiteY4-990" fmla="*/ 209275 h 211202"/>
              <a:gd name="connsiteX5-991" fmla="*/ 422425 w 582125"/>
              <a:gd name="connsiteY5-992" fmla="*/ 132280 h 211202"/>
              <a:gd name="connsiteX6-993" fmla="*/ 460398 w 582125"/>
              <a:gd name="connsiteY6-994" fmla="*/ 11 h 211202"/>
              <a:gd name="connsiteX7-995" fmla="*/ 498369 w 582125"/>
              <a:gd name="connsiteY7-996" fmla="*/ 132280 h 211202"/>
              <a:gd name="connsiteX8-997" fmla="*/ 543490 w 582125"/>
              <a:gd name="connsiteY8-998" fmla="*/ 1013 h 211202"/>
              <a:gd name="connsiteX9-999" fmla="*/ 582125 w 582125"/>
              <a:gd name="connsiteY9-1000" fmla="*/ 129426 h 211202"/>
              <a:gd name="connsiteX0-1001" fmla="*/ 0 w 582125"/>
              <a:gd name="connsiteY0-1002" fmla="*/ 129415 h 211191"/>
              <a:gd name="connsiteX1-1003" fmla="*/ 38636 w 582125"/>
              <a:gd name="connsiteY1-1004" fmla="*/ 57293 h 211191"/>
              <a:gd name="connsiteX2-1005" fmla="*/ 110758 w 582125"/>
              <a:gd name="connsiteY2-1006" fmla="*/ 206688 h 211191"/>
              <a:gd name="connsiteX3-1007" fmla="*/ 182880 w 582125"/>
              <a:gd name="connsiteY3-1008" fmla="*/ 54718 h 211191"/>
              <a:gd name="connsiteX4-1009" fmla="*/ 255001 w 582125"/>
              <a:gd name="connsiteY4-1010" fmla="*/ 209264 h 211191"/>
              <a:gd name="connsiteX5-1011" fmla="*/ 422425 w 582125"/>
              <a:gd name="connsiteY5-1012" fmla="*/ 132269 h 211191"/>
              <a:gd name="connsiteX6-1013" fmla="*/ 460398 w 582125"/>
              <a:gd name="connsiteY6-1014" fmla="*/ 0 h 211191"/>
              <a:gd name="connsiteX7-1015" fmla="*/ 498369 w 582125"/>
              <a:gd name="connsiteY7-1016" fmla="*/ 132269 h 211191"/>
              <a:gd name="connsiteX8-1017" fmla="*/ 543490 w 582125"/>
              <a:gd name="connsiteY8-1018" fmla="*/ 1002 h 211191"/>
              <a:gd name="connsiteX9-1019" fmla="*/ 582125 w 582125"/>
              <a:gd name="connsiteY9-1020" fmla="*/ 129415 h 211191"/>
              <a:gd name="connsiteX0-1021" fmla="*/ 0 w 582125"/>
              <a:gd name="connsiteY0-1022" fmla="*/ 129426 h 211202"/>
              <a:gd name="connsiteX1-1023" fmla="*/ 38636 w 582125"/>
              <a:gd name="connsiteY1-1024" fmla="*/ 57304 h 211202"/>
              <a:gd name="connsiteX2-1025" fmla="*/ 110758 w 582125"/>
              <a:gd name="connsiteY2-1026" fmla="*/ 206699 h 211202"/>
              <a:gd name="connsiteX3-1027" fmla="*/ 182880 w 582125"/>
              <a:gd name="connsiteY3-1028" fmla="*/ 54729 h 211202"/>
              <a:gd name="connsiteX4-1029" fmla="*/ 255001 w 582125"/>
              <a:gd name="connsiteY4-1030" fmla="*/ 209275 h 211202"/>
              <a:gd name="connsiteX5-1031" fmla="*/ 422425 w 582125"/>
              <a:gd name="connsiteY5-1032" fmla="*/ 132280 h 211202"/>
              <a:gd name="connsiteX6-1033" fmla="*/ 460398 w 582125"/>
              <a:gd name="connsiteY6-1034" fmla="*/ 11 h 211202"/>
              <a:gd name="connsiteX7-1035" fmla="*/ 498369 w 582125"/>
              <a:gd name="connsiteY7-1036" fmla="*/ 132280 h 211202"/>
              <a:gd name="connsiteX8-1037" fmla="*/ 543490 w 582125"/>
              <a:gd name="connsiteY8-1038" fmla="*/ 1013 h 211202"/>
              <a:gd name="connsiteX9-1039" fmla="*/ 582125 w 582125"/>
              <a:gd name="connsiteY9-1040" fmla="*/ 129426 h 211202"/>
              <a:gd name="connsiteX0-1041" fmla="*/ 0 w 582125"/>
              <a:gd name="connsiteY0-1042" fmla="*/ 129543 h 211319"/>
              <a:gd name="connsiteX1-1043" fmla="*/ 38636 w 582125"/>
              <a:gd name="connsiteY1-1044" fmla="*/ 57421 h 211319"/>
              <a:gd name="connsiteX2-1045" fmla="*/ 110758 w 582125"/>
              <a:gd name="connsiteY2-1046" fmla="*/ 206816 h 211319"/>
              <a:gd name="connsiteX3-1047" fmla="*/ 182880 w 582125"/>
              <a:gd name="connsiteY3-1048" fmla="*/ 54846 h 211319"/>
              <a:gd name="connsiteX4-1049" fmla="*/ 255001 w 582125"/>
              <a:gd name="connsiteY4-1050" fmla="*/ 209392 h 211319"/>
              <a:gd name="connsiteX5-1051" fmla="*/ 422425 w 582125"/>
              <a:gd name="connsiteY5-1052" fmla="*/ 132397 h 211319"/>
              <a:gd name="connsiteX6-1053" fmla="*/ 460398 w 582125"/>
              <a:gd name="connsiteY6-1054" fmla="*/ 128 h 211319"/>
              <a:gd name="connsiteX7-1055" fmla="*/ 498369 w 582125"/>
              <a:gd name="connsiteY7-1056" fmla="*/ 132397 h 211319"/>
              <a:gd name="connsiteX8-1057" fmla="*/ 543490 w 582125"/>
              <a:gd name="connsiteY8-1058" fmla="*/ 1130 h 211319"/>
              <a:gd name="connsiteX9-1059" fmla="*/ 582125 w 582125"/>
              <a:gd name="connsiteY9-1060" fmla="*/ 129543 h 211319"/>
              <a:gd name="connsiteX0-1061" fmla="*/ 0 w 582125"/>
              <a:gd name="connsiteY0-1062" fmla="*/ 129544 h 211320"/>
              <a:gd name="connsiteX1-1063" fmla="*/ 38636 w 582125"/>
              <a:gd name="connsiteY1-1064" fmla="*/ 57422 h 211320"/>
              <a:gd name="connsiteX2-1065" fmla="*/ 110758 w 582125"/>
              <a:gd name="connsiteY2-1066" fmla="*/ 206817 h 211320"/>
              <a:gd name="connsiteX3-1067" fmla="*/ 182880 w 582125"/>
              <a:gd name="connsiteY3-1068" fmla="*/ 54847 h 211320"/>
              <a:gd name="connsiteX4-1069" fmla="*/ 255001 w 582125"/>
              <a:gd name="connsiteY4-1070" fmla="*/ 209393 h 211320"/>
              <a:gd name="connsiteX5-1071" fmla="*/ 422425 w 582125"/>
              <a:gd name="connsiteY5-1072" fmla="*/ 132398 h 211320"/>
              <a:gd name="connsiteX6-1073" fmla="*/ 463575 w 582125"/>
              <a:gd name="connsiteY6-1074" fmla="*/ 129 h 211320"/>
              <a:gd name="connsiteX7-1075" fmla="*/ 498369 w 582125"/>
              <a:gd name="connsiteY7-1076" fmla="*/ 132398 h 211320"/>
              <a:gd name="connsiteX8-1077" fmla="*/ 543490 w 582125"/>
              <a:gd name="connsiteY8-1078" fmla="*/ 1131 h 211320"/>
              <a:gd name="connsiteX9-1079" fmla="*/ 582125 w 582125"/>
              <a:gd name="connsiteY9-1080" fmla="*/ 129544 h 211320"/>
              <a:gd name="connsiteX0-1081" fmla="*/ 0 w 582125"/>
              <a:gd name="connsiteY0-1082" fmla="*/ 129544 h 211320"/>
              <a:gd name="connsiteX1-1083" fmla="*/ 38636 w 582125"/>
              <a:gd name="connsiteY1-1084" fmla="*/ 57422 h 211320"/>
              <a:gd name="connsiteX2-1085" fmla="*/ 110758 w 582125"/>
              <a:gd name="connsiteY2-1086" fmla="*/ 206817 h 211320"/>
              <a:gd name="connsiteX3-1087" fmla="*/ 182880 w 582125"/>
              <a:gd name="connsiteY3-1088" fmla="*/ 54847 h 211320"/>
              <a:gd name="connsiteX4-1089" fmla="*/ 255001 w 582125"/>
              <a:gd name="connsiteY4-1090" fmla="*/ 209393 h 211320"/>
              <a:gd name="connsiteX5-1091" fmla="*/ 422425 w 582125"/>
              <a:gd name="connsiteY5-1092" fmla="*/ 132398 h 211320"/>
              <a:gd name="connsiteX6-1093" fmla="*/ 460398 w 582125"/>
              <a:gd name="connsiteY6-1094" fmla="*/ 129 h 211320"/>
              <a:gd name="connsiteX7-1095" fmla="*/ 498369 w 582125"/>
              <a:gd name="connsiteY7-1096" fmla="*/ 132398 h 211320"/>
              <a:gd name="connsiteX8-1097" fmla="*/ 543490 w 582125"/>
              <a:gd name="connsiteY8-1098" fmla="*/ 1131 h 211320"/>
              <a:gd name="connsiteX9-1099" fmla="*/ 582125 w 582125"/>
              <a:gd name="connsiteY9-1100" fmla="*/ 129544 h 211320"/>
              <a:gd name="connsiteX0-1101" fmla="*/ 0 w 582125"/>
              <a:gd name="connsiteY0-1102" fmla="*/ 129424 h 211200"/>
              <a:gd name="connsiteX1-1103" fmla="*/ 38636 w 582125"/>
              <a:gd name="connsiteY1-1104" fmla="*/ 57302 h 211200"/>
              <a:gd name="connsiteX2-1105" fmla="*/ 110758 w 582125"/>
              <a:gd name="connsiteY2-1106" fmla="*/ 206697 h 211200"/>
              <a:gd name="connsiteX3-1107" fmla="*/ 182880 w 582125"/>
              <a:gd name="connsiteY3-1108" fmla="*/ 54727 h 211200"/>
              <a:gd name="connsiteX4-1109" fmla="*/ 255001 w 582125"/>
              <a:gd name="connsiteY4-1110" fmla="*/ 209273 h 211200"/>
              <a:gd name="connsiteX5-1111" fmla="*/ 422425 w 582125"/>
              <a:gd name="connsiteY5-1112" fmla="*/ 132278 h 211200"/>
              <a:gd name="connsiteX6-1113" fmla="*/ 460398 w 582125"/>
              <a:gd name="connsiteY6-1114" fmla="*/ 9 h 211200"/>
              <a:gd name="connsiteX7-1115" fmla="*/ 498369 w 582125"/>
              <a:gd name="connsiteY7-1116" fmla="*/ 132278 h 211200"/>
              <a:gd name="connsiteX8-1117" fmla="*/ 543490 w 582125"/>
              <a:gd name="connsiteY8-1118" fmla="*/ 1011 h 211200"/>
              <a:gd name="connsiteX9-1119" fmla="*/ 582125 w 582125"/>
              <a:gd name="connsiteY9-1120" fmla="*/ 129424 h 211200"/>
              <a:gd name="connsiteX0-1121" fmla="*/ 0 w 582125"/>
              <a:gd name="connsiteY0-1122" fmla="*/ 129426 h 211202"/>
              <a:gd name="connsiteX1-1123" fmla="*/ 38636 w 582125"/>
              <a:gd name="connsiteY1-1124" fmla="*/ 57304 h 211202"/>
              <a:gd name="connsiteX2-1125" fmla="*/ 110758 w 582125"/>
              <a:gd name="connsiteY2-1126" fmla="*/ 206699 h 211202"/>
              <a:gd name="connsiteX3-1127" fmla="*/ 182880 w 582125"/>
              <a:gd name="connsiteY3-1128" fmla="*/ 54729 h 211202"/>
              <a:gd name="connsiteX4-1129" fmla="*/ 255001 w 582125"/>
              <a:gd name="connsiteY4-1130" fmla="*/ 209275 h 211202"/>
              <a:gd name="connsiteX5-1131" fmla="*/ 422425 w 582125"/>
              <a:gd name="connsiteY5-1132" fmla="*/ 132280 h 211202"/>
              <a:gd name="connsiteX6-1133" fmla="*/ 460398 w 582125"/>
              <a:gd name="connsiteY6-1134" fmla="*/ 11 h 211202"/>
              <a:gd name="connsiteX7-1135" fmla="*/ 498369 w 582125"/>
              <a:gd name="connsiteY7-1136" fmla="*/ 132280 h 211202"/>
              <a:gd name="connsiteX8-1137" fmla="*/ 543490 w 582125"/>
              <a:gd name="connsiteY8-1138" fmla="*/ 1013 h 211202"/>
              <a:gd name="connsiteX9-1139" fmla="*/ 582125 w 582125"/>
              <a:gd name="connsiteY9-1140" fmla="*/ 129426 h 211202"/>
              <a:gd name="connsiteX0-1141" fmla="*/ 0 w 582125"/>
              <a:gd name="connsiteY0-1142" fmla="*/ 129426 h 211202"/>
              <a:gd name="connsiteX1-1143" fmla="*/ 38636 w 582125"/>
              <a:gd name="connsiteY1-1144" fmla="*/ 57304 h 211202"/>
              <a:gd name="connsiteX2-1145" fmla="*/ 110758 w 582125"/>
              <a:gd name="connsiteY2-1146" fmla="*/ 206699 h 211202"/>
              <a:gd name="connsiteX3-1147" fmla="*/ 182880 w 582125"/>
              <a:gd name="connsiteY3-1148" fmla="*/ 54729 h 211202"/>
              <a:gd name="connsiteX4-1149" fmla="*/ 255001 w 582125"/>
              <a:gd name="connsiteY4-1150" fmla="*/ 209275 h 211202"/>
              <a:gd name="connsiteX5-1151" fmla="*/ 422425 w 582125"/>
              <a:gd name="connsiteY5-1152" fmla="*/ 132280 h 211202"/>
              <a:gd name="connsiteX6-1153" fmla="*/ 460398 w 582125"/>
              <a:gd name="connsiteY6-1154" fmla="*/ 11 h 211202"/>
              <a:gd name="connsiteX7-1155" fmla="*/ 498369 w 582125"/>
              <a:gd name="connsiteY7-1156" fmla="*/ 132280 h 211202"/>
              <a:gd name="connsiteX8-1157" fmla="*/ 543490 w 582125"/>
              <a:gd name="connsiteY8-1158" fmla="*/ 1013 h 211202"/>
              <a:gd name="connsiteX9-1159" fmla="*/ 582125 w 582125"/>
              <a:gd name="connsiteY9-1160" fmla="*/ 129426 h 211202"/>
              <a:gd name="connsiteX0-1161" fmla="*/ 0 w 582125"/>
              <a:gd name="connsiteY0-1162" fmla="*/ 129426 h 211202"/>
              <a:gd name="connsiteX1-1163" fmla="*/ 38636 w 582125"/>
              <a:gd name="connsiteY1-1164" fmla="*/ 57304 h 211202"/>
              <a:gd name="connsiteX2-1165" fmla="*/ 110758 w 582125"/>
              <a:gd name="connsiteY2-1166" fmla="*/ 206699 h 211202"/>
              <a:gd name="connsiteX3-1167" fmla="*/ 182880 w 582125"/>
              <a:gd name="connsiteY3-1168" fmla="*/ 54729 h 211202"/>
              <a:gd name="connsiteX4-1169" fmla="*/ 255001 w 582125"/>
              <a:gd name="connsiteY4-1170" fmla="*/ 209275 h 211202"/>
              <a:gd name="connsiteX5-1171" fmla="*/ 422425 w 582125"/>
              <a:gd name="connsiteY5-1172" fmla="*/ 132280 h 211202"/>
              <a:gd name="connsiteX6-1173" fmla="*/ 460398 w 582125"/>
              <a:gd name="connsiteY6-1174" fmla="*/ 11 h 211202"/>
              <a:gd name="connsiteX7-1175" fmla="*/ 498369 w 582125"/>
              <a:gd name="connsiteY7-1176" fmla="*/ 132280 h 211202"/>
              <a:gd name="connsiteX8-1177" fmla="*/ 543490 w 582125"/>
              <a:gd name="connsiteY8-1178" fmla="*/ 1013 h 211202"/>
              <a:gd name="connsiteX9-1179" fmla="*/ 582125 w 582125"/>
              <a:gd name="connsiteY9-1180" fmla="*/ 129426 h 211202"/>
              <a:gd name="connsiteX0-1181" fmla="*/ 0 w 582125"/>
              <a:gd name="connsiteY0-1182" fmla="*/ 129426 h 211202"/>
              <a:gd name="connsiteX1-1183" fmla="*/ 38636 w 582125"/>
              <a:gd name="connsiteY1-1184" fmla="*/ 57304 h 211202"/>
              <a:gd name="connsiteX2-1185" fmla="*/ 110758 w 582125"/>
              <a:gd name="connsiteY2-1186" fmla="*/ 206699 h 211202"/>
              <a:gd name="connsiteX3-1187" fmla="*/ 182880 w 582125"/>
              <a:gd name="connsiteY3-1188" fmla="*/ 54729 h 211202"/>
              <a:gd name="connsiteX4-1189" fmla="*/ 255001 w 582125"/>
              <a:gd name="connsiteY4-1190" fmla="*/ 209275 h 211202"/>
              <a:gd name="connsiteX5-1191" fmla="*/ 422425 w 582125"/>
              <a:gd name="connsiteY5-1192" fmla="*/ 132280 h 211202"/>
              <a:gd name="connsiteX6-1193" fmla="*/ 460398 w 582125"/>
              <a:gd name="connsiteY6-1194" fmla="*/ 11 h 211202"/>
              <a:gd name="connsiteX7-1195" fmla="*/ 498369 w 582125"/>
              <a:gd name="connsiteY7-1196" fmla="*/ 132280 h 211202"/>
              <a:gd name="connsiteX8-1197" fmla="*/ 543490 w 582125"/>
              <a:gd name="connsiteY8-1198" fmla="*/ 1013 h 211202"/>
              <a:gd name="connsiteX9-1199" fmla="*/ 582125 w 582125"/>
              <a:gd name="connsiteY9-1200" fmla="*/ 129426 h 211202"/>
              <a:gd name="connsiteX0-1201" fmla="*/ 0 w 582125"/>
              <a:gd name="connsiteY0-1202" fmla="*/ 129426 h 211202"/>
              <a:gd name="connsiteX1-1203" fmla="*/ 38636 w 582125"/>
              <a:gd name="connsiteY1-1204" fmla="*/ 57304 h 211202"/>
              <a:gd name="connsiteX2-1205" fmla="*/ 110758 w 582125"/>
              <a:gd name="connsiteY2-1206" fmla="*/ 206699 h 211202"/>
              <a:gd name="connsiteX3-1207" fmla="*/ 182880 w 582125"/>
              <a:gd name="connsiteY3-1208" fmla="*/ 54729 h 211202"/>
              <a:gd name="connsiteX4-1209" fmla="*/ 255001 w 582125"/>
              <a:gd name="connsiteY4-1210" fmla="*/ 209275 h 211202"/>
              <a:gd name="connsiteX5-1211" fmla="*/ 422425 w 582125"/>
              <a:gd name="connsiteY5-1212" fmla="*/ 132280 h 211202"/>
              <a:gd name="connsiteX6-1213" fmla="*/ 460398 w 582125"/>
              <a:gd name="connsiteY6-1214" fmla="*/ 11 h 211202"/>
              <a:gd name="connsiteX7-1215" fmla="*/ 498369 w 582125"/>
              <a:gd name="connsiteY7-1216" fmla="*/ 132280 h 211202"/>
              <a:gd name="connsiteX8-1217" fmla="*/ 543490 w 582125"/>
              <a:gd name="connsiteY8-1218" fmla="*/ 1013 h 211202"/>
              <a:gd name="connsiteX9-1219" fmla="*/ 582125 w 582125"/>
              <a:gd name="connsiteY9-1220" fmla="*/ 129426 h 211202"/>
              <a:gd name="connsiteX0-1221" fmla="*/ 0 w 582125"/>
              <a:gd name="connsiteY0-1222" fmla="*/ 129426 h 211202"/>
              <a:gd name="connsiteX1-1223" fmla="*/ 38636 w 582125"/>
              <a:gd name="connsiteY1-1224" fmla="*/ 57304 h 211202"/>
              <a:gd name="connsiteX2-1225" fmla="*/ 110758 w 582125"/>
              <a:gd name="connsiteY2-1226" fmla="*/ 206699 h 211202"/>
              <a:gd name="connsiteX3-1227" fmla="*/ 182880 w 582125"/>
              <a:gd name="connsiteY3-1228" fmla="*/ 54729 h 211202"/>
              <a:gd name="connsiteX4-1229" fmla="*/ 255001 w 582125"/>
              <a:gd name="connsiteY4-1230" fmla="*/ 209275 h 211202"/>
              <a:gd name="connsiteX5-1231" fmla="*/ 422425 w 582125"/>
              <a:gd name="connsiteY5-1232" fmla="*/ 132280 h 211202"/>
              <a:gd name="connsiteX6-1233" fmla="*/ 460398 w 582125"/>
              <a:gd name="connsiteY6-1234" fmla="*/ 11 h 211202"/>
              <a:gd name="connsiteX7-1235" fmla="*/ 498369 w 582125"/>
              <a:gd name="connsiteY7-1236" fmla="*/ 132280 h 211202"/>
              <a:gd name="connsiteX8-1237" fmla="*/ 543490 w 582125"/>
              <a:gd name="connsiteY8-1238" fmla="*/ 1013 h 211202"/>
              <a:gd name="connsiteX9-1239" fmla="*/ 582125 w 582125"/>
              <a:gd name="connsiteY9-1240" fmla="*/ 129426 h 211202"/>
              <a:gd name="connsiteX0-1241" fmla="*/ 0 w 582125"/>
              <a:gd name="connsiteY0-1242" fmla="*/ 134349 h 216148"/>
              <a:gd name="connsiteX1-1243" fmla="*/ 38636 w 582125"/>
              <a:gd name="connsiteY1-1244" fmla="*/ 62227 h 216148"/>
              <a:gd name="connsiteX2-1245" fmla="*/ 110758 w 582125"/>
              <a:gd name="connsiteY2-1246" fmla="*/ 211622 h 216148"/>
              <a:gd name="connsiteX3-1247" fmla="*/ 182880 w 582125"/>
              <a:gd name="connsiteY3-1248" fmla="*/ 59652 h 216148"/>
              <a:gd name="connsiteX4-1249" fmla="*/ 255001 w 582125"/>
              <a:gd name="connsiteY4-1250" fmla="*/ 214198 h 216148"/>
              <a:gd name="connsiteX5-1251" fmla="*/ 422425 w 582125"/>
              <a:gd name="connsiteY5-1252" fmla="*/ 137203 h 216148"/>
              <a:gd name="connsiteX6-1253" fmla="*/ 460398 w 582125"/>
              <a:gd name="connsiteY6-1254" fmla="*/ 10 h 216148"/>
              <a:gd name="connsiteX7-1255" fmla="*/ 498369 w 582125"/>
              <a:gd name="connsiteY7-1256" fmla="*/ 137203 h 216148"/>
              <a:gd name="connsiteX8-1257" fmla="*/ 543490 w 582125"/>
              <a:gd name="connsiteY8-1258" fmla="*/ 5936 h 216148"/>
              <a:gd name="connsiteX9-1259" fmla="*/ 582125 w 582125"/>
              <a:gd name="connsiteY9-1260" fmla="*/ 134349 h 216148"/>
              <a:gd name="connsiteX0-1261" fmla="*/ 0 w 582125"/>
              <a:gd name="connsiteY0-1262" fmla="*/ 128419 h 210172"/>
              <a:gd name="connsiteX1-1263" fmla="*/ 38636 w 582125"/>
              <a:gd name="connsiteY1-1264" fmla="*/ 56297 h 210172"/>
              <a:gd name="connsiteX2-1265" fmla="*/ 110758 w 582125"/>
              <a:gd name="connsiteY2-1266" fmla="*/ 205692 h 210172"/>
              <a:gd name="connsiteX3-1267" fmla="*/ 182880 w 582125"/>
              <a:gd name="connsiteY3-1268" fmla="*/ 53722 h 210172"/>
              <a:gd name="connsiteX4-1269" fmla="*/ 255001 w 582125"/>
              <a:gd name="connsiteY4-1270" fmla="*/ 208268 h 210172"/>
              <a:gd name="connsiteX5-1271" fmla="*/ 422425 w 582125"/>
              <a:gd name="connsiteY5-1272" fmla="*/ 131273 h 210172"/>
              <a:gd name="connsiteX6-1273" fmla="*/ 459604 w 582125"/>
              <a:gd name="connsiteY6-1274" fmla="*/ 3928 h 210172"/>
              <a:gd name="connsiteX7-1275" fmla="*/ 498369 w 582125"/>
              <a:gd name="connsiteY7-1276" fmla="*/ 131273 h 210172"/>
              <a:gd name="connsiteX8-1277" fmla="*/ 543490 w 582125"/>
              <a:gd name="connsiteY8-1278" fmla="*/ 6 h 210172"/>
              <a:gd name="connsiteX9-1279" fmla="*/ 582125 w 582125"/>
              <a:gd name="connsiteY9-1280" fmla="*/ 128419 h 210172"/>
              <a:gd name="connsiteX0-1281" fmla="*/ 0 w 582125"/>
              <a:gd name="connsiteY0-1282" fmla="*/ 128419 h 210189"/>
              <a:gd name="connsiteX1-1283" fmla="*/ 38636 w 582125"/>
              <a:gd name="connsiteY1-1284" fmla="*/ 56297 h 210189"/>
              <a:gd name="connsiteX2-1285" fmla="*/ 110758 w 582125"/>
              <a:gd name="connsiteY2-1286" fmla="*/ 205692 h 210189"/>
              <a:gd name="connsiteX3-1287" fmla="*/ 182880 w 582125"/>
              <a:gd name="connsiteY3-1288" fmla="*/ 53722 h 210189"/>
              <a:gd name="connsiteX4-1289" fmla="*/ 255001 w 582125"/>
              <a:gd name="connsiteY4-1290" fmla="*/ 208268 h 210189"/>
              <a:gd name="connsiteX5-1291" fmla="*/ 422425 w 582125"/>
              <a:gd name="connsiteY5-1292" fmla="*/ 131273 h 210189"/>
              <a:gd name="connsiteX6-1293" fmla="*/ 459604 w 582125"/>
              <a:gd name="connsiteY6-1294" fmla="*/ 235 h 210189"/>
              <a:gd name="connsiteX7-1295" fmla="*/ 498369 w 582125"/>
              <a:gd name="connsiteY7-1296" fmla="*/ 131273 h 210189"/>
              <a:gd name="connsiteX8-1297" fmla="*/ 543490 w 582125"/>
              <a:gd name="connsiteY8-1298" fmla="*/ 6 h 210189"/>
              <a:gd name="connsiteX9-1299" fmla="*/ 582125 w 582125"/>
              <a:gd name="connsiteY9-1300" fmla="*/ 128419 h 210189"/>
              <a:gd name="connsiteX0-1301" fmla="*/ 0 w 582125"/>
              <a:gd name="connsiteY0-1302" fmla="*/ 128419 h 210189"/>
              <a:gd name="connsiteX1-1303" fmla="*/ 38636 w 582125"/>
              <a:gd name="connsiteY1-1304" fmla="*/ 56297 h 210189"/>
              <a:gd name="connsiteX2-1305" fmla="*/ 110758 w 582125"/>
              <a:gd name="connsiteY2-1306" fmla="*/ 205692 h 210189"/>
              <a:gd name="connsiteX3-1307" fmla="*/ 182880 w 582125"/>
              <a:gd name="connsiteY3-1308" fmla="*/ 53722 h 210189"/>
              <a:gd name="connsiteX4-1309" fmla="*/ 255001 w 582125"/>
              <a:gd name="connsiteY4-1310" fmla="*/ 208268 h 210189"/>
              <a:gd name="connsiteX5-1311" fmla="*/ 422425 w 582125"/>
              <a:gd name="connsiteY5-1312" fmla="*/ 131273 h 210189"/>
              <a:gd name="connsiteX6-1313" fmla="*/ 459604 w 582125"/>
              <a:gd name="connsiteY6-1314" fmla="*/ 235 h 210189"/>
              <a:gd name="connsiteX7-1315" fmla="*/ 498369 w 582125"/>
              <a:gd name="connsiteY7-1316" fmla="*/ 131273 h 210189"/>
              <a:gd name="connsiteX8-1317" fmla="*/ 543490 w 582125"/>
              <a:gd name="connsiteY8-1318" fmla="*/ 6 h 210189"/>
              <a:gd name="connsiteX9-1319" fmla="*/ 582125 w 582125"/>
              <a:gd name="connsiteY9-1320" fmla="*/ 128419 h 210189"/>
              <a:gd name="connsiteX0-1321" fmla="*/ 0 w 582125"/>
              <a:gd name="connsiteY0-1322" fmla="*/ 133119 h 214912"/>
              <a:gd name="connsiteX1-1323" fmla="*/ 38636 w 582125"/>
              <a:gd name="connsiteY1-1324" fmla="*/ 60997 h 214912"/>
              <a:gd name="connsiteX2-1325" fmla="*/ 110758 w 582125"/>
              <a:gd name="connsiteY2-1326" fmla="*/ 210392 h 214912"/>
              <a:gd name="connsiteX3-1327" fmla="*/ 182880 w 582125"/>
              <a:gd name="connsiteY3-1328" fmla="*/ 58422 h 214912"/>
              <a:gd name="connsiteX4-1329" fmla="*/ 255001 w 582125"/>
              <a:gd name="connsiteY4-1330" fmla="*/ 212968 h 214912"/>
              <a:gd name="connsiteX5-1331" fmla="*/ 422425 w 582125"/>
              <a:gd name="connsiteY5-1332" fmla="*/ 135973 h 214912"/>
              <a:gd name="connsiteX6-1333" fmla="*/ 458810 w 582125"/>
              <a:gd name="connsiteY6-1334" fmla="*/ 11 h 214912"/>
              <a:gd name="connsiteX7-1335" fmla="*/ 498369 w 582125"/>
              <a:gd name="connsiteY7-1336" fmla="*/ 135973 h 214912"/>
              <a:gd name="connsiteX8-1337" fmla="*/ 543490 w 582125"/>
              <a:gd name="connsiteY8-1338" fmla="*/ 4706 h 214912"/>
              <a:gd name="connsiteX9-1339" fmla="*/ 582125 w 582125"/>
              <a:gd name="connsiteY9-1340" fmla="*/ 133119 h 214912"/>
              <a:gd name="connsiteX0-1341" fmla="*/ 0 w 582125"/>
              <a:gd name="connsiteY0-1342" fmla="*/ 129428 h 211204"/>
              <a:gd name="connsiteX1-1343" fmla="*/ 38636 w 582125"/>
              <a:gd name="connsiteY1-1344" fmla="*/ 57306 h 211204"/>
              <a:gd name="connsiteX2-1345" fmla="*/ 110758 w 582125"/>
              <a:gd name="connsiteY2-1346" fmla="*/ 206701 h 211204"/>
              <a:gd name="connsiteX3-1347" fmla="*/ 182880 w 582125"/>
              <a:gd name="connsiteY3-1348" fmla="*/ 54731 h 211204"/>
              <a:gd name="connsiteX4-1349" fmla="*/ 255001 w 582125"/>
              <a:gd name="connsiteY4-1350" fmla="*/ 209277 h 211204"/>
              <a:gd name="connsiteX5-1351" fmla="*/ 422425 w 582125"/>
              <a:gd name="connsiteY5-1352" fmla="*/ 132282 h 211204"/>
              <a:gd name="connsiteX6-1353" fmla="*/ 458810 w 582125"/>
              <a:gd name="connsiteY6-1354" fmla="*/ 12 h 211204"/>
              <a:gd name="connsiteX7-1355" fmla="*/ 498369 w 582125"/>
              <a:gd name="connsiteY7-1356" fmla="*/ 132282 h 211204"/>
              <a:gd name="connsiteX8-1357" fmla="*/ 543490 w 582125"/>
              <a:gd name="connsiteY8-1358" fmla="*/ 1015 h 211204"/>
              <a:gd name="connsiteX9-1359" fmla="*/ 582125 w 582125"/>
              <a:gd name="connsiteY9-1360" fmla="*/ 129428 h 211204"/>
              <a:gd name="connsiteX0-1361" fmla="*/ 0 w 582125"/>
              <a:gd name="connsiteY0-1362" fmla="*/ 129428 h 211204"/>
              <a:gd name="connsiteX1-1363" fmla="*/ 38636 w 582125"/>
              <a:gd name="connsiteY1-1364" fmla="*/ 57306 h 211204"/>
              <a:gd name="connsiteX2-1365" fmla="*/ 110758 w 582125"/>
              <a:gd name="connsiteY2-1366" fmla="*/ 206701 h 211204"/>
              <a:gd name="connsiteX3-1367" fmla="*/ 182880 w 582125"/>
              <a:gd name="connsiteY3-1368" fmla="*/ 54731 h 211204"/>
              <a:gd name="connsiteX4-1369" fmla="*/ 255001 w 582125"/>
              <a:gd name="connsiteY4-1370" fmla="*/ 209277 h 211204"/>
              <a:gd name="connsiteX5-1371" fmla="*/ 422425 w 582125"/>
              <a:gd name="connsiteY5-1372" fmla="*/ 132282 h 211204"/>
              <a:gd name="connsiteX6-1373" fmla="*/ 458810 w 582125"/>
              <a:gd name="connsiteY6-1374" fmla="*/ 12 h 211204"/>
              <a:gd name="connsiteX7-1375" fmla="*/ 498369 w 582125"/>
              <a:gd name="connsiteY7-1376" fmla="*/ 132282 h 211204"/>
              <a:gd name="connsiteX8-1377" fmla="*/ 543490 w 582125"/>
              <a:gd name="connsiteY8-1378" fmla="*/ 1015 h 211204"/>
              <a:gd name="connsiteX9-1379" fmla="*/ 582125 w 582125"/>
              <a:gd name="connsiteY9-1380" fmla="*/ 129428 h 211204"/>
              <a:gd name="connsiteX0-1381" fmla="*/ 0 w 582125"/>
              <a:gd name="connsiteY0-1382" fmla="*/ 129428 h 211204"/>
              <a:gd name="connsiteX1-1383" fmla="*/ 38636 w 582125"/>
              <a:gd name="connsiteY1-1384" fmla="*/ 57306 h 211204"/>
              <a:gd name="connsiteX2-1385" fmla="*/ 110758 w 582125"/>
              <a:gd name="connsiteY2-1386" fmla="*/ 206701 h 211204"/>
              <a:gd name="connsiteX3-1387" fmla="*/ 182880 w 582125"/>
              <a:gd name="connsiteY3-1388" fmla="*/ 54731 h 211204"/>
              <a:gd name="connsiteX4-1389" fmla="*/ 255001 w 582125"/>
              <a:gd name="connsiteY4-1390" fmla="*/ 209277 h 211204"/>
              <a:gd name="connsiteX5-1391" fmla="*/ 422425 w 582125"/>
              <a:gd name="connsiteY5-1392" fmla="*/ 132282 h 211204"/>
              <a:gd name="connsiteX6-1393" fmla="*/ 458810 w 582125"/>
              <a:gd name="connsiteY6-1394" fmla="*/ 12 h 211204"/>
              <a:gd name="connsiteX7-1395" fmla="*/ 498369 w 582125"/>
              <a:gd name="connsiteY7-1396" fmla="*/ 132282 h 211204"/>
              <a:gd name="connsiteX8-1397" fmla="*/ 543490 w 582125"/>
              <a:gd name="connsiteY8-1398" fmla="*/ 1015 h 211204"/>
              <a:gd name="connsiteX9-1399" fmla="*/ 582125 w 582125"/>
              <a:gd name="connsiteY9-1400" fmla="*/ 129428 h 211204"/>
              <a:gd name="connsiteX0-1401" fmla="*/ 0 w 582125"/>
              <a:gd name="connsiteY0-1402" fmla="*/ 133120 h 214913"/>
              <a:gd name="connsiteX1-1403" fmla="*/ 38636 w 582125"/>
              <a:gd name="connsiteY1-1404" fmla="*/ 60998 h 214913"/>
              <a:gd name="connsiteX2-1405" fmla="*/ 110758 w 582125"/>
              <a:gd name="connsiteY2-1406" fmla="*/ 210393 h 214913"/>
              <a:gd name="connsiteX3-1407" fmla="*/ 182880 w 582125"/>
              <a:gd name="connsiteY3-1408" fmla="*/ 58423 h 214913"/>
              <a:gd name="connsiteX4-1409" fmla="*/ 255001 w 582125"/>
              <a:gd name="connsiteY4-1410" fmla="*/ 212969 h 214913"/>
              <a:gd name="connsiteX5-1411" fmla="*/ 422425 w 582125"/>
              <a:gd name="connsiteY5-1412" fmla="*/ 135974 h 214913"/>
              <a:gd name="connsiteX6-1413" fmla="*/ 458810 w 582125"/>
              <a:gd name="connsiteY6-1414" fmla="*/ 11 h 214913"/>
              <a:gd name="connsiteX7-1415" fmla="*/ 498369 w 582125"/>
              <a:gd name="connsiteY7-1416" fmla="*/ 135974 h 214913"/>
              <a:gd name="connsiteX8-1417" fmla="*/ 543490 w 582125"/>
              <a:gd name="connsiteY8-1418" fmla="*/ 4707 h 214913"/>
              <a:gd name="connsiteX9-1419" fmla="*/ 582125 w 582125"/>
              <a:gd name="connsiteY9-1420" fmla="*/ 133120 h 214913"/>
              <a:gd name="connsiteX0-1421" fmla="*/ 0 w 582125"/>
              <a:gd name="connsiteY0-1422" fmla="*/ 129429 h 211205"/>
              <a:gd name="connsiteX1-1423" fmla="*/ 38636 w 582125"/>
              <a:gd name="connsiteY1-1424" fmla="*/ 57307 h 211205"/>
              <a:gd name="connsiteX2-1425" fmla="*/ 110758 w 582125"/>
              <a:gd name="connsiteY2-1426" fmla="*/ 206702 h 211205"/>
              <a:gd name="connsiteX3-1427" fmla="*/ 182880 w 582125"/>
              <a:gd name="connsiteY3-1428" fmla="*/ 54732 h 211205"/>
              <a:gd name="connsiteX4-1429" fmla="*/ 255001 w 582125"/>
              <a:gd name="connsiteY4-1430" fmla="*/ 209278 h 211205"/>
              <a:gd name="connsiteX5-1431" fmla="*/ 422425 w 582125"/>
              <a:gd name="connsiteY5-1432" fmla="*/ 132283 h 211205"/>
              <a:gd name="connsiteX6-1433" fmla="*/ 457222 w 582125"/>
              <a:gd name="connsiteY6-1434" fmla="*/ 12 h 211205"/>
              <a:gd name="connsiteX7-1435" fmla="*/ 498369 w 582125"/>
              <a:gd name="connsiteY7-1436" fmla="*/ 132283 h 211205"/>
              <a:gd name="connsiteX8-1437" fmla="*/ 543490 w 582125"/>
              <a:gd name="connsiteY8-1438" fmla="*/ 1016 h 211205"/>
              <a:gd name="connsiteX9-1439" fmla="*/ 582125 w 582125"/>
              <a:gd name="connsiteY9-1440" fmla="*/ 129429 h 211205"/>
              <a:gd name="connsiteX0-1441" fmla="*/ 0 w 582125"/>
              <a:gd name="connsiteY0-1442" fmla="*/ 129429 h 211205"/>
              <a:gd name="connsiteX1-1443" fmla="*/ 38636 w 582125"/>
              <a:gd name="connsiteY1-1444" fmla="*/ 57307 h 211205"/>
              <a:gd name="connsiteX2-1445" fmla="*/ 110758 w 582125"/>
              <a:gd name="connsiteY2-1446" fmla="*/ 206702 h 211205"/>
              <a:gd name="connsiteX3-1447" fmla="*/ 182880 w 582125"/>
              <a:gd name="connsiteY3-1448" fmla="*/ 54732 h 211205"/>
              <a:gd name="connsiteX4-1449" fmla="*/ 255001 w 582125"/>
              <a:gd name="connsiteY4-1450" fmla="*/ 209278 h 211205"/>
              <a:gd name="connsiteX5-1451" fmla="*/ 422425 w 582125"/>
              <a:gd name="connsiteY5-1452" fmla="*/ 132283 h 211205"/>
              <a:gd name="connsiteX6-1453" fmla="*/ 457222 w 582125"/>
              <a:gd name="connsiteY6-1454" fmla="*/ 12 h 211205"/>
              <a:gd name="connsiteX7-1455" fmla="*/ 498369 w 582125"/>
              <a:gd name="connsiteY7-1456" fmla="*/ 132283 h 211205"/>
              <a:gd name="connsiteX8-1457" fmla="*/ 543490 w 582125"/>
              <a:gd name="connsiteY8-1458" fmla="*/ 1016 h 211205"/>
              <a:gd name="connsiteX9-1459" fmla="*/ 582125 w 582125"/>
              <a:gd name="connsiteY9-1460" fmla="*/ 129429 h 211205"/>
              <a:gd name="connsiteX0-1461" fmla="*/ 0 w 582125"/>
              <a:gd name="connsiteY0-1462" fmla="*/ 131106 h 208380"/>
              <a:gd name="connsiteX1-1463" fmla="*/ 38636 w 582125"/>
              <a:gd name="connsiteY1-1464" fmla="*/ 58984 h 208380"/>
              <a:gd name="connsiteX2-1465" fmla="*/ 110758 w 582125"/>
              <a:gd name="connsiteY2-1466" fmla="*/ 208379 h 208380"/>
              <a:gd name="connsiteX3-1467" fmla="*/ 182880 w 582125"/>
              <a:gd name="connsiteY3-1468" fmla="*/ 56409 h 208380"/>
              <a:gd name="connsiteX4-1469" fmla="*/ 360628 w 582125"/>
              <a:gd name="connsiteY4-1470" fmla="*/ 2920 h 208380"/>
              <a:gd name="connsiteX5-1471" fmla="*/ 422425 w 582125"/>
              <a:gd name="connsiteY5-1472" fmla="*/ 133960 h 208380"/>
              <a:gd name="connsiteX6-1473" fmla="*/ 457222 w 582125"/>
              <a:gd name="connsiteY6-1474" fmla="*/ 1689 h 208380"/>
              <a:gd name="connsiteX7-1475" fmla="*/ 498369 w 582125"/>
              <a:gd name="connsiteY7-1476" fmla="*/ 133960 h 208380"/>
              <a:gd name="connsiteX8-1477" fmla="*/ 543490 w 582125"/>
              <a:gd name="connsiteY8-1478" fmla="*/ 2693 h 208380"/>
              <a:gd name="connsiteX9-1479" fmla="*/ 582125 w 582125"/>
              <a:gd name="connsiteY9-1480" fmla="*/ 131106 h 208380"/>
              <a:gd name="connsiteX0-1481" fmla="*/ 0 w 582125"/>
              <a:gd name="connsiteY0-1482" fmla="*/ 129670 h 206944"/>
              <a:gd name="connsiteX1-1483" fmla="*/ 38636 w 582125"/>
              <a:gd name="connsiteY1-1484" fmla="*/ 57548 h 206944"/>
              <a:gd name="connsiteX2-1485" fmla="*/ 110758 w 582125"/>
              <a:gd name="connsiteY2-1486" fmla="*/ 206943 h 206944"/>
              <a:gd name="connsiteX3-1487" fmla="*/ 182880 w 582125"/>
              <a:gd name="connsiteY3-1488" fmla="*/ 54973 h 206944"/>
              <a:gd name="connsiteX4-1489" fmla="*/ 360628 w 582125"/>
              <a:gd name="connsiteY4-1490" fmla="*/ 1484 h 206944"/>
              <a:gd name="connsiteX5-1491" fmla="*/ 422425 w 582125"/>
              <a:gd name="connsiteY5-1492" fmla="*/ 132524 h 206944"/>
              <a:gd name="connsiteX6-1493" fmla="*/ 457222 w 582125"/>
              <a:gd name="connsiteY6-1494" fmla="*/ 253 h 206944"/>
              <a:gd name="connsiteX7-1495" fmla="*/ 498369 w 582125"/>
              <a:gd name="connsiteY7-1496" fmla="*/ 132524 h 206944"/>
              <a:gd name="connsiteX8-1497" fmla="*/ 543490 w 582125"/>
              <a:gd name="connsiteY8-1498" fmla="*/ 1257 h 206944"/>
              <a:gd name="connsiteX9-1499" fmla="*/ 582125 w 582125"/>
              <a:gd name="connsiteY9-1500" fmla="*/ 129670 h 206944"/>
              <a:gd name="connsiteX0-1501" fmla="*/ 0 w 582125"/>
              <a:gd name="connsiteY0-1502" fmla="*/ 129426 h 208758"/>
              <a:gd name="connsiteX1-1503" fmla="*/ 38636 w 582125"/>
              <a:gd name="connsiteY1-1504" fmla="*/ 57304 h 208758"/>
              <a:gd name="connsiteX2-1505" fmla="*/ 110758 w 582125"/>
              <a:gd name="connsiteY2-1506" fmla="*/ 206699 h 208758"/>
              <a:gd name="connsiteX3-1507" fmla="*/ 317892 w 582125"/>
              <a:gd name="connsiteY3-1508" fmla="*/ 134742 h 208758"/>
              <a:gd name="connsiteX4-1509" fmla="*/ 360628 w 582125"/>
              <a:gd name="connsiteY4-1510" fmla="*/ 1240 h 208758"/>
              <a:gd name="connsiteX5-1511" fmla="*/ 422425 w 582125"/>
              <a:gd name="connsiteY5-1512" fmla="*/ 132280 h 208758"/>
              <a:gd name="connsiteX6-1513" fmla="*/ 457222 w 582125"/>
              <a:gd name="connsiteY6-1514" fmla="*/ 9 h 208758"/>
              <a:gd name="connsiteX7-1515" fmla="*/ 498369 w 582125"/>
              <a:gd name="connsiteY7-1516" fmla="*/ 132280 h 208758"/>
              <a:gd name="connsiteX8-1517" fmla="*/ 543490 w 582125"/>
              <a:gd name="connsiteY8-1518" fmla="*/ 1013 h 208758"/>
              <a:gd name="connsiteX9-1519" fmla="*/ 582125 w 582125"/>
              <a:gd name="connsiteY9-1520" fmla="*/ 129426 h 208758"/>
              <a:gd name="connsiteX0-1521" fmla="*/ 0 w 582125"/>
              <a:gd name="connsiteY0-1522" fmla="*/ 136803 h 216182"/>
              <a:gd name="connsiteX1-1523" fmla="*/ 38636 w 582125"/>
              <a:gd name="connsiteY1-1524" fmla="*/ 64681 h 216182"/>
              <a:gd name="connsiteX2-1525" fmla="*/ 110758 w 582125"/>
              <a:gd name="connsiteY2-1526" fmla="*/ 214076 h 216182"/>
              <a:gd name="connsiteX3-1527" fmla="*/ 317892 w 582125"/>
              <a:gd name="connsiteY3-1528" fmla="*/ 142119 h 216182"/>
              <a:gd name="connsiteX4-1529" fmla="*/ 361422 w 582125"/>
              <a:gd name="connsiteY4-1530" fmla="*/ 0 h 216182"/>
              <a:gd name="connsiteX5-1531" fmla="*/ 422425 w 582125"/>
              <a:gd name="connsiteY5-1532" fmla="*/ 139657 h 216182"/>
              <a:gd name="connsiteX6-1533" fmla="*/ 457222 w 582125"/>
              <a:gd name="connsiteY6-1534" fmla="*/ 7386 h 216182"/>
              <a:gd name="connsiteX7-1535" fmla="*/ 498369 w 582125"/>
              <a:gd name="connsiteY7-1536" fmla="*/ 139657 h 216182"/>
              <a:gd name="connsiteX8-1537" fmla="*/ 543490 w 582125"/>
              <a:gd name="connsiteY8-1538" fmla="*/ 8390 h 216182"/>
              <a:gd name="connsiteX9-1539" fmla="*/ 582125 w 582125"/>
              <a:gd name="connsiteY9-1540" fmla="*/ 136803 h 216182"/>
              <a:gd name="connsiteX0-1541" fmla="*/ 0 w 582125"/>
              <a:gd name="connsiteY0-1542" fmla="*/ 137103 h 216482"/>
              <a:gd name="connsiteX1-1543" fmla="*/ 38636 w 582125"/>
              <a:gd name="connsiteY1-1544" fmla="*/ 64981 h 216482"/>
              <a:gd name="connsiteX2-1545" fmla="*/ 110758 w 582125"/>
              <a:gd name="connsiteY2-1546" fmla="*/ 214376 h 216482"/>
              <a:gd name="connsiteX3-1547" fmla="*/ 317892 w 582125"/>
              <a:gd name="connsiteY3-1548" fmla="*/ 142419 h 216482"/>
              <a:gd name="connsiteX4-1549" fmla="*/ 361422 w 582125"/>
              <a:gd name="connsiteY4-1550" fmla="*/ 300 h 216482"/>
              <a:gd name="connsiteX5-1551" fmla="*/ 422425 w 582125"/>
              <a:gd name="connsiteY5-1552" fmla="*/ 139957 h 216482"/>
              <a:gd name="connsiteX6-1553" fmla="*/ 457222 w 582125"/>
              <a:gd name="connsiteY6-1554" fmla="*/ 7686 h 216482"/>
              <a:gd name="connsiteX7-1555" fmla="*/ 498369 w 582125"/>
              <a:gd name="connsiteY7-1556" fmla="*/ 139957 h 216482"/>
              <a:gd name="connsiteX8-1557" fmla="*/ 543490 w 582125"/>
              <a:gd name="connsiteY8-1558" fmla="*/ 8690 h 216482"/>
              <a:gd name="connsiteX9-1559" fmla="*/ 582125 w 582125"/>
              <a:gd name="connsiteY9-1560" fmla="*/ 137103 h 216482"/>
              <a:gd name="connsiteX0-1561" fmla="*/ 0 w 582125"/>
              <a:gd name="connsiteY0-1562" fmla="*/ 136808 h 216187"/>
              <a:gd name="connsiteX1-1563" fmla="*/ 38636 w 582125"/>
              <a:gd name="connsiteY1-1564" fmla="*/ 64686 h 216187"/>
              <a:gd name="connsiteX2-1565" fmla="*/ 110758 w 582125"/>
              <a:gd name="connsiteY2-1566" fmla="*/ 214081 h 216187"/>
              <a:gd name="connsiteX3-1567" fmla="*/ 317892 w 582125"/>
              <a:gd name="connsiteY3-1568" fmla="*/ 142124 h 216187"/>
              <a:gd name="connsiteX4-1569" fmla="*/ 361422 w 582125"/>
              <a:gd name="connsiteY4-1570" fmla="*/ 5 h 216187"/>
              <a:gd name="connsiteX5-1571" fmla="*/ 422425 w 582125"/>
              <a:gd name="connsiteY5-1572" fmla="*/ 139662 h 216187"/>
              <a:gd name="connsiteX6-1573" fmla="*/ 457222 w 582125"/>
              <a:gd name="connsiteY6-1574" fmla="*/ 7391 h 216187"/>
              <a:gd name="connsiteX7-1575" fmla="*/ 498369 w 582125"/>
              <a:gd name="connsiteY7-1576" fmla="*/ 139662 h 216187"/>
              <a:gd name="connsiteX8-1577" fmla="*/ 543490 w 582125"/>
              <a:gd name="connsiteY8-1578" fmla="*/ 8395 h 216187"/>
              <a:gd name="connsiteX9-1579" fmla="*/ 582125 w 582125"/>
              <a:gd name="connsiteY9-1580" fmla="*/ 136808 h 216187"/>
              <a:gd name="connsiteX0-1581" fmla="*/ 0 w 582125"/>
              <a:gd name="connsiteY0-1582" fmla="*/ 134346 h 213711"/>
              <a:gd name="connsiteX1-1583" fmla="*/ 38636 w 582125"/>
              <a:gd name="connsiteY1-1584" fmla="*/ 62224 h 213711"/>
              <a:gd name="connsiteX2-1585" fmla="*/ 110758 w 582125"/>
              <a:gd name="connsiteY2-1586" fmla="*/ 211619 h 213711"/>
              <a:gd name="connsiteX3-1587" fmla="*/ 317892 w 582125"/>
              <a:gd name="connsiteY3-1588" fmla="*/ 139662 h 213711"/>
              <a:gd name="connsiteX4-1589" fmla="*/ 379688 w 582125"/>
              <a:gd name="connsiteY4-1590" fmla="*/ 5 h 213711"/>
              <a:gd name="connsiteX5-1591" fmla="*/ 422425 w 582125"/>
              <a:gd name="connsiteY5-1592" fmla="*/ 137200 h 213711"/>
              <a:gd name="connsiteX6-1593" fmla="*/ 457222 w 582125"/>
              <a:gd name="connsiteY6-1594" fmla="*/ 4929 h 213711"/>
              <a:gd name="connsiteX7-1595" fmla="*/ 498369 w 582125"/>
              <a:gd name="connsiteY7-1596" fmla="*/ 137200 h 213711"/>
              <a:gd name="connsiteX8-1597" fmla="*/ 543490 w 582125"/>
              <a:gd name="connsiteY8-1598" fmla="*/ 5933 h 213711"/>
              <a:gd name="connsiteX9-1599" fmla="*/ 582125 w 582125"/>
              <a:gd name="connsiteY9-1600" fmla="*/ 134346 h 213711"/>
              <a:gd name="connsiteX0-1601" fmla="*/ 0 w 582125"/>
              <a:gd name="connsiteY0-1602" fmla="*/ 134344 h 213273"/>
              <a:gd name="connsiteX1-1603" fmla="*/ 38636 w 582125"/>
              <a:gd name="connsiteY1-1604" fmla="*/ 62222 h 213273"/>
              <a:gd name="connsiteX2-1605" fmla="*/ 110758 w 582125"/>
              <a:gd name="connsiteY2-1606" fmla="*/ 211617 h 213273"/>
              <a:gd name="connsiteX3-1607" fmla="*/ 330599 w 582125"/>
              <a:gd name="connsiteY3-1608" fmla="*/ 133505 h 213273"/>
              <a:gd name="connsiteX4-1609" fmla="*/ 379688 w 582125"/>
              <a:gd name="connsiteY4-1610" fmla="*/ 3 h 213273"/>
              <a:gd name="connsiteX5-1611" fmla="*/ 422425 w 582125"/>
              <a:gd name="connsiteY5-1612" fmla="*/ 137198 h 213273"/>
              <a:gd name="connsiteX6-1613" fmla="*/ 457222 w 582125"/>
              <a:gd name="connsiteY6-1614" fmla="*/ 4927 h 213273"/>
              <a:gd name="connsiteX7-1615" fmla="*/ 498369 w 582125"/>
              <a:gd name="connsiteY7-1616" fmla="*/ 137198 h 213273"/>
              <a:gd name="connsiteX8-1617" fmla="*/ 543490 w 582125"/>
              <a:gd name="connsiteY8-1618" fmla="*/ 5931 h 213273"/>
              <a:gd name="connsiteX9-1619" fmla="*/ 582125 w 582125"/>
              <a:gd name="connsiteY9-1620" fmla="*/ 134344 h 213273"/>
              <a:gd name="connsiteX0-1621" fmla="*/ 0 w 582125"/>
              <a:gd name="connsiteY0-1622" fmla="*/ 134344 h 212089"/>
              <a:gd name="connsiteX1-1623" fmla="*/ 38636 w 582125"/>
              <a:gd name="connsiteY1-1624" fmla="*/ 62222 h 212089"/>
              <a:gd name="connsiteX2-1625" fmla="*/ 110758 w 582125"/>
              <a:gd name="connsiteY2-1626" fmla="*/ 211617 h 212089"/>
              <a:gd name="connsiteX3-1627" fmla="*/ 273726 w 582125"/>
              <a:gd name="connsiteY3-1628" fmla="*/ 3305 h 212089"/>
              <a:gd name="connsiteX4-1629" fmla="*/ 330599 w 582125"/>
              <a:gd name="connsiteY4-1630" fmla="*/ 133505 h 212089"/>
              <a:gd name="connsiteX5-1631" fmla="*/ 379688 w 582125"/>
              <a:gd name="connsiteY5-1632" fmla="*/ 3 h 212089"/>
              <a:gd name="connsiteX6-1633" fmla="*/ 422425 w 582125"/>
              <a:gd name="connsiteY6-1634" fmla="*/ 137198 h 212089"/>
              <a:gd name="connsiteX7-1635" fmla="*/ 457222 w 582125"/>
              <a:gd name="connsiteY7-1636" fmla="*/ 4927 h 212089"/>
              <a:gd name="connsiteX8-1637" fmla="*/ 498369 w 582125"/>
              <a:gd name="connsiteY8-1638" fmla="*/ 137198 h 212089"/>
              <a:gd name="connsiteX9-1639" fmla="*/ 543490 w 582125"/>
              <a:gd name="connsiteY9-1640" fmla="*/ 5931 h 212089"/>
              <a:gd name="connsiteX10" fmla="*/ 582125 w 582125"/>
              <a:gd name="connsiteY10" fmla="*/ 134344 h 212089"/>
              <a:gd name="connsiteX0-1641" fmla="*/ 0 w 582125"/>
              <a:gd name="connsiteY0-1642" fmla="*/ 134342 h 212087"/>
              <a:gd name="connsiteX1-1643" fmla="*/ 38636 w 582125"/>
              <a:gd name="connsiteY1-1644" fmla="*/ 62220 h 212087"/>
              <a:gd name="connsiteX2-1645" fmla="*/ 110758 w 582125"/>
              <a:gd name="connsiteY2-1646" fmla="*/ 211615 h 212087"/>
              <a:gd name="connsiteX3-1647" fmla="*/ 273726 w 582125"/>
              <a:gd name="connsiteY3-1648" fmla="*/ 3303 h 212087"/>
              <a:gd name="connsiteX4-1649" fmla="*/ 336952 w 582125"/>
              <a:gd name="connsiteY4-1650" fmla="*/ 134734 h 212087"/>
              <a:gd name="connsiteX5-1651" fmla="*/ 379688 w 582125"/>
              <a:gd name="connsiteY5-1652" fmla="*/ 1 h 212087"/>
              <a:gd name="connsiteX6-1653" fmla="*/ 422425 w 582125"/>
              <a:gd name="connsiteY6-1654" fmla="*/ 137196 h 212087"/>
              <a:gd name="connsiteX7-1655" fmla="*/ 457222 w 582125"/>
              <a:gd name="connsiteY7-1656" fmla="*/ 4925 h 212087"/>
              <a:gd name="connsiteX8-1657" fmla="*/ 498369 w 582125"/>
              <a:gd name="connsiteY8-1658" fmla="*/ 137196 h 212087"/>
              <a:gd name="connsiteX9-1659" fmla="*/ 543490 w 582125"/>
              <a:gd name="connsiteY9-1660" fmla="*/ 5929 h 212087"/>
              <a:gd name="connsiteX10-1661" fmla="*/ 582125 w 582125"/>
              <a:gd name="connsiteY10-1662" fmla="*/ 134342 h 212087"/>
              <a:gd name="connsiteX0-1663" fmla="*/ 0 w 582125"/>
              <a:gd name="connsiteY0-1664" fmla="*/ 134342 h 212087"/>
              <a:gd name="connsiteX1-1665" fmla="*/ 38636 w 582125"/>
              <a:gd name="connsiteY1-1666" fmla="*/ 62220 h 212087"/>
              <a:gd name="connsiteX2-1667" fmla="*/ 110758 w 582125"/>
              <a:gd name="connsiteY2-1668" fmla="*/ 211615 h 212087"/>
              <a:gd name="connsiteX3-1669" fmla="*/ 273726 w 582125"/>
              <a:gd name="connsiteY3-1670" fmla="*/ 3303 h 212087"/>
              <a:gd name="connsiteX4-1671" fmla="*/ 336952 w 582125"/>
              <a:gd name="connsiteY4-1672" fmla="*/ 134734 h 212087"/>
              <a:gd name="connsiteX5-1673" fmla="*/ 379688 w 582125"/>
              <a:gd name="connsiteY5-1674" fmla="*/ 1 h 212087"/>
              <a:gd name="connsiteX6-1675" fmla="*/ 415278 w 582125"/>
              <a:gd name="connsiteY6-1676" fmla="*/ 137196 h 212087"/>
              <a:gd name="connsiteX7-1677" fmla="*/ 457222 w 582125"/>
              <a:gd name="connsiteY7-1678" fmla="*/ 4925 h 212087"/>
              <a:gd name="connsiteX8-1679" fmla="*/ 498369 w 582125"/>
              <a:gd name="connsiteY8-1680" fmla="*/ 137196 h 212087"/>
              <a:gd name="connsiteX9-1681" fmla="*/ 543490 w 582125"/>
              <a:gd name="connsiteY9-1682" fmla="*/ 5929 h 212087"/>
              <a:gd name="connsiteX10-1683" fmla="*/ 582125 w 582125"/>
              <a:gd name="connsiteY10-1684" fmla="*/ 134342 h 212087"/>
              <a:gd name="connsiteX0-1685" fmla="*/ 0 w 582125"/>
              <a:gd name="connsiteY0-1686" fmla="*/ 134342 h 212087"/>
              <a:gd name="connsiteX1-1687" fmla="*/ 38636 w 582125"/>
              <a:gd name="connsiteY1-1688" fmla="*/ 62220 h 212087"/>
              <a:gd name="connsiteX2-1689" fmla="*/ 110758 w 582125"/>
              <a:gd name="connsiteY2-1690" fmla="*/ 211615 h 212087"/>
              <a:gd name="connsiteX3-1691" fmla="*/ 273726 w 582125"/>
              <a:gd name="connsiteY3-1692" fmla="*/ 3303 h 212087"/>
              <a:gd name="connsiteX4-1693" fmla="*/ 336952 w 582125"/>
              <a:gd name="connsiteY4-1694" fmla="*/ 134734 h 212087"/>
              <a:gd name="connsiteX5-1695" fmla="*/ 379688 w 582125"/>
              <a:gd name="connsiteY5-1696" fmla="*/ 1 h 212087"/>
              <a:gd name="connsiteX6-1697" fmla="*/ 415278 w 582125"/>
              <a:gd name="connsiteY6-1698" fmla="*/ 137196 h 212087"/>
              <a:gd name="connsiteX7-1699" fmla="*/ 457222 w 582125"/>
              <a:gd name="connsiteY7-1700" fmla="*/ 4925 h 212087"/>
              <a:gd name="connsiteX8-1701" fmla="*/ 498369 w 582125"/>
              <a:gd name="connsiteY8-1702" fmla="*/ 137196 h 212087"/>
              <a:gd name="connsiteX9-1703" fmla="*/ 543490 w 582125"/>
              <a:gd name="connsiteY9-1704" fmla="*/ 5929 h 212087"/>
              <a:gd name="connsiteX10-1705" fmla="*/ 582125 w 582125"/>
              <a:gd name="connsiteY10-1706" fmla="*/ 134342 h 212087"/>
              <a:gd name="connsiteX0-1707" fmla="*/ 0 w 582125"/>
              <a:gd name="connsiteY0-1708" fmla="*/ 134342 h 212087"/>
              <a:gd name="connsiteX1-1709" fmla="*/ 38636 w 582125"/>
              <a:gd name="connsiteY1-1710" fmla="*/ 62220 h 212087"/>
              <a:gd name="connsiteX2-1711" fmla="*/ 110758 w 582125"/>
              <a:gd name="connsiteY2-1712" fmla="*/ 211615 h 212087"/>
              <a:gd name="connsiteX3-1713" fmla="*/ 273726 w 582125"/>
              <a:gd name="connsiteY3-1714" fmla="*/ 3303 h 212087"/>
              <a:gd name="connsiteX4-1715" fmla="*/ 336952 w 582125"/>
              <a:gd name="connsiteY4-1716" fmla="*/ 134734 h 212087"/>
              <a:gd name="connsiteX5-1717" fmla="*/ 379688 w 582125"/>
              <a:gd name="connsiteY5-1718" fmla="*/ 1 h 212087"/>
              <a:gd name="connsiteX6-1719" fmla="*/ 415278 w 582125"/>
              <a:gd name="connsiteY6-1720" fmla="*/ 137196 h 212087"/>
              <a:gd name="connsiteX7-1721" fmla="*/ 457222 w 582125"/>
              <a:gd name="connsiteY7-1722" fmla="*/ 4925 h 212087"/>
              <a:gd name="connsiteX8-1723" fmla="*/ 498369 w 582125"/>
              <a:gd name="connsiteY8-1724" fmla="*/ 137196 h 212087"/>
              <a:gd name="connsiteX9-1725" fmla="*/ 543490 w 582125"/>
              <a:gd name="connsiteY9-1726" fmla="*/ 5929 h 212087"/>
              <a:gd name="connsiteX10-1727" fmla="*/ 582125 w 582125"/>
              <a:gd name="connsiteY10-1728" fmla="*/ 134342 h 212087"/>
              <a:gd name="connsiteX0-1729" fmla="*/ 0 w 582125"/>
              <a:gd name="connsiteY0-1730" fmla="*/ 135580 h 213325"/>
              <a:gd name="connsiteX1-1731" fmla="*/ 38636 w 582125"/>
              <a:gd name="connsiteY1-1732" fmla="*/ 63458 h 213325"/>
              <a:gd name="connsiteX2-1733" fmla="*/ 110758 w 582125"/>
              <a:gd name="connsiteY2-1734" fmla="*/ 212853 h 213325"/>
              <a:gd name="connsiteX3-1735" fmla="*/ 273726 w 582125"/>
              <a:gd name="connsiteY3-1736" fmla="*/ 4541 h 213325"/>
              <a:gd name="connsiteX4-1737" fmla="*/ 336952 w 582125"/>
              <a:gd name="connsiteY4-1738" fmla="*/ 135972 h 213325"/>
              <a:gd name="connsiteX5-1739" fmla="*/ 379688 w 582125"/>
              <a:gd name="connsiteY5-1740" fmla="*/ 1239 h 213325"/>
              <a:gd name="connsiteX6-1741" fmla="*/ 415278 w 582125"/>
              <a:gd name="connsiteY6-1742" fmla="*/ 138434 h 213325"/>
              <a:gd name="connsiteX7-1743" fmla="*/ 457222 w 582125"/>
              <a:gd name="connsiteY7-1744" fmla="*/ 8 h 213325"/>
              <a:gd name="connsiteX8-1745" fmla="*/ 498369 w 582125"/>
              <a:gd name="connsiteY8-1746" fmla="*/ 138434 h 213325"/>
              <a:gd name="connsiteX9-1747" fmla="*/ 543490 w 582125"/>
              <a:gd name="connsiteY9-1748" fmla="*/ 7167 h 213325"/>
              <a:gd name="connsiteX10-1749" fmla="*/ 582125 w 582125"/>
              <a:gd name="connsiteY10-1750" fmla="*/ 135580 h 213325"/>
              <a:gd name="connsiteX0-1751" fmla="*/ 0 w 582125"/>
              <a:gd name="connsiteY0-1752" fmla="*/ 134342 h 212087"/>
              <a:gd name="connsiteX1-1753" fmla="*/ 38636 w 582125"/>
              <a:gd name="connsiteY1-1754" fmla="*/ 62220 h 212087"/>
              <a:gd name="connsiteX2-1755" fmla="*/ 110758 w 582125"/>
              <a:gd name="connsiteY2-1756" fmla="*/ 211615 h 212087"/>
              <a:gd name="connsiteX3-1757" fmla="*/ 273726 w 582125"/>
              <a:gd name="connsiteY3-1758" fmla="*/ 3303 h 212087"/>
              <a:gd name="connsiteX4-1759" fmla="*/ 336952 w 582125"/>
              <a:gd name="connsiteY4-1760" fmla="*/ 134734 h 212087"/>
              <a:gd name="connsiteX5-1761" fmla="*/ 379688 w 582125"/>
              <a:gd name="connsiteY5-1762" fmla="*/ 1 h 212087"/>
              <a:gd name="connsiteX6-1763" fmla="*/ 415278 w 582125"/>
              <a:gd name="connsiteY6-1764" fmla="*/ 137196 h 212087"/>
              <a:gd name="connsiteX7-1765" fmla="*/ 456427 w 582125"/>
              <a:gd name="connsiteY7-1766" fmla="*/ 8618 h 212087"/>
              <a:gd name="connsiteX8-1767" fmla="*/ 498369 w 582125"/>
              <a:gd name="connsiteY8-1768" fmla="*/ 137196 h 212087"/>
              <a:gd name="connsiteX9-1769" fmla="*/ 543490 w 582125"/>
              <a:gd name="connsiteY9-1770" fmla="*/ 5929 h 212087"/>
              <a:gd name="connsiteX10-1771" fmla="*/ 582125 w 582125"/>
              <a:gd name="connsiteY10-1772" fmla="*/ 134342 h 212087"/>
              <a:gd name="connsiteX0-1773" fmla="*/ 0 w 582125"/>
              <a:gd name="connsiteY0-1774" fmla="*/ 134342 h 212087"/>
              <a:gd name="connsiteX1-1775" fmla="*/ 38636 w 582125"/>
              <a:gd name="connsiteY1-1776" fmla="*/ 62220 h 212087"/>
              <a:gd name="connsiteX2-1777" fmla="*/ 110758 w 582125"/>
              <a:gd name="connsiteY2-1778" fmla="*/ 211615 h 212087"/>
              <a:gd name="connsiteX3-1779" fmla="*/ 273726 w 582125"/>
              <a:gd name="connsiteY3-1780" fmla="*/ 3303 h 212087"/>
              <a:gd name="connsiteX4-1781" fmla="*/ 336952 w 582125"/>
              <a:gd name="connsiteY4-1782" fmla="*/ 134734 h 212087"/>
              <a:gd name="connsiteX5-1783" fmla="*/ 379688 w 582125"/>
              <a:gd name="connsiteY5-1784" fmla="*/ 1 h 212087"/>
              <a:gd name="connsiteX6-1785" fmla="*/ 415278 w 582125"/>
              <a:gd name="connsiteY6-1786" fmla="*/ 137196 h 212087"/>
              <a:gd name="connsiteX7-1787" fmla="*/ 456427 w 582125"/>
              <a:gd name="connsiteY7-1788" fmla="*/ 4925 h 212087"/>
              <a:gd name="connsiteX8-1789" fmla="*/ 498369 w 582125"/>
              <a:gd name="connsiteY8-1790" fmla="*/ 137196 h 212087"/>
              <a:gd name="connsiteX9-1791" fmla="*/ 543490 w 582125"/>
              <a:gd name="connsiteY9-1792" fmla="*/ 5929 h 212087"/>
              <a:gd name="connsiteX10-1793" fmla="*/ 582125 w 582125"/>
              <a:gd name="connsiteY10-1794" fmla="*/ 134342 h 212087"/>
              <a:gd name="connsiteX0-1795" fmla="*/ 0 w 582125"/>
              <a:gd name="connsiteY0-1796" fmla="*/ 134363 h 212108"/>
              <a:gd name="connsiteX1-1797" fmla="*/ 38636 w 582125"/>
              <a:gd name="connsiteY1-1798" fmla="*/ 62241 h 212108"/>
              <a:gd name="connsiteX2-1799" fmla="*/ 110758 w 582125"/>
              <a:gd name="connsiteY2-1800" fmla="*/ 211636 h 212108"/>
              <a:gd name="connsiteX3-1801" fmla="*/ 273726 w 582125"/>
              <a:gd name="connsiteY3-1802" fmla="*/ 3324 h 212108"/>
              <a:gd name="connsiteX4-1803" fmla="*/ 336952 w 582125"/>
              <a:gd name="connsiteY4-1804" fmla="*/ 134755 h 212108"/>
              <a:gd name="connsiteX5-1805" fmla="*/ 379688 w 582125"/>
              <a:gd name="connsiteY5-1806" fmla="*/ 22 h 212108"/>
              <a:gd name="connsiteX6-1807" fmla="*/ 415278 w 582125"/>
              <a:gd name="connsiteY6-1808" fmla="*/ 137217 h 212108"/>
              <a:gd name="connsiteX7-1809" fmla="*/ 456427 w 582125"/>
              <a:gd name="connsiteY7-1810" fmla="*/ 4946 h 212108"/>
              <a:gd name="connsiteX8-1811" fmla="*/ 498369 w 582125"/>
              <a:gd name="connsiteY8-1812" fmla="*/ 137217 h 212108"/>
              <a:gd name="connsiteX9-1813" fmla="*/ 543490 w 582125"/>
              <a:gd name="connsiteY9-1814" fmla="*/ 5950 h 212108"/>
              <a:gd name="connsiteX10-1815" fmla="*/ 582125 w 582125"/>
              <a:gd name="connsiteY10-1816" fmla="*/ 134363 h 212108"/>
              <a:gd name="connsiteX0-1817" fmla="*/ 0 w 582125"/>
              <a:gd name="connsiteY0-1818" fmla="*/ 135542 h 213345"/>
              <a:gd name="connsiteX1-1819" fmla="*/ 38636 w 582125"/>
              <a:gd name="connsiteY1-1820" fmla="*/ 63420 h 213345"/>
              <a:gd name="connsiteX2-1821" fmla="*/ 110758 w 582125"/>
              <a:gd name="connsiteY2-1822" fmla="*/ 212815 h 213345"/>
              <a:gd name="connsiteX3-1823" fmla="*/ 284051 w 582125"/>
              <a:gd name="connsiteY3-1824" fmla="*/ 810 h 213345"/>
              <a:gd name="connsiteX4-1825" fmla="*/ 336952 w 582125"/>
              <a:gd name="connsiteY4-1826" fmla="*/ 135934 h 213345"/>
              <a:gd name="connsiteX5-1827" fmla="*/ 379688 w 582125"/>
              <a:gd name="connsiteY5-1828" fmla="*/ 1201 h 213345"/>
              <a:gd name="connsiteX6-1829" fmla="*/ 415278 w 582125"/>
              <a:gd name="connsiteY6-1830" fmla="*/ 138396 h 213345"/>
              <a:gd name="connsiteX7-1831" fmla="*/ 456427 w 582125"/>
              <a:gd name="connsiteY7-1832" fmla="*/ 6125 h 213345"/>
              <a:gd name="connsiteX8-1833" fmla="*/ 498369 w 582125"/>
              <a:gd name="connsiteY8-1834" fmla="*/ 138396 h 213345"/>
              <a:gd name="connsiteX9-1835" fmla="*/ 543490 w 582125"/>
              <a:gd name="connsiteY9-1836" fmla="*/ 7129 h 213345"/>
              <a:gd name="connsiteX10-1837" fmla="*/ 582125 w 582125"/>
              <a:gd name="connsiteY10-1838" fmla="*/ 135542 h 213345"/>
              <a:gd name="connsiteX0-1839" fmla="*/ 0 w 582125"/>
              <a:gd name="connsiteY0-1840" fmla="*/ 141672 h 219577"/>
              <a:gd name="connsiteX1-1841" fmla="*/ 38636 w 582125"/>
              <a:gd name="connsiteY1-1842" fmla="*/ 69550 h 219577"/>
              <a:gd name="connsiteX2-1843" fmla="*/ 110758 w 582125"/>
              <a:gd name="connsiteY2-1844" fmla="*/ 218945 h 219577"/>
              <a:gd name="connsiteX3-1845" fmla="*/ 288022 w 582125"/>
              <a:gd name="connsiteY3-1846" fmla="*/ 785 h 219577"/>
              <a:gd name="connsiteX4-1847" fmla="*/ 336952 w 582125"/>
              <a:gd name="connsiteY4-1848" fmla="*/ 142064 h 219577"/>
              <a:gd name="connsiteX5-1849" fmla="*/ 379688 w 582125"/>
              <a:gd name="connsiteY5-1850" fmla="*/ 7331 h 219577"/>
              <a:gd name="connsiteX6-1851" fmla="*/ 415278 w 582125"/>
              <a:gd name="connsiteY6-1852" fmla="*/ 144526 h 219577"/>
              <a:gd name="connsiteX7-1853" fmla="*/ 456427 w 582125"/>
              <a:gd name="connsiteY7-1854" fmla="*/ 12255 h 219577"/>
              <a:gd name="connsiteX8-1855" fmla="*/ 498369 w 582125"/>
              <a:gd name="connsiteY8-1856" fmla="*/ 144526 h 219577"/>
              <a:gd name="connsiteX9-1857" fmla="*/ 543490 w 582125"/>
              <a:gd name="connsiteY9-1858" fmla="*/ 13259 h 219577"/>
              <a:gd name="connsiteX10-1859" fmla="*/ 582125 w 582125"/>
              <a:gd name="connsiteY10-1860" fmla="*/ 141672 h 219577"/>
              <a:gd name="connsiteX0-1861" fmla="*/ 0 w 582125"/>
              <a:gd name="connsiteY0-1862" fmla="*/ 141121 h 219026"/>
              <a:gd name="connsiteX1-1863" fmla="*/ 38636 w 582125"/>
              <a:gd name="connsiteY1-1864" fmla="*/ 68999 h 219026"/>
              <a:gd name="connsiteX2-1865" fmla="*/ 110758 w 582125"/>
              <a:gd name="connsiteY2-1866" fmla="*/ 218394 h 219026"/>
              <a:gd name="connsiteX3-1867" fmla="*/ 288022 w 582125"/>
              <a:gd name="connsiteY3-1868" fmla="*/ 234 h 219026"/>
              <a:gd name="connsiteX4-1869" fmla="*/ 336952 w 582125"/>
              <a:gd name="connsiteY4-1870" fmla="*/ 141513 h 219026"/>
              <a:gd name="connsiteX5-1871" fmla="*/ 379688 w 582125"/>
              <a:gd name="connsiteY5-1872" fmla="*/ 6780 h 219026"/>
              <a:gd name="connsiteX6-1873" fmla="*/ 415278 w 582125"/>
              <a:gd name="connsiteY6-1874" fmla="*/ 143975 h 219026"/>
              <a:gd name="connsiteX7-1875" fmla="*/ 456427 w 582125"/>
              <a:gd name="connsiteY7-1876" fmla="*/ 11704 h 219026"/>
              <a:gd name="connsiteX8-1877" fmla="*/ 498369 w 582125"/>
              <a:gd name="connsiteY8-1878" fmla="*/ 143975 h 219026"/>
              <a:gd name="connsiteX9-1879" fmla="*/ 543490 w 582125"/>
              <a:gd name="connsiteY9-1880" fmla="*/ 12708 h 219026"/>
              <a:gd name="connsiteX10-1881" fmla="*/ 582125 w 582125"/>
              <a:gd name="connsiteY10-1882" fmla="*/ 141121 h 219026"/>
              <a:gd name="connsiteX0-1883" fmla="*/ 0 w 582125"/>
              <a:gd name="connsiteY0-1884" fmla="*/ 141121 h 219026"/>
              <a:gd name="connsiteX1-1885" fmla="*/ 38636 w 582125"/>
              <a:gd name="connsiteY1-1886" fmla="*/ 68999 h 219026"/>
              <a:gd name="connsiteX2-1887" fmla="*/ 110758 w 582125"/>
              <a:gd name="connsiteY2-1888" fmla="*/ 218394 h 219026"/>
              <a:gd name="connsiteX3-1889" fmla="*/ 288022 w 582125"/>
              <a:gd name="connsiteY3-1890" fmla="*/ 234 h 219026"/>
              <a:gd name="connsiteX4-1891" fmla="*/ 336952 w 582125"/>
              <a:gd name="connsiteY4-1892" fmla="*/ 141513 h 219026"/>
              <a:gd name="connsiteX5-1893" fmla="*/ 379688 w 582125"/>
              <a:gd name="connsiteY5-1894" fmla="*/ 6780 h 219026"/>
              <a:gd name="connsiteX6-1895" fmla="*/ 415278 w 582125"/>
              <a:gd name="connsiteY6-1896" fmla="*/ 143975 h 219026"/>
              <a:gd name="connsiteX7-1897" fmla="*/ 456427 w 582125"/>
              <a:gd name="connsiteY7-1898" fmla="*/ 11704 h 219026"/>
              <a:gd name="connsiteX8-1899" fmla="*/ 498369 w 582125"/>
              <a:gd name="connsiteY8-1900" fmla="*/ 143975 h 219026"/>
              <a:gd name="connsiteX9-1901" fmla="*/ 543490 w 582125"/>
              <a:gd name="connsiteY9-1902" fmla="*/ 12708 h 219026"/>
              <a:gd name="connsiteX10-1903" fmla="*/ 582125 w 582125"/>
              <a:gd name="connsiteY10-1904" fmla="*/ 141121 h 219026"/>
              <a:gd name="connsiteX0-1905" fmla="*/ 0 w 582125"/>
              <a:gd name="connsiteY0-1906" fmla="*/ 141121 h 219026"/>
              <a:gd name="connsiteX1-1907" fmla="*/ 38636 w 582125"/>
              <a:gd name="connsiteY1-1908" fmla="*/ 68999 h 219026"/>
              <a:gd name="connsiteX2-1909" fmla="*/ 110758 w 582125"/>
              <a:gd name="connsiteY2-1910" fmla="*/ 218394 h 219026"/>
              <a:gd name="connsiteX3-1911" fmla="*/ 288022 w 582125"/>
              <a:gd name="connsiteY3-1912" fmla="*/ 234 h 219026"/>
              <a:gd name="connsiteX4-1913" fmla="*/ 336952 w 582125"/>
              <a:gd name="connsiteY4-1914" fmla="*/ 141513 h 219026"/>
              <a:gd name="connsiteX5-1915" fmla="*/ 379688 w 582125"/>
              <a:gd name="connsiteY5-1916" fmla="*/ 6780 h 219026"/>
              <a:gd name="connsiteX6-1917" fmla="*/ 415278 w 582125"/>
              <a:gd name="connsiteY6-1918" fmla="*/ 143975 h 219026"/>
              <a:gd name="connsiteX7-1919" fmla="*/ 456427 w 582125"/>
              <a:gd name="connsiteY7-1920" fmla="*/ 11704 h 219026"/>
              <a:gd name="connsiteX8-1921" fmla="*/ 498369 w 582125"/>
              <a:gd name="connsiteY8-1922" fmla="*/ 143975 h 219026"/>
              <a:gd name="connsiteX9-1923" fmla="*/ 543490 w 582125"/>
              <a:gd name="connsiteY9-1924" fmla="*/ 12708 h 219026"/>
              <a:gd name="connsiteX10-1925" fmla="*/ 582125 w 582125"/>
              <a:gd name="connsiteY10-1926" fmla="*/ 141121 h 219026"/>
              <a:gd name="connsiteX0-1927" fmla="*/ 0 w 582125"/>
              <a:gd name="connsiteY0-1928" fmla="*/ 140887 h 218792"/>
              <a:gd name="connsiteX1-1929" fmla="*/ 38636 w 582125"/>
              <a:gd name="connsiteY1-1930" fmla="*/ 68765 h 218792"/>
              <a:gd name="connsiteX2-1931" fmla="*/ 110758 w 582125"/>
              <a:gd name="connsiteY2-1932" fmla="*/ 218160 h 218792"/>
              <a:gd name="connsiteX3-1933" fmla="*/ 288022 w 582125"/>
              <a:gd name="connsiteY3-1934" fmla="*/ 0 h 218792"/>
              <a:gd name="connsiteX4-1935" fmla="*/ 336952 w 582125"/>
              <a:gd name="connsiteY4-1936" fmla="*/ 141279 h 218792"/>
              <a:gd name="connsiteX5-1937" fmla="*/ 379688 w 582125"/>
              <a:gd name="connsiteY5-1938" fmla="*/ 6546 h 218792"/>
              <a:gd name="connsiteX6-1939" fmla="*/ 415278 w 582125"/>
              <a:gd name="connsiteY6-1940" fmla="*/ 143741 h 218792"/>
              <a:gd name="connsiteX7-1941" fmla="*/ 456427 w 582125"/>
              <a:gd name="connsiteY7-1942" fmla="*/ 11470 h 218792"/>
              <a:gd name="connsiteX8-1943" fmla="*/ 498369 w 582125"/>
              <a:gd name="connsiteY8-1944" fmla="*/ 143741 h 218792"/>
              <a:gd name="connsiteX9-1945" fmla="*/ 543490 w 582125"/>
              <a:gd name="connsiteY9-1946" fmla="*/ 12474 h 218792"/>
              <a:gd name="connsiteX10-1947" fmla="*/ 582125 w 582125"/>
              <a:gd name="connsiteY10-1948" fmla="*/ 140887 h 218792"/>
              <a:gd name="connsiteX0-1949" fmla="*/ 0 w 582125"/>
              <a:gd name="connsiteY0-1950" fmla="*/ 137194 h 215036"/>
              <a:gd name="connsiteX1-1951" fmla="*/ 38636 w 582125"/>
              <a:gd name="connsiteY1-1952" fmla="*/ 65072 h 215036"/>
              <a:gd name="connsiteX2-1953" fmla="*/ 110758 w 582125"/>
              <a:gd name="connsiteY2-1954" fmla="*/ 214467 h 215036"/>
              <a:gd name="connsiteX3-1955" fmla="*/ 305494 w 582125"/>
              <a:gd name="connsiteY3-1956" fmla="*/ 0 h 215036"/>
              <a:gd name="connsiteX4-1957" fmla="*/ 336952 w 582125"/>
              <a:gd name="connsiteY4-1958" fmla="*/ 137586 h 215036"/>
              <a:gd name="connsiteX5-1959" fmla="*/ 379688 w 582125"/>
              <a:gd name="connsiteY5-1960" fmla="*/ 2853 h 215036"/>
              <a:gd name="connsiteX6-1961" fmla="*/ 415278 w 582125"/>
              <a:gd name="connsiteY6-1962" fmla="*/ 140048 h 215036"/>
              <a:gd name="connsiteX7-1963" fmla="*/ 456427 w 582125"/>
              <a:gd name="connsiteY7-1964" fmla="*/ 7777 h 215036"/>
              <a:gd name="connsiteX8-1965" fmla="*/ 498369 w 582125"/>
              <a:gd name="connsiteY8-1966" fmla="*/ 140048 h 215036"/>
              <a:gd name="connsiteX9-1967" fmla="*/ 543490 w 582125"/>
              <a:gd name="connsiteY9-1968" fmla="*/ 8781 h 215036"/>
              <a:gd name="connsiteX10-1969" fmla="*/ 582125 w 582125"/>
              <a:gd name="connsiteY10-1970" fmla="*/ 137194 h 215036"/>
              <a:gd name="connsiteX0-1971" fmla="*/ 0 w 582125"/>
              <a:gd name="connsiteY0-1972" fmla="*/ 135963 h 213785"/>
              <a:gd name="connsiteX1-1973" fmla="*/ 38636 w 582125"/>
              <a:gd name="connsiteY1-1974" fmla="*/ 63841 h 213785"/>
              <a:gd name="connsiteX2-1975" fmla="*/ 110758 w 582125"/>
              <a:gd name="connsiteY2-1976" fmla="*/ 213236 h 213785"/>
              <a:gd name="connsiteX3-1977" fmla="*/ 301523 w 582125"/>
              <a:gd name="connsiteY3-1978" fmla="*/ 0 h 213785"/>
              <a:gd name="connsiteX4-1979" fmla="*/ 336952 w 582125"/>
              <a:gd name="connsiteY4-1980" fmla="*/ 136355 h 213785"/>
              <a:gd name="connsiteX5-1981" fmla="*/ 379688 w 582125"/>
              <a:gd name="connsiteY5-1982" fmla="*/ 1622 h 213785"/>
              <a:gd name="connsiteX6-1983" fmla="*/ 415278 w 582125"/>
              <a:gd name="connsiteY6-1984" fmla="*/ 138817 h 213785"/>
              <a:gd name="connsiteX7-1985" fmla="*/ 456427 w 582125"/>
              <a:gd name="connsiteY7-1986" fmla="*/ 6546 h 213785"/>
              <a:gd name="connsiteX8-1987" fmla="*/ 498369 w 582125"/>
              <a:gd name="connsiteY8-1988" fmla="*/ 138817 h 213785"/>
              <a:gd name="connsiteX9-1989" fmla="*/ 543490 w 582125"/>
              <a:gd name="connsiteY9-1990" fmla="*/ 7550 h 213785"/>
              <a:gd name="connsiteX10-1991" fmla="*/ 582125 w 582125"/>
              <a:gd name="connsiteY10-1992" fmla="*/ 135963 h 213785"/>
              <a:gd name="connsiteX0-1993" fmla="*/ 0 w 582125"/>
              <a:gd name="connsiteY0-1994" fmla="*/ 135963 h 213785"/>
              <a:gd name="connsiteX1-1995" fmla="*/ 38636 w 582125"/>
              <a:gd name="connsiteY1-1996" fmla="*/ 63841 h 213785"/>
              <a:gd name="connsiteX2-1997" fmla="*/ 110758 w 582125"/>
              <a:gd name="connsiteY2-1998" fmla="*/ 213236 h 213785"/>
              <a:gd name="connsiteX3-1999" fmla="*/ 301523 w 582125"/>
              <a:gd name="connsiteY3-2000" fmla="*/ 0 h 213785"/>
              <a:gd name="connsiteX4-2001" fmla="*/ 336952 w 582125"/>
              <a:gd name="connsiteY4-2002" fmla="*/ 136355 h 213785"/>
              <a:gd name="connsiteX5-2003" fmla="*/ 379688 w 582125"/>
              <a:gd name="connsiteY5-2004" fmla="*/ 1622 h 213785"/>
              <a:gd name="connsiteX6-2005" fmla="*/ 415278 w 582125"/>
              <a:gd name="connsiteY6-2006" fmla="*/ 138817 h 213785"/>
              <a:gd name="connsiteX7-2007" fmla="*/ 456427 w 582125"/>
              <a:gd name="connsiteY7-2008" fmla="*/ 6546 h 213785"/>
              <a:gd name="connsiteX8-2009" fmla="*/ 498369 w 582125"/>
              <a:gd name="connsiteY8-2010" fmla="*/ 138817 h 213785"/>
              <a:gd name="connsiteX9-2011" fmla="*/ 543490 w 582125"/>
              <a:gd name="connsiteY9-2012" fmla="*/ 7550 h 213785"/>
              <a:gd name="connsiteX10-2013" fmla="*/ 582125 w 582125"/>
              <a:gd name="connsiteY10-2014" fmla="*/ 135963 h 213785"/>
              <a:gd name="connsiteX0-2015" fmla="*/ 0 w 582125"/>
              <a:gd name="connsiteY0-2016" fmla="*/ 135963 h 145177"/>
              <a:gd name="connsiteX1-2017" fmla="*/ 38636 w 582125"/>
              <a:gd name="connsiteY1-2018" fmla="*/ 63841 h 145177"/>
              <a:gd name="connsiteX2-2019" fmla="*/ 247358 w 582125"/>
              <a:gd name="connsiteY2-2020" fmla="*/ 144301 h 145177"/>
              <a:gd name="connsiteX3-2021" fmla="*/ 301523 w 582125"/>
              <a:gd name="connsiteY3-2022" fmla="*/ 0 h 145177"/>
              <a:gd name="connsiteX4-2023" fmla="*/ 336952 w 582125"/>
              <a:gd name="connsiteY4-2024" fmla="*/ 136355 h 145177"/>
              <a:gd name="connsiteX5-2025" fmla="*/ 379688 w 582125"/>
              <a:gd name="connsiteY5-2026" fmla="*/ 1622 h 145177"/>
              <a:gd name="connsiteX6-2027" fmla="*/ 415278 w 582125"/>
              <a:gd name="connsiteY6-2028" fmla="*/ 138817 h 145177"/>
              <a:gd name="connsiteX7-2029" fmla="*/ 456427 w 582125"/>
              <a:gd name="connsiteY7-2030" fmla="*/ 6546 h 145177"/>
              <a:gd name="connsiteX8-2031" fmla="*/ 498369 w 582125"/>
              <a:gd name="connsiteY8-2032" fmla="*/ 138817 h 145177"/>
              <a:gd name="connsiteX9-2033" fmla="*/ 543490 w 582125"/>
              <a:gd name="connsiteY9-2034" fmla="*/ 7550 h 145177"/>
              <a:gd name="connsiteX10-2035" fmla="*/ 582125 w 582125"/>
              <a:gd name="connsiteY10-2036" fmla="*/ 135963 h 145177"/>
              <a:gd name="connsiteX0-2037" fmla="*/ 0 w 582125"/>
              <a:gd name="connsiteY0-2038" fmla="*/ 135963 h 140839"/>
              <a:gd name="connsiteX1-2039" fmla="*/ 38636 w 582125"/>
              <a:gd name="connsiteY1-2040" fmla="*/ 63841 h 140839"/>
              <a:gd name="connsiteX2-2041" fmla="*/ 251329 w 582125"/>
              <a:gd name="connsiteY2-2042" fmla="*/ 134453 h 140839"/>
              <a:gd name="connsiteX3-2043" fmla="*/ 301523 w 582125"/>
              <a:gd name="connsiteY3-2044" fmla="*/ 0 h 140839"/>
              <a:gd name="connsiteX4-2045" fmla="*/ 336952 w 582125"/>
              <a:gd name="connsiteY4-2046" fmla="*/ 136355 h 140839"/>
              <a:gd name="connsiteX5-2047" fmla="*/ 379688 w 582125"/>
              <a:gd name="connsiteY5-2048" fmla="*/ 1622 h 140839"/>
              <a:gd name="connsiteX6-2049" fmla="*/ 415278 w 582125"/>
              <a:gd name="connsiteY6-2050" fmla="*/ 138817 h 140839"/>
              <a:gd name="connsiteX7-2051" fmla="*/ 456427 w 582125"/>
              <a:gd name="connsiteY7-2052" fmla="*/ 6546 h 140839"/>
              <a:gd name="connsiteX8-2053" fmla="*/ 498369 w 582125"/>
              <a:gd name="connsiteY8-2054" fmla="*/ 138817 h 140839"/>
              <a:gd name="connsiteX9-2055" fmla="*/ 543490 w 582125"/>
              <a:gd name="connsiteY9-2056" fmla="*/ 7550 h 140839"/>
              <a:gd name="connsiteX10-2057" fmla="*/ 582125 w 582125"/>
              <a:gd name="connsiteY10-2058" fmla="*/ 135963 h 140839"/>
              <a:gd name="connsiteX0-2059" fmla="*/ 0 w 582125"/>
              <a:gd name="connsiteY0-2060" fmla="*/ 135963 h 140839"/>
              <a:gd name="connsiteX1-2061" fmla="*/ 38636 w 582125"/>
              <a:gd name="connsiteY1-2062" fmla="*/ 63841 h 140839"/>
              <a:gd name="connsiteX2-2063" fmla="*/ 251329 w 582125"/>
              <a:gd name="connsiteY2-2064" fmla="*/ 134453 h 140839"/>
              <a:gd name="connsiteX3-2065" fmla="*/ 301523 w 582125"/>
              <a:gd name="connsiteY3-2066" fmla="*/ 0 h 140839"/>
              <a:gd name="connsiteX4-2067" fmla="*/ 336952 w 582125"/>
              <a:gd name="connsiteY4-2068" fmla="*/ 136355 h 140839"/>
              <a:gd name="connsiteX5-2069" fmla="*/ 379688 w 582125"/>
              <a:gd name="connsiteY5-2070" fmla="*/ 1622 h 140839"/>
              <a:gd name="connsiteX6-2071" fmla="*/ 415278 w 582125"/>
              <a:gd name="connsiteY6-2072" fmla="*/ 138817 h 140839"/>
              <a:gd name="connsiteX7-2073" fmla="*/ 456427 w 582125"/>
              <a:gd name="connsiteY7-2074" fmla="*/ 6546 h 140839"/>
              <a:gd name="connsiteX8-2075" fmla="*/ 498369 w 582125"/>
              <a:gd name="connsiteY8-2076" fmla="*/ 138817 h 140839"/>
              <a:gd name="connsiteX9-2077" fmla="*/ 543490 w 582125"/>
              <a:gd name="connsiteY9-2078" fmla="*/ 7550 h 140839"/>
              <a:gd name="connsiteX10-2079" fmla="*/ 582125 w 582125"/>
              <a:gd name="connsiteY10-2080" fmla="*/ 135963 h 140839"/>
              <a:gd name="connsiteX0-2081" fmla="*/ 0 w 582125"/>
              <a:gd name="connsiteY0-2082" fmla="*/ 135963 h 140839"/>
              <a:gd name="connsiteX1-2083" fmla="*/ 38636 w 582125"/>
              <a:gd name="connsiteY1-2084" fmla="*/ 63841 h 140839"/>
              <a:gd name="connsiteX2-2085" fmla="*/ 251329 w 582125"/>
              <a:gd name="connsiteY2-2086" fmla="*/ 134453 h 140839"/>
              <a:gd name="connsiteX3-2087" fmla="*/ 301523 w 582125"/>
              <a:gd name="connsiteY3-2088" fmla="*/ 0 h 140839"/>
              <a:gd name="connsiteX4-2089" fmla="*/ 336952 w 582125"/>
              <a:gd name="connsiteY4-2090" fmla="*/ 136355 h 140839"/>
              <a:gd name="connsiteX5-2091" fmla="*/ 379688 w 582125"/>
              <a:gd name="connsiteY5-2092" fmla="*/ 1622 h 140839"/>
              <a:gd name="connsiteX6-2093" fmla="*/ 415278 w 582125"/>
              <a:gd name="connsiteY6-2094" fmla="*/ 138817 h 140839"/>
              <a:gd name="connsiteX7-2095" fmla="*/ 456427 w 582125"/>
              <a:gd name="connsiteY7-2096" fmla="*/ 6546 h 140839"/>
              <a:gd name="connsiteX8-2097" fmla="*/ 498369 w 582125"/>
              <a:gd name="connsiteY8-2098" fmla="*/ 138817 h 140839"/>
              <a:gd name="connsiteX9-2099" fmla="*/ 543490 w 582125"/>
              <a:gd name="connsiteY9-2100" fmla="*/ 7550 h 140839"/>
              <a:gd name="connsiteX10-2101" fmla="*/ 582125 w 582125"/>
              <a:gd name="connsiteY10-2102" fmla="*/ 135963 h 140839"/>
              <a:gd name="connsiteX0-2103" fmla="*/ 0 w 582125"/>
              <a:gd name="connsiteY0-2104" fmla="*/ 135963 h 140839"/>
              <a:gd name="connsiteX1-2105" fmla="*/ 38636 w 582125"/>
              <a:gd name="connsiteY1-2106" fmla="*/ 63841 h 140839"/>
              <a:gd name="connsiteX2-2107" fmla="*/ 251329 w 582125"/>
              <a:gd name="connsiteY2-2108" fmla="*/ 134453 h 140839"/>
              <a:gd name="connsiteX3-2109" fmla="*/ 301523 w 582125"/>
              <a:gd name="connsiteY3-2110" fmla="*/ 0 h 140839"/>
              <a:gd name="connsiteX4-2111" fmla="*/ 336952 w 582125"/>
              <a:gd name="connsiteY4-2112" fmla="*/ 136355 h 140839"/>
              <a:gd name="connsiteX5-2113" fmla="*/ 379688 w 582125"/>
              <a:gd name="connsiteY5-2114" fmla="*/ 1622 h 140839"/>
              <a:gd name="connsiteX6-2115" fmla="*/ 415278 w 582125"/>
              <a:gd name="connsiteY6-2116" fmla="*/ 138817 h 140839"/>
              <a:gd name="connsiteX7-2117" fmla="*/ 456427 w 582125"/>
              <a:gd name="connsiteY7-2118" fmla="*/ 6546 h 140839"/>
              <a:gd name="connsiteX8-2119" fmla="*/ 498369 w 582125"/>
              <a:gd name="connsiteY8-2120" fmla="*/ 138817 h 140839"/>
              <a:gd name="connsiteX9-2121" fmla="*/ 543490 w 582125"/>
              <a:gd name="connsiteY9-2122" fmla="*/ 7550 h 140839"/>
              <a:gd name="connsiteX10-2123" fmla="*/ 582125 w 582125"/>
              <a:gd name="connsiteY10-2124" fmla="*/ 135963 h 140839"/>
              <a:gd name="connsiteX0-2125" fmla="*/ 0 w 582125"/>
              <a:gd name="connsiteY0-2126" fmla="*/ 140055 h 144931"/>
              <a:gd name="connsiteX1-2127" fmla="*/ 38636 w 582125"/>
              <a:gd name="connsiteY1-2128" fmla="*/ 67933 h 144931"/>
              <a:gd name="connsiteX2-2129" fmla="*/ 199072 w 582125"/>
              <a:gd name="connsiteY2-2130" fmla="*/ 1631 h 144931"/>
              <a:gd name="connsiteX3-2131" fmla="*/ 251329 w 582125"/>
              <a:gd name="connsiteY3-2132" fmla="*/ 138545 h 144931"/>
              <a:gd name="connsiteX4-2133" fmla="*/ 301523 w 582125"/>
              <a:gd name="connsiteY4-2134" fmla="*/ 4092 h 144931"/>
              <a:gd name="connsiteX5-2135" fmla="*/ 336952 w 582125"/>
              <a:gd name="connsiteY5-2136" fmla="*/ 140447 h 144931"/>
              <a:gd name="connsiteX6-2137" fmla="*/ 379688 w 582125"/>
              <a:gd name="connsiteY6-2138" fmla="*/ 5714 h 144931"/>
              <a:gd name="connsiteX7-2139" fmla="*/ 415278 w 582125"/>
              <a:gd name="connsiteY7-2140" fmla="*/ 142909 h 144931"/>
              <a:gd name="connsiteX8-2141" fmla="*/ 456427 w 582125"/>
              <a:gd name="connsiteY8-2142" fmla="*/ 10638 h 144931"/>
              <a:gd name="connsiteX9-2143" fmla="*/ 498369 w 582125"/>
              <a:gd name="connsiteY9-2144" fmla="*/ 142909 h 144931"/>
              <a:gd name="connsiteX10-2145" fmla="*/ 543490 w 582125"/>
              <a:gd name="connsiteY10-2146" fmla="*/ 11642 h 144931"/>
              <a:gd name="connsiteX11" fmla="*/ 582125 w 582125"/>
              <a:gd name="connsiteY11" fmla="*/ 140055 h 144931"/>
              <a:gd name="connsiteX0-2147" fmla="*/ 0 w 582125"/>
              <a:gd name="connsiteY0-2148" fmla="*/ 140055 h 144931"/>
              <a:gd name="connsiteX1-2149" fmla="*/ 38636 w 582125"/>
              <a:gd name="connsiteY1-2150" fmla="*/ 67933 h 144931"/>
              <a:gd name="connsiteX2-2151" fmla="*/ 199072 w 582125"/>
              <a:gd name="connsiteY2-2152" fmla="*/ 1631 h 144931"/>
              <a:gd name="connsiteX3-2153" fmla="*/ 251329 w 582125"/>
              <a:gd name="connsiteY3-2154" fmla="*/ 138545 h 144931"/>
              <a:gd name="connsiteX4-2155" fmla="*/ 301523 w 582125"/>
              <a:gd name="connsiteY4-2156" fmla="*/ 4092 h 144931"/>
              <a:gd name="connsiteX5-2157" fmla="*/ 336952 w 582125"/>
              <a:gd name="connsiteY5-2158" fmla="*/ 140447 h 144931"/>
              <a:gd name="connsiteX6-2159" fmla="*/ 379688 w 582125"/>
              <a:gd name="connsiteY6-2160" fmla="*/ 5714 h 144931"/>
              <a:gd name="connsiteX7-2161" fmla="*/ 415278 w 582125"/>
              <a:gd name="connsiteY7-2162" fmla="*/ 142909 h 144931"/>
              <a:gd name="connsiteX8-2163" fmla="*/ 456427 w 582125"/>
              <a:gd name="connsiteY8-2164" fmla="*/ 10638 h 144931"/>
              <a:gd name="connsiteX9-2165" fmla="*/ 498369 w 582125"/>
              <a:gd name="connsiteY9-2166" fmla="*/ 142909 h 144931"/>
              <a:gd name="connsiteX10-2167" fmla="*/ 543490 w 582125"/>
              <a:gd name="connsiteY10-2168" fmla="*/ 11642 h 144931"/>
              <a:gd name="connsiteX11-2169" fmla="*/ 582125 w 582125"/>
              <a:gd name="connsiteY11-2170" fmla="*/ 140055 h 144931"/>
              <a:gd name="connsiteX0-2171" fmla="*/ 0 w 582125"/>
              <a:gd name="connsiteY0-2172" fmla="*/ 138578 h 143454"/>
              <a:gd name="connsiteX1-2173" fmla="*/ 38636 w 582125"/>
              <a:gd name="connsiteY1-2174" fmla="*/ 66456 h 143454"/>
              <a:gd name="connsiteX2-2175" fmla="*/ 199072 w 582125"/>
              <a:gd name="connsiteY2-2176" fmla="*/ 154 h 143454"/>
              <a:gd name="connsiteX3-2177" fmla="*/ 251329 w 582125"/>
              <a:gd name="connsiteY3-2178" fmla="*/ 137068 h 143454"/>
              <a:gd name="connsiteX4-2179" fmla="*/ 301523 w 582125"/>
              <a:gd name="connsiteY4-2180" fmla="*/ 2615 h 143454"/>
              <a:gd name="connsiteX5-2181" fmla="*/ 336952 w 582125"/>
              <a:gd name="connsiteY5-2182" fmla="*/ 138970 h 143454"/>
              <a:gd name="connsiteX6-2183" fmla="*/ 379688 w 582125"/>
              <a:gd name="connsiteY6-2184" fmla="*/ 4237 h 143454"/>
              <a:gd name="connsiteX7-2185" fmla="*/ 415278 w 582125"/>
              <a:gd name="connsiteY7-2186" fmla="*/ 141432 h 143454"/>
              <a:gd name="connsiteX8-2187" fmla="*/ 456427 w 582125"/>
              <a:gd name="connsiteY8-2188" fmla="*/ 9161 h 143454"/>
              <a:gd name="connsiteX9-2189" fmla="*/ 498369 w 582125"/>
              <a:gd name="connsiteY9-2190" fmla="*/ 141432 h 143454"/>
              <a:gd name="connsiteX10-2191" fmla="*/ 543490 w 582125"/>
              <a:gd name="connsiteY10-2192" fmla="*/ 10165 h 143454"/>
              <a:gd name="connsiteX11-2193" fmla="*/ 582125 w 582125"/>
              <a:gd name="connsiteY11-2194" fmla="*/ 138578 h 143454"/>
              <a:gd name="connsiteX0-2195" fmla="*/ 0 w 582125"/>
              <a:gd name="connsiteY0-2196" fmla="*/ 138578 h 144123"/>
              <a:gd name="connsiteX1-2197" fmla="*/ 160146 w 582125"/>
              <a:gd name="connsiteY1-2198" fmla="*/ 139084 h 144123"/>
              <a:gd name="connsiteX2-2199" fmla="*/ 199072 w 582125"/>
              <a:gd name="connsiteY2-2200" fmla="*/ 154 h 144123"/>
              <a:gd name="connsiteX3-2201" fmla="*/ 251329 w 582125"/>
              <a:gd name="connsiteY3-2202" fmla="*/ 137068 h 144123"/>
              <a:gd name="connsiteX4-2203" fmla="*/ 301523 w 582125"/>
              <a:gd name="connsiteY4-2204" fmla="*/ 2615 h 144123"/>
              <a:gd name="connsiteX5-2205" fmla="*/ 336952 w 582125"/>
              <a:gd name="connsiteY5-2206" fmla="*/ 138970 h 144123"/>
              <a:gd name="connsiteX6-2207" fmla="*/ 379688 w 582125"/>
              <a:gd name="connsiteY6-2208" fmla="*/ 4237 h 144123"/>
              <a:gd name="connsiteX7-2209" fmla="*/ 415278 w 582125"/>
              <a:gd name="connsiteY7-2210" fmla="*/ 141432 h 144123"/>
              <a:gd name="connsiteX8-2211" fmla="*/ 456427 w 582125"/>
              <a:gd name="connsiteY8-2212" fmla="*/ 9161 h 144123"/>
              <a:gd name="connsiteX9-2213" fmla="*/ 498369 w 582125"/>
              <a:gd name="connsiteY9-2214" fmla="*/ 141432 h 144123"/>
              <a:gd name="connsiteX10-2215" fmla="*/ 543490 w 582125"/>
              <a:gd name="connsiteY10-2216" fmla="*/ 10165 h 144123"/>
              <a:gd name="connsiteX11-2217" fmla="*/ 582125 w 582125"/>
              <a:gd name="connsiteY11-2218" fmla="*/ 138578 h 144123"/>
              <a:gd name="connsiteX0-2219" fmla="*/ 0 w 582125"/>
              <a:gd name="connsiteY0-2220" fmla="*/ 138424 h 143969"/>
              <a:gd name="connsiteX1-2221" fmla="*/ 160146 w 582125"/>
              <a:gd name="connsiteY1-2222" fmla="*/ 138930 h 143969"/>
              <a:gd name="connsiteX2-2223" fmla="*/ 199072 w 582125"/>
              <a:gd name="connsiteY2-2224" fmla="*/ 0 h 143969"/>
              <a:gd name="connsiteX3-2225" fmla="*/ 251329 w 582125"/>
              <a:gd name="connsiteY3-2226" fmla="*/ 136914 h 143969"/>
              <a:gd name="connsiteX4-2227" fmla="*/ 301523 w 582125"/>
              <a:gd name="connsiteY4-2228" fmla="*/ 2461 h 143969"/>
              <a:gd name="connsiteX5-2229" fmla="*/ 336952 w 582125"/>
              <a:gd name="connsiteY5-2230" fmla="*/ 138816 h 143969"/>
              <a:gd name="connsiteX6-2231" fmla="*/ 379688 w 582125"/>
              <a:gd name="connsiteY6-2232" fmla="*/ 4083 h 143969"/>
              <a:gd name="connsiteX7-2233" fmla="*/ 415278 w 582125"/>
              <a:gd name="connsiteY7-2234" fmla="*/ 141278 h 143969"/>
              <a:gd name="connsiteX8-2235" fmla="*/ 456427 w 582125"/>
              <a:gd name="connsiteY8-2236" fmla="*/ 9007 h 143969"/>
              <a:gd name="connsiteX9-2237" fmla="*/ 498369 w 582125"/>
              <a:gd name="connsiteY9-2238" fmla="*/ 141278 h 143969"/>
              <a:gd name="connsiteX10-2239" fmla="*/ 543490 w 582125"/>
              <a:gd name="connsiteY10-2240" fmla="*/ 10011 h 143969"/>
              <a:gd name="connsiteX11-2241" fmla="*/ 582125 w 582125"/>
              <a:gd name="connsiteY11-2242" fmla="*/ 138424 h 143969"/>
              <a:gd name="connsiteX0-2243" fmla="*/ 0 w 582125"/>
              <a:gd name="connsiteY0-2244" fmla="*/ 138424 h 143969"/>
              <a:gd name="connsiteX1-2245" fmla="*/ 160146 w 582125"/>
              <a:gd name="connsiteY1-2246" fmla="*/ 138930 h 143969"/>
              <a:gd name="connsiteX2-2247" fmla="*/ 199072 w 582125"/>
              <a:gd name="connsiteY2-2248" fmla="*/ 0 h 143969"/>
              <a:gd name="connsiteX3-2249" fmla="*/ 251329 w 582125"/>
              <a:gd name="connsiteY3-2250" fmla="*/ 136914 h 143969"/>
              <a:gd name="connsiteX4-2251" fmla="*/ 301523 w 582125"/>
              <a:gd name="connsiteY4-2252" fmla="*/ 2461 h 143969"/>
              <a:gd name="connsiteX5-2253" fmla="*/ 336952 w 582125"/>
              <a:gd name="connsiteY5-2254" fmla="*/ 138816 h 143969"/>
              <a:gd name="connsiteX6-2255" fmla="*/ 379688 w 582125"/>
              <a:gd name="connsiteY6-2256" fmla="*/ 4083 h 143969"/>
              <a:gd name="connsiteX7-2257" fmla="*/ 415278 w 582125"/>
              <a:gd name="connsiteY7-2258" fmla="*/ 141278 h 143969"/>
              <a:gd name="connsiteX8-2259" fmla="*/ 456427 w 582125"/>
              <a:gd name="connsiteY8-2260" fmla="*/ 9007 h 143969"/>
              <a:gd name="connsiteX9-2261" fmla="*/ 498369 w 582125"/>
              <a:gd name="connsiteY9-2262" fmla="*/ 141278 h 143969"/>
              <a:gd name="connsiteX10-2263" fmla="*/ 543490 w 582125"/>
              <a:gd name="connsiteY10-2264" fmla="*/ 10011 h 143969"/>
              <a:gd name="connsiteX11-2265" fmla="*/ 582125 w 582125"/>
              <a:gd name="connsiteY11-2266" fmla="*/ 138424 h 143969"/>
              <a:gd name="connsiteX0-2267" fmla="*/ 0 w 582125"/>
              <a:gd name="connsiteY0-2268" fmla="*/ 135963 h 141235"/>
              <a:gd name="connsiteX1-2269" fmla="*/ 160146 w 582125"/>
              <a:gd name="connsiteY1-2270" fmla="*/ 136469 h 141235"/>
              <a:gd name="connsiteX2-2271" fmla="*/ 210985 w 582125"/>
              <a:gd name="connsiteY2-2272" fmla="*/ 2463 h 141235"/>
              <a:gd name="connsiteX3-2273" fmla="*/ 251329 w 582125"/>
              <a:gd name="connsiteY3-2274" fmla="*/ 134453 h 141235"/>
              <a:gd name="connsiteX4-2275" fmla="*/ 301523 w 582125"/>
              <a:gd name="connsiteY4-2276" fmla="*/ 0 h 141235"/>
              <a:gd name="connsiteX5-2277" fmla="*/ 336952 w 582125"/>
              <a:gd name="connsiteY5-2278" fmla="*/ 136355 h 141235"/>
              <a:gd name="connsiteX6-2279" fmla="*/ 379688 w 582125"/>
              <a:gd name="connsiteY6-2280" fmla="*/ 1622 h 141235"/>
              <a:gd name="connsiteX7-2281" fmla="*/ 415278 w 582125"/>
              <a:gd name="connsiteY7-2282" fmla="*/ 138817 h 141235"/>
              <a:gd name="connsiteX8-2283" fmla="*/ 456427 w 582125"/>
              <a:gd name="connsiteY8-2284" fmla="*/ 6546 h 141235"/>
              <a:gd name="connsiteX9-2285" fmla="*/ 498369 w 582125"/>
              <a:gd name="connsiteY9-2286" fmla="*/ 138817 h 141235"/>
              <a:gd name="connsiteX10-2287" fmla="*/ 543490 w 582125"/>
              <a:gd name="connsiteY10-2288" fmla="*/ 7550 h 141235"/>
              <a:gd name="connsiteX11-2289" fmla="*/ 582125 w 582125"/>
              <a:gd name="connsiteY11-2290" fmla="*/ 135963 h 141235"/>
              <a:gd name="connsiteX0-2291" fmla="*/ 0 w 582125"/>
              <a:gd name="connsiteY0-2292" fmla="*/ 137193 h 142669"/>
              <a:gd name="connsiteX1-2293" fmla="*/ 160146 w 582125"/>
              <a:gd name="connsiteY1-2294" fmla="*/ 137699 h 142669"/>
              <a:gd name="connsiteX2-2295" fmla="*/ 209397 w 582125"/>
              <a:gd name="connsiteY2-2296" fmla="*/ 0 h 142669"/>
              <a:gd name="connsiteX3-2297" fmla="*/ 251329 w 582125"/>
              <a:gd name="connsiteY3-2298" fmla="*/ 135683 h 142669"/>
              <a:gd name="connsiteX4-2299" fmla="*/ 301523 w 582125"/>
              <a:gd name="connsiteY4-2300" fmla="*/ 1230 h 142669"/>
              <a:gd name="connsiteX5-2301" fmla="*/ 336952 w 582125"/>
              <a:gd name="connsiteY5-2302" fmla="*/ 137585 h 142669"/>
              <a:gd name="connsiteX6-2303" fmla="*/ 379688 w 582125"/>
              <a:gd name="connsiteY6-2304" fmla="*/ 2852 h 142669"/>
              <a:gd name="connsiteX7-2305" fmla="*/ 415278 w 582125"/>
              <a:gd name="connsiteY7-2306" fmla="*/ 140047 h 142669"/>
              <a:gd name="connsiteX8-2307" fmla="*/ 456427 w 582125"/>
              <a:gd name="connsiteY8-2308" fmla="*/ 7776 h 142669"/>
              <a:gd name="connsiteX9-2309" fmla="*/ 498369 w 582125"/>
              <a:gd name="connsiteY9-2310" fmla="*/ 140047 h 142669"/>
              <a:gd name="connsiteX10-2311" fmla="*/ 543490 w 582125"/>
              <a:gd name="connsiteY10-2312" fmla="*/ 8780 h 142669"/>
              <a:gd name="connsiteX11-2313" fmla="*/ 582125 w 582125"/>
              <a:gd name="connsiteY11-2314" fmla="*/ 137193 h 142669"/>
              <a:gd name="connsiteX0-2315" fmla="*/ 0 w 582125"/>
              <a:gd name="connsiteY0-2316" fmla="*/ 137210 h 142686"/>
              <a:gd name="connsiteX1-2317" fmla="*/ 160146 w 582125"/>
              <a:gd name="connsiteY1-2318" fmla="*/ 137716 h 142686"/>
              <a:gd name="connsiteX2-2319" fmla="*/ 209397 w 582125"/>
              <a:gd name="connsiteY2-2320" fmla="*/ 17 h 142686"/>
              <a:gd name="connsiteX3-2321" fmla="*/ 251329 w 582125"/>
              <a:gd name="connsiteY3-2322" fmla="*/ 135700 h 142686"/>
              <a:gd name="connsiteX4-2323" fmla="*/ 301523 w 582125"/>
              <a:gd name="connsiteY4-2324" fmla="*/ 1247 h 142686"/>
              <a:gd name="connsiteX5-2325" fmla="*/ 336952 w 582125"/>
              <a:gd name="connsiteY5-2326" fmla="*/ 137602 h 142686"/>
              <a:gd name="connsiteX6-2327" fmla="*/ 379688 w 582125"/>
              <a:gd name="connsiteY6-2328" fmla="*/ 2869 h 142686"/>
              <a:gd name="connsiteX7-2329" fmla="*/ 415278 w 582125"/>
              <a:gd name="connsiteY7-2330" fmla="*/ 140064 h 142686"/>
              <a:gd name="connsiteX8-2331" fmla="*/ 456427 w 582125"/>
              <a:gd name="connsiteY8-2332" fmla="*/ 7793 h 142686"/>
              <a:gd name="connsiteX9-2333" fmla="*/ 498369 w 582125"/>
              <a:gd name="connsiteY9-2334" fmla="*/ 140064 h 142686"/>
              <a:gd name="connsiteX10-2335" fmla="*/ 543490 w 582125"/>
              <a:gd name="connsiteY10-2336" fmla="*/ 8797 h 142686"/>
              <a:gd name="connsiteX11-2337" fmla="*/ 582125 w 582125"/>
              <a:gd name="connsiteY11-2338" fmla="*/ 137210 h 142686"/>
              <a:gd name="connsiteX0-2339" fmla="*/ 0 w 582125"/>
              <a:gd name="connsiteY0-2340" fmla="*/ 137383 h 142859"/>
              <a:gd name="connsiteX1-2341" fmla="*/ 160146 w 582125"/>
              <a:gd name="connsiteY1-2342" fmla="*/ 137889 h 142859"/>
              <a:gd name="connsiteX2-2343" fmla="*/ 209397 w 582125"/>
              <a:gd name="connsiteY2-2344" fmla="*/ 190 h 142859"/>
              <a:gd name="connsiteX3-2345" fmla="*/ 251329 w 582125"/>
              <a:gd name="connsiteY3-2346" fmla="*/ 135873 h 142859"/>
              <a:gd name="connsiteX4-2347" fmla="*/ 301523 w 582125"/>
              <a:gd name="connsiteY4-2348" fmla="*/ 1420 h 142859"/>
              <a:gd name="connsiteX5-2349" fmla="*/ 336952 w 582125"/>
              <a:gd name="connsiteY5-2350" fmla="*/ 137775 h 142859"/>
              <a:gd name="connsiteX6-2351" fmla="*/ 379688 w 582125"/>
              <a:gd name="connsiteY6-2352" fmla="*/ 3042 h 142859"/>
              <a:gd name="connsiteX7-2353" fmla="*/ 415278 w 582125"/>
              <a:gd name="connsiteY7-2354" fmla="*/ 140237 h 142859"/>
              <a:gd name="connsiteX8-2355" fmla="*/ 456427 w 582125"/>
              <a:gd name="connsiteY8-2356" fmla="*/ 7966 h 142859"/>
              <a:gd name="connsiteX9-2357" fmla="*/ 498369 w 582125"/>
              <a:gd name="connsiteY9-2358" fmla="*/ 140237 h 142859"/>
              <a:gd name="connsiteX10-2359" fmla="*/ 543490 w 582125"/>
              <a:gd name="connsiteY10-2360" fmla="*/ 8970 h 142859"/>
              <a:gd name="connsiteX11-2361" fmla="*/ 582125 w 582125"/>
              <a:gd name="connsiteY11-2362" fmla="*/ 137383 h 142859"/>
              <a:gd name="connsiteX0-2363" fmla="*/ 0 w 582125"/>
              <a:gd name="connsiteY0-2364" fmla="*/ 138056 h 143532"/>
              <a:gd name="connsiteX1-2365" fmla="*/ 160146 w 582125"/>
              <a:gd name="connsiteY1-2366" fmla="*/ 138562 h 143532"/>
              <a:gd name="connsiteX2-2367" fmla="*/ 209397 w 582125"/>
              <a:gd name="connsiteY2-2368" fmla="*/ 863 h 143532"/>
              <a:gd name="connsiteX3-2369" fmla="*/ 251329 w 582125"/>
              <a:gd name="connsiteY3-2370" fmla="*/ 136546 h 143532"/>
              <a:gd name="connsiteX4-2371" fmla="*/ 301523 w 582125"/>
              <a:gd name="connsiteY4-2372" fmla="*/ 2093 h 143532"/>
              <a:gd name="connsiteX5-2373" fmla="*/ 336952 w 582125"/>
              <a:gd name="connsiteY5-2374" fmla="*/ 138448 h 143532"/>
              <a:gd name="connsiteX6-2375" fmla="*/ 378894 w 582125"/>
              <a:gd name="connsiteY6-2376" fmla="*/ 22 h 143532"/>
              <a:gd name="connsiteX7-2377" fmla="*/ 415278 w 582125"/>
              <a:gd name="connsiteY7-2378" fmla="*/ 140910 h 143532"/>
              <a:gd name="connsiteX8-2379" fmla="*/ 456427 w 582125"/>
              <a:gd name="connsiteY8-2380" fmla="*/ 8639 h 143532"/>
              <a:gd name="connsiteX9-2381" fmla="*/ 498369 w 582125"/>
              <a:gd name="connsiteY9-2382" fmla="*/ 140910 h 143532"/>
              <a:gd name="connsiteX10-2383" fmla="*/ 543490 w 582125"/>
              <a:gd name="connsiteY10-2384" fmla="*/ 9643 h 143532"/>
              <a:gd name="connsiteX11-2385" fmla="*/ 582125 w 582125"/>
              <a:gd name="connsiteY11-2386" fmla="*/ 138056 h 143532"/>
              <a:gd name="connsiteX0-2387" fmla="*/ 0 w 582125"/>
              <a:gd name="connsiteY0-2388" fmla="*/ 138056 h 143532"/>
              <a:gd name="connsiteX1-2389" fmla="*/ 160146 w 582125"/>
              <a:gd name="connsiteY1-2390" fmla="*/ 138562 h 143532"/>
              <a:gd name="connsiteX2-2391" fmla="*/ 209397 w 582125"/>
              <a:gd name="connsiteY2-2392" fmla="*/ 863 h 143532"/>
              <a:gd name="connsiteX3-2393" fmla="*/ 251329 w 582125"/>
              <a:gd name="connsiteY3-2394" fmla="*/ 136546 h 143532"/>
              <a:gd name="connsiteX4-2395" fmla="*/ 301523 w 582125"/>
              <a:gd name="connsiteY4-2396" fmla="*/ 2093 h 143532"/>
              <a:gd name="connsiteX5-2397" fmla="*/ 336952 w 582125"/>
              <a:gd name="connsiteY5-2398" fmla="*/ 138448 h 143532"/>
              <a:gd name="connsiteX6-2399" fmla="*/ 378894 w 582125"/>
              <a:gd name="connsiteY6-2400" fmla="*/ 22 h 143532"/>
              <a:gd name="connsiteX7-2401" fmla="*/ 415278 w 582125"/>
              <a:gd name="connsiteY7-2402" fmla="*/ 140910 h 143532"/>
              <a:gd name="connsiteX8-2403" fmla="*/ 456427 w 582125"/>
              <a:gd name="connsiteY8-2404" fmla="*/ 22 h 143532"/>
              <a:gd name="connsiteX9-2405" fmla="*/ 498369 w 582125"/>
              <a:gd name="connsiteY9-2406" fmla="*/ 140910 h 143532"/>
              <a:gd name="connsiteX10-2407" fmla="*/ 543490 w 582125"/>
              <a:gd name="connsiteY10-2408" fmla="*/ 9643 h 143532"/>
              <a:gd name="connsiteX11-2409" fmla="*/ 582125 w 582125"/>
              <a:gd name="connsiteY11-2410" fmla="*/ 138056 h 143532"/>
              <a:gd name="connsiteX0-2411" fmla="*/ 0 w 582125"/>
              <a:gd name="connsiteY0-2412" fmla="*/ 138266 h 143742"/>
              <a:gd name="connsiteX1-2413" fmla="*/ 160146 w 582125"/>
              <a:gd name="connsiteY1-2414" fmla="*/ 138772 h 143742"/>
              <a:gd name="connsiteX2-2415" fmla="*/ 209397 w 582125"/>
              <a:gd name="connsiteY2-2416" fmla="*/ 1073 h 143742"/>
              <a:gd name="connsiteX3-2417" fmla="*/ 251329 w 582125"/>
              <a:gd name="connsiteY3-2418" fmla="*/ 136756 h 143742"/>
              <a:gd name="connsiteX4-2419" fmla="*/ 301523 w 582125"/>
              <a:gd name="connsiteY4-2420" fmla="*/ 2303 h 143742"/>
              <a:gd name="connsiteX5-2421" fmla="*/ 336952 w 582125"/>
              <a:gd name="connsiteY5-2422" fmla="*/ 138658 h 143742"/>
              <a:gd name="connsiteX6-2423" fmla="*/ 378894 w 582125"/>
              <a:gd name="connsiteY6-2424" fmla="*/ 232 h 143742"/>
              <a:gd name="connsiteX7-2425" fmla="*/ 415278 w 582125"/>
              <a:gd name="connsiteY7-2426" fmla="*/ 141120 h 143742"/>
              <a:gd name="connsiteX8-2427" fmla="*/ 456427 w 582125"/>
              <a:gd name="connsiteY8-2428" fmla="*/ 232 h 143742"/>
              <a:gd name="connsiteX9-2429" fmla="*/ 498369 w 582125"/>
              <a:gd name="connsiteY9-2430" fmla="*/ 141120 h 143742"/>
              <a:gd name="connsiteX10-2431" fmla="*/ 542696 w 582125"/>
              <a:gd name="connsiteY10-2432" fmla="*/ 5 h 143742"/>
              <a:gd name="connsiteX11-2433" fmla="*/ 582125 w 582125"/>
              <a:gd name="connsiteY11-2434" fmla="*/ 138266 h 143742"/>
              <a:gd name="connsiteX0-2435" fmla="*/ 0 w 582125"/>
              <a:gd name="connsiteY0-2436" fmla="*/ 138266 h 146508"/>
              <a:gd name="connsiteX1-2437" fmla="*/ 160146 w 582125"/>
              <a:gd name="connsiteY1-2438" fmla="*/ 138772 h 146508"/>
              <a:gd name="connsiteX2-2439" fmla="*/ 209397 w 582125"/>
              <a:gd name="connsiteY2-2440" fmla="*/ 1073 h 146508"/>
              <a:gd name="connsiteX3-2441" fmla="*/ 251329 w 582125"/>
              <a:gd name="connsiteY3-2442" fmla="*/ 136756 h 146508"/>
              <a:gd name="connsiteX4-2443" fmla="*/ 301523 w 582125"/>
              <a:gd name="connsiteY4-2444" fmla="*/ 2303 h 146508"/>
              <a:gd name="connsiteX5-2445" fmla="*/ 336952 w 582125"/>
              <a:gd name="connsiteY5-2446" fmla="*/ 138658 h 146508"/>
              <a:gd name="connsiteX6-2447" fmla="*/ 378894 w 582125"/>
              <a:gd name="connsiteY6-2448" fmla="*/ 232 h 146508"/>
              <a:gd name="connsiteX7-2449" fmla="*/ 415278 w 582125"/>
              <a:gd name="connsiteY7-2450" fmla="*/ 141120 h 146508"/>
              <a:gd name="connsiteX8-2451" fmla="*/ 456427 w 582125"/>
              <a:gd name="connsiteY8-2452" fmla="*/ 232 h 146508"/>
              <a:gd name="connsiteX9-2453" fmla="*/ 498369 w 582125"/>
              <a:gd name="connsiteY9-2454" fmla="*/ 141120 h 146508"/>
              <a:gd name="connsiteX10-2455" fmla="*/ 542696 w 582125"/>
              <a:gd name="connsiteY10-2456" fmla="*/ 5 h 146508"/>
              <a:gd name="connsiteX11-2457" fmla="*/ 582125 w 582125"/>
              <a:gd name="connsiteY11-2458" fmla="*/ 141959 h 146508"/>
              <a:gd name="connsiteX0-2459" fmla="*/ 0 w 582125"/>
              <a:gd name="connsiteY0-2460" fmla="*/ 138266 h 146508"/>
              <a:gd name="connsiteX1-2461" fmla="*/ 160146 w 582125"/>
              <a:gd name="connsiteY1-2462" fmla="*/ 138772 h 146508"/>
              <a:gd name="connsiteX2-2463" fmla="*/ 209397 w 582125"/>
              <a:gd name="connsiteY2-2464" fmla="*/ 1073 h 146508"/>
              <a:gd name="connsiteX3-2465" fmla="*/ 251329 w 582125"/>
              <a:gd name="connsiteY3-2466" fmla="*/ 136756 h 146508"/>
              <a:gd name="connsiteX4-2467" fmla="*/ 301523 w 582125"/>
              <a:gd name="connsiteY4-2468" fmla="*/ 2303 h 146508"/>
              <a:gd name="connsiteX5-2469" fmla="*/ 336952 w 582125"/>
              <a:gd name="connsiteY5-2470" fmla="*/ 142351 h 146508"/>
              <a:gd name="connsiteX6-2471" fmla="*/ 378894 w 582125"/>
              <a:gd name="connsiteY6-2472" fmla="*/ 232 h 146508"/>
              <a:gd name="connsiteX7-2473" fmla="*/ 415278 w 582125"/>
              <a:gd name="connsiteY7-2474" fmla="*/ 141120 h 146508"/>
              <a:gd name="connsiteX8-2475" fmla="*/ 456427 w 582125"/>
              <a:gd name="connsiteY8-2476" fmla="*/ 232 h 146508"/>
              <a:gd name="connsiteX9-2477" fmla="*/ 498369 w 582125"/>
              <a:gd name="connsiteY9-2478" fmla="*/ 141120 h 146508"/>
              <a:gd name="connsiteX10-2479" fmla="*/ 542696 w 582125"/>
              <a:gd name="connsiteY10-2480" fmla="*/ 5 h 146508"/>
              <a:gd name="connsiteX11-2481" fmla="*/ 582125 w 582125"/>
              <a:gd name="connsiteY11-2482" fmla="*/ 141959 h 146508"/>
              <a:gd name="connsiteX0-2483" fmla="*/ 0 w 582125"/>
              <a:gd name="connsiteY0-2484" fmla="*/ 138266 h 146508"/>
              <a:gd name="connsiteX1-2485" fmla="*/ 160146 w 582125"/>
              <a:gd name="connsiteY1-2486" fmla="*/ 138772 h 146508"/>
              <a:gd name="connsiteX2-2487" fmla="*/ 209397 w 582125"/>
              <a:gd name="connsiteY2-2488" fmla="*/ 1073 h 146508"/>
              <a:gd name="connsiteX3-2489" fmla="*/ 251329 w 582125"/>
              <a:gd name="connsiteY3-2490" fmla="*/ 144142 h 146508"/>
              <a:gd name="connsiteX4-2491" fmla="*/ 301523 w 582125"/>
              <a:gd name="connsiteY4-2492" fmla="*/ 2303 h 146508"/>
              <a:gd name="connsiteX5-2493" fmla="*/ 336952 w 582125"/>
              <a:gd name="connsiteY5-2494" fmla="*/ 142351 h 146508"/>
              <a:gd name="connsiteX6-2495" fmla="*/ 378894 w 582125"/>
              <a:gd name="connsiteY6-2496" fmla="*/ 232 h 146508"/>
              <a:gd name="connsiteX7-2497" fmla="*/ 415278 w 582125"/>
              <a:gd name="connsiteY7-2498" fmla="*/ 141120 h 146508"/>
              <a:gd name="connsiteX8-2499" fmla="*/ 456427 w 582125"/>
              <a:gd name="connsiteY8-2500" fmla="*/ 232 h 146508"/>
              <a:gd name="connsiteX9-2501" fmla="*/ 498369 w 582125"/>
              <a:gd name="connsiteY9-2502" fmla="*/ 141120 h 146508"/>
              <a:gd name="connsiteX10-2503" fmla="*/ 542696 w 582125"/>
              <a:gd name="connsiteY10-2504" fmla="*/ 5 h 146508"/>
              <a:gd name="connsiteX11-2505" fmla="*/ 582125 w 582125"/>
              <a:gd name="connsiteY11-2506" fmla="*/ 141959 h 146508"/>
              <a:gd name="connsiteX0-2507" fmla="*/ 0 w 582125"/>
              <a:gd name="connsiteY0-2508" fmla="*/ 138266 h 146508"/>
              <a:gd name="connsiteX1-2509" fmla="*/ 160146 w 582125"/>
              <a:gd name="connsiteY1-2510" fmla="*/ 138772 h 146508"/>
              <a:gd name="connsiteX2-2511" fmla="*/ 209397 w 582125"/>
              <a:gd name="connsiteY2-2512" fmla="*/ 1073 h 146508"/>
              <a:gd name="connsiteX3-2513" fmla="*/ 251329 w 582125"/>
              <a:gd name="connsiteY3-2514" fmla="*/ 144142 h 146508"/>
              <a:gd name="connsiteX4-2515" fmla="*/ 301523 w 582125"/>
              <a:gd name="connsiteY4-2516" fmla="*/ 2303 h 146508"/>
              <a:gd name="connsiteX5-2517" fmla="*/ 336952 w 582125"/>
              <a:gd name="connsiteY5-2518" fmla="*/ 142351 h 146508"/>
              <a:gd name="connsiteX6-2519" fmla="*/ 378894 w 582125"/>
              <a:gd name="connsiteY6-2520" fmla="*/ 232 h 146508"/>
              <a:gd name="connsiteX7-2521" fmla="*/ 415278 w 582125"/>
              <a:gd name="connsiteY7-2522" fmla="*/ 141120 h 146508"/>
              <a:gd name="connsiteX8-2523" fmla="*/ 456427 w 582125"/>
              <a:gd name="connsiteY8-2524" fmla="*/ 232 h 146508"/>
              <a:gd name="connsiteX9-2525" fmla="*/ 498369 w 582125"/>
              <a:gd name="connsiteY9-2526" fmla="*/ 141120 h 146508"/>
              <a:gd name="connsiteX10-2527" fmla="*/ 542696 w 582125"/>
              <a:gd name="connsiteY10-2528" fmla="*/ 5 h 146508"/>
              <a:gd name="connsiteX11-2529" fmla="*/ 582125 w 582125"/>
              <a:gd name="connsiteY11-2530" fmla="*/ 141959 h 146508"/>
              <a:gd name="connsiteX0-2531" fmla="*/ 0 w 582125"/>
              <a:gd name="connsiteY0-2532" fmla="*/ 138266 h 146508"/>
              <a:gd name="connsiteX1-2533" fmla="*/ 160146 w 582125"/>
              <a:gd name="connsiteY1-2534" fmla="*/ 138772 h 146508"/>
              <a:gd name="connsiteX2-2535" fmla="*/ 209397 w 582125"/>
              <a:gd name="connsiteY2-2536" fmla="*/ 1073 h 146508"/>
              <a:gd name="connsiteX3-2537" fmla="*/ 251329 w 582125"/>
              <a:gd name="connsiteY3-2538" fmla="*/ 144142 h 146508"/>
              <a:gd name="connsiteX4-2539" fmla="*/ 301523 w 582125"/>
              <a:gd name="connsiteY4-2540" fmla="*/ 2303 h 146508"/>
              <a:gd name="connsiteX5-2541" fmla="*/ 336952 w 582125"/>
              <a:gd name="connsiteY5-2542" fmla="*/ 142351 h 146508"/>
              <a:gd name="connsiteX6-2543" fmla="*/ 378894 w 582125"/>
              <a:gd name="connsiteY6-2544" fmla="*/ 232 h 146508"/>
              <a:gd name="connsiteX7-2545" fmla="*/ 415278 w 582125"/>
              <a:gd name="connsiteY7-2546" fmla="*/ 141120 h 146508"/>
              <a:gd name="connsiteX8-2547" fmla="*/ 456427 w 582125"/>
              <a:gd name="connsiteY8-2548" fmla="*/ 232 h 146508"/>
              <a:gd name="connsiteX9-2549" fmla="*/ 498369 w 582125"/>
              <a:gd name="connsiteY9-2550" fmla="*/ 141120 h 146508"/>
              <a:gd name="connsiteX10-2551" fmla="*/ 542696 w 582125"/>
              <a:gd name="connsiteY10-2552" fmla="*/ 5 h 146508"/>
              <a:gd name="connsiteX11-2553" fmla="*/ 582125 w 582125"/>
              <a:gd name="connsiteY11-2554" fmla="*/ 141959 h 146508"/>
              <a:gd name="connsiteX0-2555" fmla="*/ 0 w 582125"/>
              <a:gd name="connsiteY0-2556" fmla="*/ 138266 h 146508"/>
              <a:gd name="connsiteX1-2557" fmla="*/ 160146 w 582125"/>
              <a:gd name="connsiteY1-2558" fmla="*/ 138772 h 146508"/>
              <a:gd name="connsiteX2-2559" fmla="*/ 209397 w 582125"/>
              <a:gd name="connsiteY2-2560" fmla="*/ 1073 h 146508"/>
              <a:gd name="connsiteX3-2561" fmla="*/ 251329 w 582125"/>
              <a:gd name="connsiteY3-2562" fmla="*/ 144142 h 146508"/>
              <a:gd name="connsiteX4-2563" fmla="*/ 301523 w 582125"/>
              <a:gd name="connsiteY4-2564" fmla="*/ 2303 h 146508"/>
              <a:gd name="connsiteX5-2565" fmla="*/ 336952 w 582125"/>
              <a:gd name="connsiteY5-2566" fmla="*/ 142351 h 146508"/>
              <a:gd name="connsiteX6-2567" fmla="*/ 378894 w 582125"/>
              <a:gd name="connsiteY6-2568" fmla="*/ 232 h 146508"/>
              <a:gd name="connsiteX7-2569" fmla="*/ 415278 w 582125"/>
              <a:gd name="connsiteY7-2570" fmla="*/ 141120 h 146508"/>
              <a:gd name="connsiteX8-2571" fmla="*/ 456427 w 582125"/>
              <a:gd name="connsiteY8-2572" fmla="*/ 232 h 146508"/>
              <a:gd name="connsiteX9-2573" fmla="*/ 498369 w 582125"/>
              <a:gd name="connsiteY9-2574" fmla="*/ 141120 h 146508"/>
              <a:gd name="connsiteX10-2575" fmla="*/ 542696 w 582125"/>
              <a:gd name="connsiteY10-2576" fmla="*/ 5 h 146508"/>
              <a:gd name="connsiteX11-2577" fmla="*/ 582125 w 582125"/>
              <a:gd name="connsiteY11-2578" fmla="*/ 141959 h 146508"/>
              <a:gd name="connsiteX0-2579" fmla="*/ 0 w 582125"/>
              <a:gd name="connsiteY0-2580" fmla="*/ 138266 h 146508"/>
              <a:gd name="connsiteX1-2581" fmla="*/ 160146 w 582125"/>
              <a:gd name="connsiteY1-2582" fmla="*/ 138772 h 146508"/>
              <a:gd name="connsiteX2-2583" fmla="*/ 209397 w 582125"/>
              <a:gd name="connsiteY2-2584" fmla="*/ 1073 h 146508"/>
              <a:gd name="connsiteX3-2585" fmla="*/ 251329 w 582125"/>
              <a:gd name="connsiteY3-2586" fmla="*/ 144142 h 146508"/>
              <a:gd name="connsiteX4-2587" fmla="*/ 301523 w 582125"/>
              <a:gd name="connsiteY4-2588" fmla="*/ 2303 h 146508"/>
              <a:gd name="connsiteX5-2589" fmla="*/ 336952 w 582125"/>
              <a:gd name="connsiteY5-2590" fmla="*/ 142351 h 146508"/>
              <a:gd name="connsiteX6-2591" fmla="*/ 378894 w 582125"/>
              <a:gd name="connsiteY6-2592" fmla="*/ 232 h 146508"/>
              <a:gd name="connsiteX7-2593" fmla="*/ 415278 w 582125"/>
              <a:gd name="connsiteY7-2594" fmla="*/ 141120 h 146508"/>
              <a:gd name="connsiteX8-2595" fmla="*/ 456427 w 582125"/>
              <a:gd name="connsiteY8-2596" fmla="*/ 232 h 146508"/>
              <a:gd name="connsiteX9-2597" fmla="*/ 498369 w 582125"/>
              <a:gd name="connsiteY9-2598" fmla="*/ 141120 h 146508"/>
              <a:gd name="connsiteX10-2599" fmla="*/ 542696 w 582125"/>
              <a:gd name="connsiteY10-2600" fmla="*/ 5 h 146508"/>
              <a:gd name="connsiteX11-2601" fmla="*/ 582125 w 582125"/>
              <a:gd name="connsiteY11-2602" fmla="*/ 141959 h 146508"/>
              <a:gd name="connsiteX0-2603" fmla="*/ 0 w 582125"/>
              <a:gd name="connsiteY0-2604" fmla="*/ 138266 h 146508"/>
              <a:gd name="connsiteX1-2605" fmla="*/ 160146 w 582125"/>
              <a:gd name="connsiteY1-2606" fmla="*/ 138772 h 146508"/>
              <a:gd name="connsiteX2-2607" fmla="*/ 209397 w 582125"/>
              <a:gd name="connsiteY2-2608" fmla="*/ 1073 h 146508"/>
              <a:gd name="connsiteX3-2609" fmla="*/ 251329 w 582125"/>
              <a:gd name="connsiteY3-2610" fmla="*/ 144142 h 146508"/>
              <a:gd name="connsiteX4-2611" fmla="*/ 301523 w 582125"/>
              <a:gd name="connsiteY4-2612" fmla="*/ 2303 h 146508"/>
              <a:gd name="connsiteX5-2613" fmla="*/ 336952 w 582125"/>
              <a:gd name="connsiteY5-2614" fmla="*/ 142351 h 146508"/>
              <a:gd name="connsiteX6-2615" fmla="*/ 378894 w 582125"/>
              <a:gd name="connsiteY6-2616" fmla="*/ 232 h 146508"/>
              <a:gd name="connsiteX7-2617" fmla="*/ 415278 w 582125"/>
              <a:gd name="connsiteY7-2618" fmla="*/ 141120 h 146508"/>
              <a:gd name="connsiteX8-2619" fmla="*/ 456427 w 582125"/>
              <a:gd name="connsiteY8-2620" fmla="*/ 232 h 146508"/>
              <a:gd name="connsiteX9-2621" fmla="*/ 498369 w 582125"/>
              <a:gd name="connsiteY9-2622" fmla="*/ 141120 h 146508"/>
              <a:gd name="connsiteX10-2623" fmla="*/ 542696 w 582125"/>
              <a:gd name="connsiteY10-2624" fmla="*/ 5 h 146508"/>
              <a:gd name="connsiteX11-2625" fmla="*/ 582125 w 582125"/>
              <a:gd name="connsiteY11-2626" fmla="*/ 141959 h 146508"/>
              <a:gd name="connsiteX0-2627" fmla="*/ 0 w 582125"/>
              <a:gd name="connsiteY0-2628" fmla="*/ 138266 h 146508"/>
              <a:gd name="connsiteX1-2629" fmla="*/ 160146 w 582125"/>
              <a:gd name="connsiteY1-2630" fmla="*/ 138772 h 146508"/>
              <a:gd name="connsiteX2-2631" fmla="*/ 209397 w 582125"/>
              <a:gd name="connsiteY2-2632" fmla="*/ 1073 h 146508"/>
              <a:gd name="connsiteX3-2633" fmla="*/ 251329 w 582125"/>
              <a:gd name="connsiteY3-2634" fmla="*/ 144142 h 146508"/>
              <a:gd name="connsiteX4-2635" fmla="*/ 301523 w 582125"/>
              <a:gd name="connsiteY4-2636" fmla="*/ 2303 h 146508"/>
              <a:gd name="connsiteX5-2637" fmla="*/ 336952 w 582125"/>
              <a:gd name="connsiteY5-2638" fmla="*/ 142351 h 146508"/>
              <a:gd name="connsiteX6-2639" fmla="*/ 378894 w 582125"/>
              <a:gd name="connsiteY6-2640" fmla="*/ 232 h 146508"/>
              <a:gd name="connsiteX7-2641" fmla="*/ 415278 w 582125"/>
              <a:gd name="connsiteY7-2642" fmla="*/ 141120 h 146508"/>
              <a:gd name="connsiteX8-2643" fmla="*/ 456427 w 582125"/>
              <a:gd name="connsiteY8-2644" fmla="*/ 232 h 146508"/>
              <a:gd name="connsiteX9-2645" fmla="*/ 498369 w 582125"/>
              <a:gd name="connsiteY9-2646" fmla="*/ 141120 h 146508"/>
              <a:gd name="connsiteX10-2647" fmla="*/ 542696 w 582125"/>
              <a:gd name="connsiteY10-2648" fmla="*/ 5 h 146508"/>
              <a:gd name="connsiteX11-2649" fmla="*/ 582125 w 582125"/>
              <a:gd name="connsiteY11-2650" fmla="*/ 141959 h 146508"/>
              <a:gd name="connsiteX0-2651" fmla="*/ 0 w 582125"/>
              <a:gd name="connsiteY0-2652" fmla="*/ 138266 h 146508"/>
              <a:gd name="connsiteX1-2653" fmla="*/ 160146 w 582125"/>
              <a:gd name="connsiteY1-2654" fmla="*/ 138772 h 146508"/>
              <a:gd name="connsiteX2-2655" fmla="*/ 209397 w 582125"/>
              <a:gd name="connsiteY2-2656" fmla="*/ 1073 h 146508"/>
              <a:gd name="connsiteX3-2657" fmla="*/ 251329 w 582125"/>
              <a:gd name="connsiteY3-2658" fmla="*/ 144142 h 146508"/>
              <a:gd name="connsiteX4-2659" fmla="*/ 301523 w 582125"/>
              <a:gd name="connsiteY4-2660" fmla="*/ 2303 h 146508"/>
              <a:gd name="connsiteX5-2661" fmla="*/ 336952 w 582125"/>
              <a:gd name="connsiteY5-2662" fmla="*/ 142351 h 146508"/>
              <a:gd name="connsiteX6-2663" fmla="*/ 378894 w 582125"/>
              <a:gd name="connsiteY6-2664" fmla="*/ 232 h 146508"/>
              <a:gd name="connsiteX7-2665" fmla="*/ 415278 w 582125"/>
              <a:gd name="connsiteY7-2666" fmla="*/ 141120 h 146508"/>
              <a:gd name="connsiteX8-2667" fmla="*/ 456427 w 582125"/>
              <a:gd name="connsiteY8-2668" fmla="*/ 232 h 146508"/>
              <a:gd name="connsiteX9-2669" fmla="*/ 498369 w 582125"/>
              <a:gd name="connsiteY9-2670" fmla="*/ 141120 h 146508"/>
              <a:gd name="connsiteX10-2671" fmla="*/ 542696 w 582125"/>
              <a:gd name="connsiteY10-2672" fmla="*/ 5 h 146508"/>
              <a:gd name="connsiteX11-2673" fmla="*/ 582125 w 582125"/>
              <a:gd name="connsiteY11-2674" fmla="*/ 141959 h 146508"/>
              <a:gd name="connsiteX0-2675" fmla="*/ 0 w 582125"/>
              <a:gd name="connsiteY0-2676" fmla="*/ 138266 h 146508"/>
              <a:gd name="connsiteX1-2677" fmla="*/ 160146 w 582125"/>
              <a:gd name="connsiteY1-2678" fmla="*/ 138772 h 146508"/>
              <a:gd name="connsiteX2-2679" fmla="*/ 209397 w 582125"/>
              <a:gd name="connsiteY2-2680" fmla="*/ 1073 h 146508"/>
              <a:gd name="connsiteX3-2681" fmla="*/ 251329 w 582125"/>
              <a:gd name="connsiteY3-2682" fmla="*/ 144142 h 146508"/>
              <a:gd name="connsiteX4-2683" fmla="*/ 301523 w 582125"/>
              <a:gd name="connsiteY4-2684" fmla="*/ 2303 h 146508"/>
              <a:gd name="connsiteX5-2685" fmla="*/ 336952 w 582125"/>
              <a:gd name="connsiteY5-2686" fmla="*/ 142351 h 146508"/>
              <a:gd name="connsiteX6-2687" fmla="*/ 378894 w 582125"/>
              <a:gd name="connsiteY6-2688" fmla="*/ 232 h 146508"/>
              <a:gd name="connsiteX7-2689" fmla="*/ 415278 w 582125"/>
              <a:gd name="connsiteY7-2690" fmla="*/ 141120 h 146508"/>
              <a:gd name="connsiteX8-2691" fmla="*/ 456427 w 582125"/>
              <a:gd name="connsiteY8-2692" fmla="*/ 232 h 146508"/>
              <a:gd name="connsiteX9-2693" fmla="*/ 498369 w 582125"/>
              <a:gd name="connsiteY9-2694" fmla="*/ 141120 h 146508"/>
              <a:gd name="connsiteX10-2695" fmla="*/ 542696 w 582125"/>
              <a:gd name="connsiteY10-2696" fmla="*/ 5 h 146508"/>
              <a:gd name="connsiteX11-2697" fmla="*/ 582125 w 582125"/>
              <a:gd name="connsiteY11-2698" fmla="*/ 141959 h 146508"/>
              <a:gd name="connsiteX0-2699" fmla="*/ 0 w 582125"/>
              <a:gd name="connsiteY0-2700" fmla="*/ 138266 h 146508"/>
              <a:gd name="connsiteX1-2701" fmla="*/ 160146 w 582125"/>
              <a:gd name="connsiteY1-2702" fmla="*/ 138772 h 146508"/>
              <a:gd name="connsiteX2-2703" fmla="*/ 209397 w 582125"/>
              <a:gd name="connsiteY2-2704" fmla="*/ 1073 h 146508"/>
              <a:gd name="connsiteX3-2705" fmla="*/ 251329 w 582125"/>
              <a:gd name="connsiteY3-2706" fmla="*/ 144142 h 146508"/>
              <a:gd name="connsiteX4-2707" fmla="*/ 301523 w 582125"/>
              <a:gd name="connsiteY4-2708" fmla="*/ 2303 h 146508"/>
              <a:gd name="connsiteX5-2709" fmla="*/ 336952 w 582125"/>
              <a:gd name="connsiteY5-2710" fmla="*/ 142351 h 146508"/>
              <a:gd name="connsiteX6-2711" fmla="*/ 378894 w 582125"/>
              <a:gd name="connsiteY6-2712" fmla="*/ 232 h 146508"/>
              <a:gd name="connsiteX7-2713" fmla="*/ 415278 w 582125"/>
              <a:gd name="connsiteY7-2714" fmla="*/ 141120 h 146508"/>
              <a:gd name="connsiteX8-2715" fmla="*/ 456427 w 582125"/>
              <a:gd name="connsiteY8-2716" fmla="*/ 232 h 146508"/>
              <a:gd name="connsiteX9-2717" fmla="*/ 498369 w 582125"/>
              <a:gd name="connsiteY9-2718" fmla="*/ 141120 h 146508"/>
              <a:gd name="connsiteX10-2719" fmla="*/ 542696 w 582125"/>
              <a:gd name="connsiteY10-2720" fmla="*/ 5 h 146508"/>
              <a:gd name="connsiteX11-2721" fmla="*/ 582125 w 582125"/>
              <a:gd name="connsiteY11-2722" fmla="*/ 141959 h 146508"/>
              <a:gd name="connsiteX0-2723" fmla="*/ 0 w 582125"/>
              <a:gd name="connsiteY0-2724" fmla="*/ 138266 h 146508"/>
              <a:gd name="connsiteX1-2725" fmla="*/ 160146 w 582125"/>
              <a:gd name="connsiteY1-2726" fmla="*/ 138772 h 146508"/>
              <a:gd name="connsiteX2-2727" fmla="*/ 209397 w 582125"/>
              <a:gd name="connsiteY2-2728" fmla="*/ 1073 h 146508"/>
              <a:gd name="connsiteX3-2729" fmla="*/ 251329 w 582125"/>
              <a:gd name="connsiteY3-2730" fmla="*/ 144142 h 146508"/>
              <a:gd name="connsiteX4-2731" fmla="*/ 301523 w 582125"/>
              <a:gd name="connsiteY4-2732" fmla="*/ 2303 h 146508"/>
              <a:gd name="connsiteX5-2733" fmla="*/ 336952 w 582125"/>
              <a:gd name="connsiteY5-2734" fmla="*/ 142351 h 146508"/>
              <a:gd name="connsiteX6-2735" fmla="*/ 378894 w 582125"/>
              <a:gd name="connsiteY6-2736" fmla="*/ 232 h 146508"/>
              <a:gd name="connsiteX7-2737" fmla="*/ 415278 w 582125"/>
              <a:gd name="connsiteY7-2738" fmla="*/ 141120 h 146508"/>
              <a:gd name="connsiteX8-2739" fmla="*/ 456427 w 582125"/>
              <a:gd name="connsiteY8-2740" fmla="*/ 232 h 146508"/>
              <a:gd name="connsiteX9-2741" fmla="*/ 498369 w 582125"/>
              <a:gd name="connsiteY9-2742" fmla="*/ 141120 h 146508"/>
              <a:gd name="connsiteX10-2743" fmla="*/ 542696 w 582125"/>
              <a:gd name="connsiteY10-2744" fmla="*/ 5 h 146508"/>
              <a:gd name="connsiteX11-2745" fmla="*/ 582125 w 582125"/>
              <a:gd name="connsiteY11-2746" fmla="*/ 141959 h 146508"/>
              <a:gd name="connsiteX0-2747" fmla="*/ 0 w 582125"/>
              <a:gd name="connsiteY0-2748" fmla="*/ 138266 h 146508"/>
              <a:gd name="connsiteX1-2749" fmla="*/ 160146 w 582125"/>
              <a:gd name="connsiteY1-2750" fmla="*/ 138772 h 146508"/>
              <a:gd name="connsiteX2-2751" fmla="*/ 209397 w 582125"/>
              <a:gd name="connsiteY2-2752" fmla="*/ 1073 h 146508"/>
              <a:gd name="connsiteX3-2753" fmla="*/ 251329 w 582125"/>
              <a:gd name="connsiteY3-2754" fmla="*/ 144142 h 146508"/>
              <a:gd name="connsiteX4-2755" fmla="*/ 301523 w 582125"/>
              <a:gd name="connsiteY4-2756" fmla="*/ 2303 h 146508"/>
              <a:gd name="connsiteX5-2757" fmla="*/ 336952 w 582125"/>
              <a:gd name="connsiteY5-2758" fmla="*/ 142351 h 146508"/>
              <a:gd name="connsiteX6-2759" fmla="*/ 378894 w 582125"/>
              <a:gd name="connsiteY6-2760" fmla="*/ 232 h 146508"/>
              <a:gd name="connsiteX7-2761" fmla="*/ 415278 w 582125"/>
              <a:gd name="connsiteY7-2762" fmla="*/ 141120 h 146508"/>
              <a:gd name="connsiteX8-2763" fmla="*/ 456427 w 582125"/>
              <a:gd name="connsiteY8-2764" fmla="*/ 232 h 146508"/>
              <a:gd name="connsiteX9-2765" fmla="*/ 498369 w 582125"/>
              <a:gd name="connsiteY9-2766" fmla="*/ 141120 h 146508"/>
              <a:gd name="connsiteX10-2767" fmla="*/ 542696 w 582125"/>
              <a:gd name="connsiteY10-2768" fmla="*/ 5 h 146508"/>
              <a:gd name="connsiteX11-2769" fmla="*/ 582125 w 582125"/>
              <a:gd name="connsiteY11-2770" fmla="*/ 141959 h 146508"/>
              <a:gd name="connsiteX0-2771" fmla="*/ 0 w 582125"/>
              <a:gd name="connsiteY0-2772" fmla="*/ 138266 h 146508"/>
              <a:gd name="connsiteX1-2773" fmla="*/ 160146 w 582125"/>
              <a:gd name="connsiteY1-2774" fmla="*/ 138772 h 146508"/>
              <a:gd name="connsiteX2-2775" fmla="*/ 209397 w 582125"/>
              <a:gd name="connsiteY2-2776" fmla="*/ 1073 h 146508"/>
              <a:gd name="connsiteX3-2777" fmla="*/ 251329 w 582125"/>
              <a:gd name="connsiteY3-2778" fmla="*/ 144142 h 146508"/>
              <a:gd name="connsiteX4-2779" fmla="*/ 301523 w 582125"/>
              <a:gd name="connsiteY4-2780" fmla="*/ 2303 h 146508"/>
              <a:gd name="connsiteX5-2781" fmla="*/ 336952 w 582125"/>
              <a:gd name="connsiteY5-2782" fmla="*/ 142351 h 146508"/>
              <a:gd name="connsiteX6-2783" fmla="*/ 378894 w 582125"/>
              <a:gd name="connsiteY6-2784" fmla="*/ 232 h 146508"/>
              <a:gd name="connsiteX7-2785" fmla="*/ 415278 w 582125"/>
              <a:gd name="connsiteY7-2786" fmla="*/ 141120 h 146508"/>
              <a:gd name="connsiteX8-2787" fmla="*/ 456427 w 582125"/>
              <a:gd name="connsiteY8-2788" fmla="*/ 232 h 146508"/>
              <a:gd name="connsiteX9-2789" fmla="*/ 498369 w 582125"/>
              <a:gd name="connsiteY9-2790" fmla="*/ 141120 h 146508"/>
              <a:gd name="connsiteX10-2791" fmla="*/ 542696 w 582125"/>
              <a:gd name="connsiteY10-2792" fmla="*/ 5 h 146508"/>
              <a:gd name="connsiteX11-2793" fmla="*/ 582125 w 582125"/>
              <a:gd name="connsiteY11-2794" fmla="*/ 141959 h 146508"/>
              <a:gd name="connsiteX0-2795" fmla="*/ 0 w 582125"/>
              <a:gd name="connsiteY0-2796" fmla="*/ 138266 h 146508"/>
              <a:gd name="connsiteX1-2797" fmla="*/ 160146 w 582125"/>
              <a:gd name="connsiteY1-2798" fmla="*/ 138772 h 146508"/>
              <a:gd name="connsiteX2-2799" fmla="*/ 209397 w 582125"/>
              <a:gd name="connsiteY2-2800" fmla="*/ 1073 h 146508"/>
              <a:gd name="connsiteX3-2801" fmla="*/ 251329 w 582125"/>
              <a:gd name="connsiteY3-2802" fmla="*/ 144142 h 146508"/>
              <a:gd name="connsiteX4-2803" fmla="*/ 301523 w 582125"/>
              <a:gd name="connsiteY4-2804" fmla="*/ 2303 h 146508"/>
              <a:gd name="connsiteX5-2805" fmla="*/ 336952 w 582125"/>
              <a:gd name="connsiteY5-2806" fmla="*/ 142351 h 146508"/>
              <a:gd name="connsiteX6-2807" fmla="*/ 378894 w 582125"/>
              <a:gd name="connsiteY6-2808" fmla="*/ 232 h 146508"/>
              <a:gd name="connsiteX7-2809" fmla="*/ 415278 w 582125"/>
              <a:gd name="connsiteY7-2810" fmla="*/ 141120 h 146508"/>
              <a:gd name="connsiteX8-2811" fmla="*/ 456427 w 582125"/>
              <a:gd name="connsiteY8-2812" fmla="*/ 232 h 146508"/>
              <a:gd name="connsiteX9-2813" fmla="*/ 498369 w 582125"/>
              <a:gd name="connsiteY9-2814" fmla="*/ 141120 h 146508"/>
              <a:gd name="connsiteX10-2815" fmla="*/ 542696 w 582125"/>
              <a:gd name="connsiteY10-2816" fmla="*/ 5 h 146508"/>
              <a:gd name="connsiteX11-2817" fmla="*/ 582125 w 582125"/>
              <a:gd name="connsiteY11-2818" fmla="*/ 141959 h 146508"/>
              <a:gd name="connsiteX0-2819" fmla="*/ 0 w 582125"/>
              <a:gd name="connsiteY0-2820" fmla="*/ 138266 h 146508"/>
              <a:gd name="connsiteX1-2821" fmla="*/ 160146 w 582125"/>
              <a:gd name="connsiteY1-2822" fmla="*/ 138772 h 146508"/>
              <a:gd name="connsiteX2-2823" fmla="*/ 209397 w 582125"/>
              <a:gd name="connsiteY2-2824" fmla="*/ 1073 h 146508"/>
              <a:gd name="connsiteX3-2825" fmla="*/ 251329 w 582125"/>
              <a:gd name="connsiteY3-2826" fmla="*/ 144142 h 146508"/>
              <a:gd name="connsiteX4-2827" fmla="*/ 301523 w 582125"/>
              <a:gd name="connsiteY4-2828" fmla="*/ 2303 h 146508"/>
              <a:gd name="connsiteX5-2829" fmla="*/ 336952 w 582125"/>
              <a:gd name="connsiteY5-2830" fmla="*/ 142351 h 146508"/>
              <a:gd name="connsiteX6-2831" fmla="*/ 378894 w 582125"/>
              <a:gd name="connsiteY6-2832" fmla="*/ 232 h 146508"/>
              <a:gd name="connsiteX7-2833" fmla="*/ 415278 w 582125"/>
              <a:gd name="connsiteY7-2834" fmla="*/ 141120 h 146508"/>
              <a:gd name="connsiteX8-2835" fmla="*/ 456427 w 582125"/>
              <a:gd name="connsiteY8-2836" fmla="*/ 232 h 146508"/>
              <a:gd name="connsiteX9-2837" fmla="*/ 498369 w 582125"/>
              <a:gd name="connsiteY9-2838" fmla="*/ 141120 h 146508"/>
              <a:gd name="connsiteX10-2839" fmla="*/ 542696 w 582125"/>
              <a:gd name="connsiteY10-2840" fmla="*/ 5 h 146508"/>
              <a:gd name="connsiteX11-2841" fmla="*/ 582125 w 582125"/>
              <a:gd name="connsiteY11-2842" fmla="*/ 141959 h 146508"/>
              <a:gd name="connsiteX0-2843" fmla="*/ 0 w 473321"/>
              <a:gd name="connsiteY0-2844" fmla="*/ 6634 h 146591"/>
              <a:gd name="connsiteX1-2845" fmla="*/ 51342 w 473321"/>
              <a:gd name="connsiteY1-2846" fmla="*/ 138855 h 146591"/>
              <a:gd name="connsiteX2-2847" fmla="*/ 100593 w 473321"/>
              <a:gd name="connsiteY2-2848" fmla="*/ 1156 h 146591"/>
              <a:gd name="connsiteX3-2849" fmla="*/ 142525 w 473321"/>
              <a:gd name="connsiteY3-2850" fmla="*/ 144225 h 146591"/>
              <a:gd name="connsiteX4-2851" fmla="*/ 192719 w 473321"/>
              <a:gd name="connsiteY4-2852" fmla="*/ 2386 h 146591"/>
              <a:gd name="connsiteX5-2853" fmla="*/ 228148 w 473321"/>
              <a:gd name="connsiteY5-2854" fmla="*/ 142434 h 146591"/>
              <a:gd name="connsiteX6-2855" fmla="*/ 270090 w 473321"/>
              <a:gd name="connsiteY6-2856" fmla="*/ 315 h 146591"/>
              <a:gd name="connsiteX7-2857" fmla="*/ 306474 w 473321"/>
              <a:gd name="connsiteY7-2858" fmla="*/ 141203 h 146591"/>
              <a:gd name="connsiteX8-2859" fmla="*/ 347623 w 473321"/>
              <a:gd name="connsiteY8-2860" fmla="*/ 315 h 146591"/>
              <a:gd name="connsiteX9-2861" fmla="*/ 389565 w 473321"/>
              <a:gd name="connsiteY9-2862" fmla="*/ 141203 h 146591"/>
              <a:gd name="connsiteX10-2863" fmla="*/ 433892 w 473321"/>
              <a:gd name="connsiteY10-2864" fmla="*/ 88 h 146591"/>
              <a:gd name="connsiteX11-2865" fmla="*/ 473321 w 473321"/>
              <a:gd name="connsiteY11-2866" fmla="*/ 142042 h 146591"/>
              <a:gd name="connsiteX0-2867" fmla="*/ 0 w 473321"/>
              <a:gd name="connsiteY0-2868" fmla="*/ 6551 h 146508"/>
              <a:gd name="connsiteX1-2869" fmla="*/ 51342 w 473321"/>
              <a:gd name="connsiteY1-2870" fmla="*/ 138772 h 146508"/>
              <a:gd name="connsiteX2-2871" fmla="*/ 100593 w 473321"/>
              <a:gd name="connsiteY2-2872" fmla="*/ 1073 h 146508"/>
              <a:gd name="connsiteX3-2873" fmla="*/ 142525 w 473321"/>
              <a:gd name="connsiteY3-2874" fmla="*/ 144142 h 146508"/>
              <a:gd name="connsiteX4-2875" fmla="*/ 192719 w 473321"/>
              <a:gd name="connsiteY4-2876" fmla="*/ 2303 h 146508"/>
              <a:gd name="connsiteX5-2877" fmla="*/ 228148 w 473321"/>
              <a:gd name="connsiteY5-2878" fmla="*/ 142351 h 146508"/>
              <a:gd name="connsiteX6-2879" fmla="*/ 270090 w 473321"/>
              <a:gd name="connsiteY6-2880" fmla="*/ 232 h 146508"/>
              <a:gd name="connsiteX7-2881" fmla="*/ 306474 w 473321"/>
              <a:gd name="connsiteY7-2882" fmla="*/ 141120 h 146508"/>
              <a:gd name="connsiteX8-2883" fmla="*/ 347623 w 473321"/>
              <a:gd name="connsiteY8-2884" fmla="*/ 232 h 146508"/>
              <a:gd name="connsiteX9-2885" fmla="*/ 389565 w 473321"/>
              <a:gd name="connsiteY9-2886" fmla="*/ 141120 h 146508"/>
              <a:gd name="connsiteX10-2887" fmla="*/ 433892 w 473321"/>
              <a:gd name="connsiteY10-2888" fmla="*/ 5 h 146508"/>
              <a:gd name="connsiteX11-2889" fmla="*/ 473321 w 473321"/>
              <a:gd name="connsiteY11-2890" fmla="*/ 141959 h 146508"/>
              <a:gd name="connsiteX0-2891" fmla="*/ 0 w 473321"/>
              <a:gd name="connsiteY0-2892" fmla="*/ 6551 h 146508"/>
              <a:gd name="connsiteX1-2893" fmla="*/ 51342 w 473321"/>
              <a:gd name="connsiteY1-2894" fmla="*/ 138772 h 146508"/>
              <a:gd name="connsiteX2-2895" fmla="*/ 100593 w 473321"/>
              <a:gd name="connsiteY2-2896" fmla="*/ 1073 h 146508"/>
              <a:gd name="connsiteX3-2897" fmla="*/ 142525 w 473321"/>
              <a:gd name="connsiteY3-2898" fmla="*/ 144142 h 146508"/>
              <a:gd name="connsiteX4-2899" fmla="*/ 192719 w 473321"/>
              <a:gd name="connsiteY4-2900" fmla="*/ 2303 h 146508"/>
              <a:gd name="connsiteX5-2901" fmla="*/ 228148 w 473321"/>
              <a:gd name="connsiteY5-2902" fmla="*/ 142351 h 146508"/>
              <a:gd name="connsiteX6-2903" fmla="*/ 270090 w 473321"/>
              <a:gd name="connsiteY6-2904" fmla="*/ 232 h 146508"/>
              <a:gd name="connsiteX7-2905" fmla="*/ 306474 w 473321"/>
              <a:gd name="connsiteY7-2906" fmla="*/ 141120 h 146508"/>
              <a:gd name="connsiteX8-2907" fmla="*/ 347623 w 473321"/>
              <a:gd name="connsiteY8-2908" fmla="*/ 232 h 146508"/>
              <a:gd name="connsiteX9-2909" fmla="*/ 389565 w 473321"/>
              <a:gd name="connsiteY9-2910" fmla="*/ 141120 h 146508"/>
              <a:gd name="connsiteX10-2911" fmla="*/ 433892 w 473321"/>
              <a:gd name="connsiteY10-2912" fmla="*/ 5 h 146508"/>
              <a:gd name="connsiteX11-2913" fmla="*/ 473321 w 473321"/>
              <a:gd name="connsiteY11-2914" fmla="*/ 141959 h 146508"/>
              <a:gd name="connsiteX0-2915" fmla="*/ 0 w 473321"/>
              <a:gd name="connsiteY0-2916" fmla="*/ 6551 h 146508"/>
              <a:gd name="connsiteX1-2917" fmla="*/ 51342 w 473321"/>
              <a:gd name="connsiteY1-2918" fmla="*/ 138772 h 146508"/>
              <a:gd name="connsiteX2-2919" fmla="*/ 100593 w 473321"/>
              <a:gd name="connsiteY2-2920" fmla="*/ 1073 h 146508"/>
              <a:gd name="connsiteX3-2921" fmla="*/ 142525 w 473321"/>
              <a:gd name="connsiteY3-2922" fmla="*/ 144142 h 146508"/>
              <a:gd name="connsiteX4-2923" fmla="*/ 192719 w 473321"/>
              <a:gd name="connsiteY4-2924" fmla="*/ 2303 h 146508"/>
              <a:gd name="connsiteX5-2925" fmla="*/ 228148 w 473321"/>
              <a:gd name="connsiteY5-2926" fmla="*/ 142351 h 146508"/>
              <a:gd name="connsiteX6-2927" fmla="*/ 270090 w 473321"/>
              <a:gd name="connsiteY6-2928" fmla="*/ 232 h 146508"/>
              <a:gd name="connsiteX7-2929" fmla="*/ 306474 w 473321"/>
              <a:gd name="connsiteY7-2930" fmla="*/ 141120 h 146508"/>
              <a:gd name="connsiteX8-2931" fmla="*/ 347623 w 473321"/>
              <a:gd name="connsiteY8-2932" fmla="*/ 232 h 146508"/>
              <a:gd name="connsiteX9-2933" fmla="*/ 389565 w 473321"/>
              <a:gd name="connsiteY9-2934" fmla="*/ 141120 h 146508"/>
              <a:gd name="connsiteX10-2935" fmla="*/ 433892 w 473321"/>
              <a:gd name="connsiteY10-2936" fmla="*/ 5 h 146508"/>
              <a:gd name="connsiteX11-2937" fmla="*/ 473321 w 473321"/>
              <a:gd name="connsiteY11-2938" fmla="*/ 141959 h 146508"/>
              <a:gd name="connsiteX0-2939" fmla="*/ 0 w 473321"/>
              <a:gd name="connsiteY0-2940" fmla="*/ 6551 h 146508"/>
              <a:gd name="connsiteX1-2941" fmla="*/ 51342 w 473321"/>
              <a:gd name="connsiteY1-2942" fmla="*/ 142465 h 146508"/>
              <a:gd name="connsiteX2-2943" fmla="*/ 100593 w 473321"/>
              <a:gd name="connsiteY2-2944" fmla="*/ 1073 h 146508"/>
              <a:gd name="connsiteX3-2945" fmla="*/ 142525 w 473321"/>
              <a:gd name="connsiteY3-2946" fmla="*/ 144142 h 146508"/>
              <a:gd name="connsiteX4-2947" fmla="*/ 192719 w 473321"/>
              <a:gd name="connsiteY4-2948" fmla="*/ 2303 h 146508"/>
              <a:gd name="connsiteX5-2949" fmla="*/ 228148 w 473321"/>
              <a:gd name="connsiteY5-2950" fmla="*/ 142351 h 146508"/>
              <a:gd name="connsiteX6-2951" fmla="*/ 270090 w 473321"/>
              <a:gd name="connsiteY6-2952" fmla="*/ 232 h 146508"/>
              <a:gd name="connsiteX7-2953" fmla="*/ 306474 w 473321"/>
              <a:gd name="connsiteY7-2954" fmla="*/ 141120 h 146508"/>
              <a:gd name="connsiteX8-2955" fmla="*/ 347623 w 473321"/>
              <a:gd name="connsiteY8-2956" fmla="*/ 232 h 146508"/>
              <a:gd name="connsiteX9-2957" fmla="*/ 389565 w 473321"/>
              <a:gd name="connsiteY9-2958" fmla="*/ 141120 h 146508"/>
              <a:gd name="connsiteX10-2959" fmla="*/ 433892 w 473321"/>
              <a:gd name="connsiteY10-2960" fmla="*/ 5 h 146508"/>
              <a:gd name="connsiteX11-2961" fmla="*/ 473321 w 473321"/>
              <a:gd name="connsiteY11-2962" fmla="*/ 141959 h 146508"/>
              <a:gd name="connsiteX0-2963" fmla="*/ 0 w 473321"/>
              <a:gd name="connsiteY0-2964" fmla="*/ 6551 h 146508"/>
              <a:gd name="connsiteX1-2965" fmla="*/ 51342 w 473321"/>
              <a:gd name="connsiteY1-2966" fmla="*/ 142465 h 146508"/>
              <a:gd name="connsiteX2-2967" fmla="*/ 100593 w 473321"/>
              <a:gd name="connsiteY2-2968" fmla="*/ 1073 h 146508"/>
              <a:gd name="connsiteX3-2969" fmla="*/ 142525 w 473321"/>
              <a:gd name="connsiteY3-2970" fmla="*/ 144142 h 146508"/>
              <a:gd name="connsiteX4-2971" fmla="*/ 192719 w 473321"/>
              <a:gd name="connsiteY4-2972" fmla="*/ 2303 h 146508"/>
              <a:gd name="connsiteX5-2973" fmla="*/ 228148 w 473321"/>
              <a:gd name="connsiteY5-2974" fmla="*/ 142351 h 146508"/>
              <a:gd name="connsiteX6-2975" fmla="*/ 270090 w 473321"/>
              <a:gd name="connsiteY6-2976" fmla="*/ 232 h 146508"/>
              <a:gd name="connsiteX7-2977" fmla="*/ 306474 w 473321"/>
              <a:gd name="connsiteY7-2978" fmla="*/ 141120 h 146508"/>
              <a:gd name="connsiteX8-2979" fmla="*/ 347623 w 473321"/>
              <a:gd name="connsiteY8-2980" fmla="*/ 232 h 146508"/>
              <a:gd name="connsiteX9-2981" fmla="*/ 389565 w 473321"/>
              <a:gd name="connsiteY9-2982" fmla="*/ 141120 h 146508"/>
              <a:gd name="connsiteX10-2983" fmla="*/ 433892 w 473321"/>
              <a:gd name="connsiteY10-2984" fmla="*/ 5 h 146508"/>
              <a:gd name="connsiteX11-2985" fmla="*/ 473321 w 473321"/>
              <a:gd name="connsiteY11-2986" fmla="*/ 141959 h 146508"/>
              <a:gd name="connsiteX0-2987" fmla="*/ 0 w 473321"/>
              <a:gd name="connsiteY0-2988" fmla="*/ 6551 h 146508"/>
              <a:gd name="connsiteX1-2989" fmla="*/ 51342 w 473321"/>
              <a:gd name="connsiteY1-2990" fmla="*/ 142465 h 146508"/>
              <a:gd name="connsiteX2-2991" fmla="*/ 100593 w 473321"/>
              <a:gd name="connsiteY2-2992" fmla="*/ 1073 h 146508"/>
              <a:gd name="connsiteX3-2993" fmla="*/ 142525 w 473321"/>
              <a:gd name="connsiteY3-2994" fmla="*/ 144142 h 146508"/>
              <a:gd name="connsiteX4-2995" fmla="*/ 192719 w 473321"/>
              <a:gd name="connsiteY4-2996" fmla="*/ 2303 h 146508"/>
              <a:gd name="connsiteX5-2997" fmla="*/ 228148 w 473321"/>
              <a:gd name="connsiteY5-2998" fmla="*/ 142351 h 146508"/>
              <a:gd name="connsiteX6-2999" fmla="*/ 270090 w 473321"/>
              <a:gd name="connsiteY6-3000" fmla="*/ 232 h 146508"/>
              <a:gd name="connsiteX7-3001" fmla="*/ 306474 w 473321"/>
              <a:gd name="connsiteY7-3002" fmla="*/ 141120 h 146508"/>
              <a:gd name="connsiteX8-3003" fmla="*/ 347623 w 473321"/>
              <a:gd name="connsiteY8-3004" fmla="*/ 232 h 146508"/>
              <a:gd name="connsiteX9-3005" fmla="*/ 382417 w 473321"/>
              <a:gd name="connsiteY9-3006" fmla="*/ 144813 h 146508"/>
              <a:gd name="connsiteX10-3007" fmla="*/ 433892 w 473321"/>
              <a:gd name="connsiteY10-3008" fmla="*/ 5 h 146508"/>
              <a:gd name="connsiteX11-3009" fmla="*/ 473321 w 473321"/>
              <a:gd name="connsiteY11-3010" fmla="*/ 141959 h 146508"/>
              <a:gd name="connsiteX0-3011" fmla="*/ 0 w 473321"/>
              <a:gd name="connsiteY0-3012" fmla="*/ 6551 h 146508"/>
              <a:gd name="connsiteX1-3013" fmla="*/ 51342 w 473321"/>
              <a:gd name="connsiteY1-3014" fmla="*/ 142465 h 146508"/>
              <a:gd name="connsiteX2-3015" fmla="*/ 100593 w 473321"/>
              <a:gd name="connsiteY2-3016" fmla="*/ 1073 h 146508"/>
              <a:gd name="connsiteX3-3017" fmla="*/ 142525 w 473321"/>
              <a:gd name="connsiteY3-3018" fmla="*/ 144142 h 146508"/>
              <a:gd name="connsiteX4-3019" fmla="*/ 192719 w 473321"/>
              <a:gd name="connsiteY4-3020" fmla="*/ 2303 h 146508"/>
              <a:gd name="connsiteX5-3021" fmla="*/ 228148 w 473321"/>
              <a:gd name="connsiteY5-3022" fmla="*/ 142351 h 146508"/>
              <a:gd name="connsiteX6-3023" fmla="*/ 270090 w 473321"/>
              <a:gd name="connsiteY6-3024" fmla="*/ 232 h 146508"/>
              <a:gd name="connsiteX7-3025" fmla="*/ 306474 w 473321"/>
              <a:gd name="connsiteY7-3026" fmla="*/ 141120 h 146508"/>
              <a:gd name="connsiteX8-3027" fmla="*/ 347623 w 473321"/>
              <a:gd name="connsiteY8-3028" fmla="*/ 232 h 146508"/>
              <a:gd name="connsiteX9-3029" fmla="*/ 382417 w 473321"/>
              <a:gd name="connsiteY9-3030" fmla="*/ 144813 h 146508"/>
              <a:gd name="connsiteX10-3031" fmla="*/ 433892 w 473321"/>
              <a:gd name="connsiteY10-3032" fmla="*/ 5 h 146508"/>
              <a:gd name="connsiteX11-3033" fmla="*/ 473321 w 473321"/>
              <a:gd name="connsiteY11-3034" fmla="*/ 141959 h 146508"/>
              <a:gd name="connsiteX0-3035" fmla="*/ 0 w 473321"/>
              <a:gd name="connsiteY0-3036" fmla="*/ 6551 h 146508"/>
              <a:gd name="connsiteX1-3037" fmla="*/ 51342 w 473321"/>
              <a:gd name="connsiteY1-3038" fmla="*/ 142465 h 146508"/>
              <a:gd name="connsiteX2-3039" fmla="*/ 100593 w 473321"/>
              <a:gd name="connsiteY2-3040" fmla="*/ 1073 h 146508"/>
              <a:gd name="connsiteX3-3041" fmla="*/ 142525 w 473321"/>
              <a:gd name="connsiteY3-3042" fmla="*/ 144142 h 146508"/>
              <a:gd name="connsiteX4-3043" fmla="*/ 192719 w 473321"/>
              <a:gd name="connsiteY4-3044" fmla="*/ 2303 h 146508"/>
              <a:gd name="connsiteX5-3045" fmla="*/ 228148 w 473321"/>
              <a:gd name="connsiteY5-3046" fmla="*/ 142351 h 146508"/>
              <a:gd name="connsiteX6-3047" fmla="*/ 270090 w 473321"/>
              <a:gd name="connsiteY6-3048" fmla="*/ 232 h 146508"/>
              <a:gd name="connsiteX7-3049" fmla="*/ 306474 w 473321"/>
              <a:gd name="connsiteY7-3050" fmla="*/ 141120 h 146508"/>
              <a:gd name="connsiteX8-3051" fmla="*/ 347623 w 473321"/>
              <a:gd name="connsiteY8-3052" fmla="*/ 232 h 146508"/>
              <a:gd name="connsiteX9-3053" fmla="*/ 382417 w 473321"/>
              <a:gd name="connsiteY9-3054" fmla="*/ 144813 h 146508"/>
              <a:gd name="connsiteX10-3055" fmla="*/ 433892 w 473321"/>
              <a:gd name="connsiteY10-3056" fmla="*/ 5 h 146508"/>
              <a:gd name="connsiteX11-3057" fmla="*/ 473321 w 473321"/>
              <a:gd name="connsiteY11-3058" fmla="*/ 141959 h 146508"/>
              <a:gd name="connsiteX0-3059" fmla="*/ 0 w 473321"/>
              <a:gd name="connsiteY0-3060" fmla="*/ 6551 h 146508"/>
              <a:gd name="connsiteX1-3061" fmla="*/ 51342 w 473321"/>
              <a:gd name="connsiteY1-3062" fmla="*/ 142465 h 146508"/>
              <a:gd name="connsiteX2-3063" fmla="*/ 100593 w 473321"/>
              <a:gd name="connsiteY2-3064" fmla="*/ 1073 h 146508"/>
              <a:gd name="connsiteX3-3065" fmla="*/ 142525 w 473321"/>
              <a:gd name="connsiteY3-3066" fmla="*/ 144142 h 146508"/>
              <a:gd name="connsiteX4-3067" fmla="*/ 192719 w 473321"/>
              <a:gd name="connsiteY4-3068" fmla="*/ 2303 h 146508"/>
              <a:gd name="connsiteX5-3069" fmla="*/ 228148 w 473321"/>
              <a:gd name="connsiteY5-3070" fmla="*/ 142351 h 146508"/>
              <a:gd name="connsiteX6-3071" fmla="*/ 270090 w 473321"/>
              <a:gd name="connsiteY6-3072" fmla="*/ 232 h 146508"/>
              <a:gd name="connsiteX7-3073" fmla="*/ 306474 w 473321"/>
              <a:gd name="connsiteY7-3074" fmla="*/ 141120 h 146508"/>
              <a:gd name="connsiteX8-3075" fmla="*/ 347623 w 473321"/>
              <a:gd name="connsiteY8-3076" fmla="*/ 232 h 146508"/>
              <a:gd name="connsiteX9-3077" fmla="*/ 386388 w 473321"/>
              <a:gd name="connsiteY9-3078" fmla="*/ 144813 h 146508"/>
              <a:gd name="connsiteX10-3079" fmla="*/ 433892 w 473321"/>
              <a:gd name="connsiteY10-3080" fmla="*/ 5 h 146508"/>
              <a:gd name="connsiteX11-3081" fmla="*/ 473321 w 473321"/>
              <a:gd name="connsiteY11-3082" fmla="*/ 141959 h 146508"/>
              <a:gd name="connsiteX0-3083" fmla="*/ 0 w 473321"/>
              <a:gd name="connsiteY0-3084" fmla="*/ 6551 h 146508"/>
              <a:gd name="connsiteX1-3085" fmla="*/ 51342 w 473321"/>
              <a:gd name="connsiteY1-3086" fmla="*/ 142465 h 146508"/>
              <a:gd name="connsiteX2-3087" fmla="*/ 100593 w 473321"/>
              <a:gd name="connsiteY2-3088" fmla="*/ 1073 h 146508"/>
              <a:gd name="connsiteX3-3089" fmla="*/ 142525 w 473321"/>
              <a:gd name="connsiteY3-3090" fmla="*/ 144142 h 146508"/>
              <a:gd name="connsiteX4-3091" fmla="*/ 192719 w 473321"/>
              <a:gd name="connsiteY4-3092" fmla="*/ 2303 h 146508"/>
              <a:gd name="connsiteX5-3093" fmla="*/ 228148 w 473321"/>
              <a:gd name="connsiteY5-3094" fmla="*/ 142351 h 146508"/>
              <a:gd name="connsiteX6-3095" fmla="*/ 270090 w 473321"/>
              <a:gd name="connsiteY6-3096" fmla="*/ 232 h 146508"/>
              <a:gd name="connsiteX7-3097" fmla="*/ 306474 w 473321"/>
              <a:gd name="connsiteY7-3098" fmla="*/ 141120 h 146508"/>
              <a:gd name="connsiteX8-3099" fmla="*/ 347623 w 473321"/>
              <a:gd name="connsiteY8-3100" fmla="*/ 232 h 146508"/>
              <a:gd name="connsiteX9-3101" fmla="*/ 378446 w 473321"/>
              <a:gd name="connsiteY9-3102" fmla="*/ 143582 h 146508"/>
              <a:gd name="connsiteX10-3103" fmla="*/ 433892 w 473321"/>
              <a:gd name="connsiteY10-3104" fmla="*/ 5 h 146508"/>
              <a:gd name="connsiteX11-3105" fmla="*/ 473321 w 473321"/>
              <a:gd name="connsiteY11-3106" fmla="*/ 141959 h 146508"/>
              <a:gd name="connsiteX0-3107" fmla="*/ 0 w 473321"/>
              <a:gd name="connsiteY0-3108" fmla="*/ 6551 h 146508"/>
              <a:gd name="connsiteX1-3109" fmla="*/ 51342 w 473321"/>
              <a:gd name="connsiteY1-3110" fmla="*/ 142465 h 146508"/>
              <a:gd name="connsiteX2-3111" fmla="*/ 100593 w 473321"/>
              <a:gd name="connsiteY2-3112" fmla="*/ 1073 h 146508"/>
              <a:gd name="connsiteX3-3113" fmla="*/ 142525 w 473321"/>
              <a:gd name="connsiteY3-3114" fmla="*/ 144142 h 146508"/>
              <a:gd name="connsiteX4-3115" fmla="*/ 192719 w 473321"/>
              <a:gd name="connsiteY4-3116" fmla="*/ 2303 h 146508"/>
              <a:gd name="connsiteX5-3117" fmla="*/ 228148 w 473321"/>
              <a:gd name="connsiteY5-3118" fmla="*/ 142351 h 146508"/>
              <a:gd name="connsiteX6-3119" fmla="*/ 270090 w 473321"/>
              <a:gd name="connsiteY6-3120" fmla="*/ 232 h 146508"/>
              <a:gd name="connsiteX7-3121" fmla="*/ 306474 w 473321"/>
              <a:gd name="connsiteY7-3122" fmla="*/ 141120 h 146508"/>
              <a:gd name="connsiteX8-3123" fmla="*/ 347623 w 473321"/>
              <a:gd name="connsiteY8-3124" fmla="*/ 232 h 146508"/>
              <a:gd name="connsiteX9-3125" fmla="*/ 386388 w 473321"/>
              <a:gd name="connsiteY9-3126" fmla="*/ 144813 h 146508"/>
              <a:gd name="connsiteX10-3127" fmla="*/ 433892 w 473321"/>
              <a:gd name="connsiteY10-3128" fmla="*/ 5 h 146508"/>
              <a:gd name="connsiteX11-3129" fmla="*/ 473321 w 473321"/>
              <a:gd name="connsiteY11-3130" fmla="*/ 141959 h 146508"/>
              <a:gd name="connsiteX0-3131" fmla="*/ 0 w 473321"/>
              <a:gd name="connsiteY0-3132" fmla="*/ 6551 h 146508"/>
              <a:gd name="connsiteX1-3133" fmla="*/ 51342 w 473321"/>
              <a:gd name="connsiteY1-3134" fmla="*/ 142465 h 146508"/>
              <a:gd name="connsiteX2-3135" fmla="*/ 100593 w 473321"/>
              <a:gd name="connsiteY2-3136" fmla="*/ 1073 h 146508"/>
              <a:gd name="connsiteX3-3137" fmla="*/ 142525 w 473321"/>
              <a:gd name="connsiteY3-3138" fmla="*/ 144142 h 146508"/>
              <a:gd name="connsiteX4-3139" fmla="*/ 192719 w 473321"/>
              <a:gd name="connsiteY4-3140" fmla="*/ 2303 h 146508"/>
              <a:gd name="connsiteX5-3141" fmla="*/ 228148 w 473321"/>
              <a:gd name="connsiteY5-3142" fmla="*/ 142351 h 146508"/>
              <a:gd name="connsiteX6-3143" fmla="*/ 270090 w 473321"/>
              <a:gd name="connsiteY6-3144" fmla="*/ 232 h 146508"/>
              <a:gd name="connsiteX7-3145" fmla="*/ 306474 w 473321"/>
              <a:gd name="connsiteY7-3146" fmla="*/ 141120 h 146508"/>
              <a:gd name="connsiteX8-3147" fmla="*/ 347623 w 473321"/>
              <a:gd name="connsiteY8-3148" fmla="*/ 232 h 146508"/>
              <a:gd name="connsiteX9-3149" fmla="*/ 380829 w 473321"/>
              <a:gd name="connsiteY9-3150" fmla="*/ 144813 h 146508"/>
              <a:gd name="connsiteX10-3151" fmla="*/ 433892 w 473321"/>
              <a:gd name="connsiteY10-3152" fmla="*/ 5 h 146508"/>
              <a:gd name="connsiteX11-3153" fmla="*/ 473321 w 473321"/>
              <a:gd name="connsiteY11-3154" fmla="*/ 141959 h 146508"/>
              <a:gd name="connsiteX0-3155" fmla="*/ 0 w 473321"/>
              <a:gd name="connsiteY0-3156" fmla="*/ 6551 h 146508"/>
              <a:gd name="connsiteX1-3157" fmla="*/ 51342 w 473321"/>
              <a:gd name="connsiteY1-3158" fmla="*/ 142465 h 146508"/>
              <a:gd name="connsiteX2-3159" fmla="*/ 100593 w 473321"/>
              <a:gd name="connsiteY2-3160" fmla="*/ 1073 h 146508"/>
              <a:gd name="connsiteX3-3161" fmla="*/ 142525 w 473321"/>
              <a:gd name="connsiteY3-3162" fmla="*/ 144142 h 146508"/>
              <a:gd name="connsiteX4-3163" fmla="*/ 192719 w 473321"/>
              <a:gd name="connsiteY4-3164" fmla="*/ 2303 h 146508"/>
              <a:gd name="connsiteX5-3165" fmla="*/ 228148 w 473321"/>
              <a:gd name="connsiteY5-3166" fmla="*/ 142351 h 146508"/>
              <a:gd name="connsiteX6-3167" fmla="*/ 270090 w 473321"/>
              <a:gd name="connsiteY6-3168" fmla="*/ 232 h 146508"/>
              <a:gd name="connsiteX7-3169" fmla="*/ 306474 w 473321"/>
              <a:gd name="connsiteY7-3170" fmla="*/ 141120 h 146508"/>
              <a:gd name="connsiteX8-3171" fmla="*/ 347623 w 473321"/>
              <a:gd name="connsiteY8-3172" fmla="*/ 232 h 146508"/>
              <a:gd name="connsiteX9-3173" fmla="*/ 380829 w 473321"/>
              <a:gd name="connsiteY9-3174" fmla="*/ 144813 h 146508"/>
              <a:gd name="connsiteX10-3175" fmla="*/ 433892 w 473321"/>
              <a:gd name="connsiteY10-3176" fmla="*/ 5 h 146508"/>
              <a:gd name="connsiteX11-3177" fmla="*/ 473321 w 473321"/>
              <a:gd name="connsiteY11-3178" fmla="*/ 141959 h 146508"/>
              <a:gd name="connsiteX0-3179" fmla="*/ 0 w 473321"/>
              <a:gd name="connsiteY0-3180" fmla="*/ 6551 h 146508"/>
              <a:gd name="connsiteX1-3181" fmla="*/ 51342 w 473321"/>
              <a:gd name="connsiteY1-3182" fmla="*/ 142465 h 146508"/>
              <a:gd name="connsiteX2-3183" fmla="*/ 100593 w 473321"/>
              <a:gd name="connsiteY2-3184" fmla="*/ 1073 h 146508"/>
              <a:gd name="connsiteX3-3185" fmla="*/ 142525 w 473321"/>
              <a:gd name="connsiteY3-3186" fmla="*/ 144142 h 146508"/>
              <a:gd name="connsiteX4-3187" fmla="*/ 192719 w 473321"/>
              <a:gd name="connsiteY4-3188" fmla="*/ 2303 h 146508"/>
              <a:gd name="connsiteX5-3189" fmla="*/ 228148 w 473321"/>
              <a:gd name="connsiteY5-3190" fmla="*/ 142351 h 146508"/>
              <a:gd name="connsiteX6-3191" fmla="*/ 270090 w 473321"/>
              <a:gd name="connsiteY6-3192" fmla="*/ 232 h 146508"/>
              <a:gd name="connsiteX7-3193" fmla="*/ 306474 w 473321"/>
              <a:gd name="connsiteY7-3194" fmla="*/ 141120 h 146508"/>
              <a:gd name="connsiteX8-3195" fmla="*/ 347623 w 473321"/>
              <a:gd name="connsiteY8-3196" fmla="*/ 232 h 146508"/>
              <a:gd name="connsiteX9-3197" fmla="*/ 384006 w 473321"/>
              <a:gd name="connsiteY9-3198" fmla="*/ 144813 h 146508"/>
              <a:gd name="connsiteX10-3199" fmla="*/ 433892 w 473321"/>
              <a:gd name="connsiteY10-3200" fmla="*/ 5 h 146508"/>
              <a:gd name="connsiteX11-3201" fmla="*/ 473321 w 473321"/>
              <a:gd name="connsiteY11-3202" fmla="*/ 141959 h 146508"/>
              <a:gd name="connsiteX0-3203" fmla="*/ 0 w 473321"/>
              <a:gd name="connsiteY0-3204" fmla="*/ 6551 h 146508"/>
              <a:gd name="connsiteX1-3205" fmla="*/ 51342 w 473321"/>
              <a:gd name="connsiteY1-3206" fmla="*/ 142465 h 146508"/>
              <a:gd name="connsiteX2-3207" fmla="*/ 100593 w 473321"/>
              <a:gd name="connsiteY2-3208" fmla="*/ 1073 h 146508"/>
              <a:gd name="connsiteX3-3209" fmla="*/ 142525 w 473321"/>
              <a:gd name="connsiteY3-3210" fmla="*/ 144142 h 146508"/>
              <a:gd name="connsiteX4-3211" fmla="*/ 192719 w 473321"/>
              <a:gd name="connsiteY4-3212" fmla="*/ 2303 h 146508"/>
              <a:gd name="connsiteX5-3213" fmla="*/ 228148 w 473321"/>
              <a:gd name="connsiteY5-3214" fmla="*/ 142351 h 146508"/>
              <a:gd name="connsiteX6-3215" fmla="*/ 270090 w 473321"/>
              <a:gd name="connsiteY6-3216" fmla="*/ 232 h 146508"/>
              <a:gd name="connsiteX7-3217" fmla="*/ 306474 w 473321"/>
              <a:gd name="connsiteY7-3218" fmla="*/ 141120 h 146508"/>
              <a:gd name="connsiteX8-3219" fmla="*/ 347623 w 473321"/>
              <a:gd name="connsiteY8-3220" fmla="*/ 232 h 146508"/>
              <a:gd name="connsiteX9-3221" fmla="*/ 384006 w 473321"/>
              <a:gd name="connsiteY9-3222" fmla="*/ 144813 h 146508"/>
              <a:gd name="connsiteX10-3223" fmla="*/ 433892 w 473321"/>
              <a:gd name="connsiteY10-3224" fmla="*/ 5 h 146508"/>
              <a:gd name="connsiteX11-3225" fmla="*/ 473321 w 473321"/>
              <a:gd name="connsiteY11-3226" fmla="*/ 141959 h 146508"/>
              <a:gd name="connsiteX0-3227" fmla="*/ 0 w 473321"/>
              <a:gd name="connsiteY0-3228" fmla="*/ 6551 h 146508"/>
              <a:gd name="connsiteX1-3229" fmla="*/ 51342 w 473321"/>
              <a:gd name="connsiteY1-3230" fmla="*/ 142465 h 146508"/>
              <a:gd name="connsiteX2-3231" fmla="*/ 100593 w 473321"/>
              <a:gd name="connsiteY2-3232" fmla="*/ 1073 h 146508"/>
              <a:gd name="connsiteX3-3233" fmla="*/ 142525 w 473321"/>
              <a:gd name="connsiteY3-3234" fmla="*/ 144142 h 146508"/>
              <a:gd name="connsiteX4-3235" fmla="*/ 192719 w 473321"/>
              <a:gd name="connsiteY4-3236" fmla="*/ 2303 h 146508"/>
              <a:gd name="connsiteX5-3237" fmla="*/ 228148 w 473321"/>
              <a:gd name="connsiteY5-3238" fmla="*/ 142351 h 146508"/>
              <a:gd name="connsiteX6-3239" fmla="*/ 270090 w 473321"/>
              <a:gd name="connsiteY6-3240" fmla="*/ 232 h 146508"/>
              <a:gd name="connsiteX7-3241" fmla="*/ 306474 w 473321"/>
              <a:gd name="connsiteY7-3242" fmla="*/ 141120 h 146508"/>
              <a:gd name="connsiteX8-3243" fmla="*/ 347623 w 473321"/>
              <a:gd name="connsiteY8-3244" fmla="*/ 232 h 146508"/>
              <a:gd name="connsiteX9-3245" fmla="*/ 387977 w 473321"/>
              <a:gd name="connsiteY9-3246" fmla="*/ 146044 h 146508"/>
              <a:gd name="connsiteX10-3247" fmla="*/ 433892 w 473321"/>
              <a:gd name="connsiteY10-3248" fmla="*/ 5 h 146508"/>
              <a:gd name="connsiteX11-3249" fmla="*/ 473321 w 473321"/>
              <a:gd name="connsiteY11-3250" fmla="*/ 141959 h 146508"/>
              <a:gd name="connsiteX0-3251" fmla="*/ 0 w 473321"/>
              <a:gd name="connsiteY0-3252" fmla="*/ 6551 h 146508"/>
              <a:gd name="connsiteX1-3253" fmla="*/ 51342 w 473321"/>
              <a:gd name="connsiteY1-3254" fmla="*/ 142465 h 146508"/>
              <a:gd name="connsiteX2-3255" fmla="*/ 100593 w 473321"/>
              <a:gd name="connsiteY2-3256" fmla="*/ 1073 h 146508"/>
              <a:gd name="connsiteX3-3257" fmla="*/ 142525 w 473321"/>
              <a:gd name="connsiteY3-3258" fmla="*/ 144142 h 146508"/>
              <a:gd name="connsiteX4-3259" fmla="*/ 192719 w 473321"/>
              <a:gd name="connsiteY4-3260" fmla="*/ 2303 h 146508"/>
              <a:gd name="connsiteX5-3261" fmla="*/ 228148 w 473321"/>
              <a:gd name="connsiteY5-3262" fmla="*/ 142351 h 146508"/>
              <a:gd name="connsiteX6-3263" fmla="*/ 270090 w 473321"/>
              <a:gd name="connsiteY6-3264" fmla="*/ 232 h 146508"/>
              <a:gd name="connsiteX7-3265" fmla="*/ 306474 w 473321"/>
              <a:gd name="connsiteY7-3266" fmla="*/ 141120 h 146508"/>
              <a:gd name="connsiteX8-3267" fmla="*/ 347623 w 473321"/>
              <a:gd name="connsiteY8-3268" fmla="*/ 232 h 146508"/>
              <a:gd name="connsiteX9-3269" fmla="*/ 387977 w 473321"/>
              <a:gd name="connsiteY9-3270" fmla="*/ 146044 h 146508"/>
              <a:gd name="connsiteX10-3271" fmla="*/ 433892 w 473321"/>
              <a:gd name="connsiteY10-3272" fmla="*/ 5 h 146508"/>
              <a:gd name="connsiteX11-3273" fmla="*/ 473321 w 473321"/>
              <a:gd name="connsiteY11-3274" fmla="*/ 141959 h 146508"/>
              <a:gd name="connsiteX0-3275" fmla="*/ 0 w 473321"/>
              <a:gd name="connsiteY0-3276" fmla="*/ 6551 h 146508"/>
              <a:gd name="connsiteX1-3277" fmla="*/ 51342 w 473321"/>
              <a:gd name="connsiteY1-3278" fmla="*/ 142465 h 146508"/>
              <a:gd name="connsiteX2-3279" fmla="*/ 100593 w 473321"/>
              <a:gd name="connsiteY2-3280" fmla="*/ 1073 h 146508"/>
              <a:gd name="connsiteX3-3281" fmla="*/ 142525 w 473321"/>
              <a:gd name="connsiteY3-3282" fmla="*/ 144142 h 146508"/>
              <a:gd name="connsiteX4-3283" fmla="*/ 192719 w 473321"/>
              <a:gd name="connsiteY4-3284" fmla="*/ 2303 h 146508"/>
              <a:gd name="connsiteX5-3285" fmla="*/ 228148 w 473321"/>
              <a:gd name="connsiteY5-3286" fmla="*/ 142351 h 146508"/>
              <a:gd name="connsiteX6-3287" fmla="*/ 270090 w 473321"/>
              <a:gd name="connsiteY6-3288" fmla="*/ 232 h 146508"/>
              <a:gd name="connsiteX7-3289" fmla="*/ 306474 w 473321"/>
              <a:gd name="connsiteY7-3290" fmla="*/ 141120 h 146508"/>
              <a:gd name="connsiteX8-3291" fmla="*/ 353182 w 473321"/>
              <a:gd name="connsiteY8-3292" fmla="*/ 232 h 146508"/>
              <a:gd name="connsiteX9-3293" fmla="*/ 387977 w 473321"/>
              <a:gd name="connsiteY9-3294" fmla="*/ 146044 h 146508"/>
              <a:gd name="connsiteX10-3295" fmla="*/ 433892 w 473321"/>
              <a:gd name="connsiteY10-3296" fmla="*/ 5 h 146508"/>
              <a:gd name="connsiteX11-3297" fmla="*/ 473321 w 473321"/>
              <a:gd name="connsiteY11-3298" fmla="*/ 141959 h 146508"/>
              <a:gd name="connsiteX0-3299" fmla="*/ 0 w 473321"/>
              <a:gd name="connsiteY0-3300" fmla="*/ 6551 h 146508"/>
              <a:gd name="connsiteX1-3301" fmla="*/ 51342 w 473321"/>
              <a:gd name="connsiteY1-3302" fmla="*/ 142465 h 146508"/>
              <a:gd name="connsiteX2-3303" fmla="*/ 100593 w 473321"/>
              <a:gd name="connsiteY2-3304" fmla="*/ 1073 h 146508"/>
              <a:gd name="connsiteX3-3305" fmla="*/ 142525 w 473321"/>
              <a:gd name="connsiteY3-3306" fmla="*/ 144142 h 146508"/>
              <a:gd name="connsiteX4-3307" fmla="*/ 192719 w 473321"/>
              <a:gd name="connsiteY4-3308" fmla="*/ 2303 h 146508"/>
              <a:gd name="connsiteX5-3309" fmla="*/ 228148 w 473321"/>
              <a:gd name="connsiteY5-3310" fmla="*/ 142351 h 146508"/>
              <a:gd name="connsiteX6-3311" fmla="*/ 270090 w 473321"/>
              <a:gd name="connsiteY6-3312" fmla="*/ 232 h 146508"/>
              <a:gd name="connsiteX7-3313" fmla="*/ 306474 w 473321"/>
              <a:gd name="connsiteY7-3314" fmla="*/ 141120 h 146508"/>
              <a:gd name="connsiteX8-3315" fmla="*/ 353182 w 473321"/>
              <a:gd name="connsiteY8-3316" fmla="*/ 232 h 146508"/>
              <a:gd name="connsiteX9-3317" fmla="*/ 387977 w 473321"/>
              <a:gd name="connsiteY9-3318" fmla="*/ 146044 h 146508"/>
              <a:gd name="connsiteX10-3319" fmla="*/ 433892 w 473321"/>
              <a:gd name="connsiteY10-3320" fmla="*/ 5 h 146508"/>
              <a:gd name="connsiteX11-3321" fmla="*/ 473321 w 473321"/>
              <a:gd name="connsiteY11-3322" fmla="*/ 141959 h 146508"/>
              <a:gd name="connsiteX0-3323" fmla="*/ 0 w 473321"/>
              <a:gd name="connsiteY0-3324" fmla="*/ 6551 h 146508"/>
              <a:gd name="connsiteX1-3325" fmla="*/ 51342 w 473321"/>
              <a:gd name="connsiteY1-3326" fmla="*/ 142465 h 146508"/>
              <a:gd name="connsiteX2-3327" fmla="*/ 100593 w 473321"/>
              <a:gd name="connsiteY2-3328" fmla="*/ 1073 h 146508"/>
              <a:gd name="connsiteX3-3329" fmla="*/ 142525 w 473321"/>
              <a:gd name="connsiteY3-3330" fmla="*/ 144142 h 146508"/>
              <a:gd name="connsiteX4-3331" fmla="*/ 192719 w 473321"/>
              <a:gd name="connsiteY4-3332" fmla="*/ 2303 h 146508"/>
              <a:gd name="connsiteX5-3333" fmla="*/ 228148 w 473321"/>
              <a:gd name="connsiteY5-3334" fmla="*/ 142351 h 146508"/>
              <a:gd name="connsiteX6-3335" fmla="*/ 270090 w 473321"/>
              <a:gd name="connsiteY6-3336" fmla="*/ 232 h 146508"/>
              <a:gd name="connsiteX7-3337" fmla="*/ 306474 w 473321"/>
              <a:gd name="connsiteY7-3338" fmla="*/ 141120 h 146508"/>
              <a:gd name="connsiteX8-3339" fmla="*/ 353182 w 473321"/>
              <a:gd name="connsiteY8-3340" fmla="*/ 232 h 146508"/>
              <a:gd name="connsiteX9-3341" fmla="*/ 387977 w 473321"/>
              <a:gd name="connsiteY9-3342" fmla="*/ 146044 h 146508"/>
              <a:gd name="connsiteX10-3343" fmla="*/ 433892 w 473321"/>
              <a:gd name="connsiteY10-3344" fmla="*/ 5 h 146508"/>
              <a:gd name="connsiteX11-3345" fmla="*/ 473321 w 473321"/>
              <a:gd name="connsiteY11-3346" fmla="*/ 141959 h 146508"/>
              <a:gd name="connsiteX0-3347" fmla="*/ 0 w 473321"/>
              <a:gd name="connsiteY0-3348" fmla="*/ 6551 h 146508"/>
              <a:gd name="connsiteX1-3349" fmla="*/ 51342 w 473321"/>
              <a:gd name="connsiteY1-3350" fmla="*/ 142465 h 146508"/>
              <a:gd name="connsiteX2-3351" fmla="*/ 100593 w 473321"/>
              <a:gd name="connsiteY2-3352" fmla="*/ 1073 h 146508"/>
              <a:gd name="connsiteX3-3353" fmla="*/ 142525 w 473321"/>
              <a:gd name="connsiteY3-3354" fmla="*/ 144142 h 146508"/>
              <a:gd name="connsiteX4-3355" fmla="*/ 192719 w 473321"/>
              <a:gd name="connsiteY4-3356" fmla="*/ 2303 h 146508"/>
              <a:gd name="connsiteX5-3357" fmla="*/ 228148 w 473321"/>
              <a:gd name="connsiteY5-3358" fmla="*/ 142351 h 146508"/>
              <a:gd name="connsiteX6-3359" fmla="*/ 270090 w 473321"/>
              <a:gd name="connsiteY6-3360" fmla="*/ 232 h 146508"/>
              <a:gd name="connsiteX7-3361" fmla="*/ 312033 w 473321"/>
              <a:gd name="connsiteY7-3362" fmla="*/ 142351 h 146508"/>
              <a:gd name="connsiteX8-3363" fmla="*/ 353182 w 473321"/>
              <a:gd name="connsiteY8-3364" fmla="*/ 232 h 146508"/>
              <a:gd name="connsiteX9-3365" fmla="*/ 387977 w 473321"/>
              <a:gd name="connsiteY9-3366" fmla="*/ 146044 h 146508"/>
              <a:gd name="connsiteX10-3367" fmla="*/ 433892 w 473321"/>
              <a:gd name="connsiteY10-3368" fmla="*/ 5 h 146508"/>
              <a:gd name="connsiteX11-3369" fmla="*/ 473321 w 473321"/>
              <a:gd name="connsiteY11-3370" fmla="*/ 141959 h 146508"/>
              <a:gd name="connsiteX0-3371" fmla="*/ 0 w 473321"/>
              <a:gd name="connsiteY0-3372" fmla="*/ 6551 h 146508"/>
              <a:gd name="connsiteX1-3373" fmla="*/ 51342 w 473321"/>
              <a:gd name="connsiteY1-3374" fmla="*/ 142465 h 146508"/>
              <a:gd name="connsiteX2-3375" fmla="*/ 100593 w 473321"/>
              <a:gd name="connsiteY2-3376" fmla="*/ 1073 h 146508"/>
              <a:gd name="connsiteX3-3377" fmla="*/ 142525 w 473321"/>
              <a:gd name="connsiteY3-3378" fmla="*/ 144142 h 146508"/>
              <a:gd name="connsiteX4-3379" fmla="*/ 192719 w 473321"/>
              <a:gd name="connsiteY4-3380" fmla="*/ 2303 h 146508"/>
              <a:gd name="connsiteX5-3381" fmla="*/ 228148 w 473321"/>
              <a:gd name="connsiteY5-3382" fmla="*/ 142351 h 146508"/>
              <a:gd name="connsiteX6-3383" fmla="*/ 270090 w 473321"/>
              <a:gd name="connsiteY6-3384" fmla="*/ 232 h 146508"/>
              <a:gd name="connsiteX7-3385" fmla="*/ 312033 w 473321"/>
              <a:gd name="connsiteY7-3386" fmla="*/ 142351 h 146508"/>
              <a:gd name="connsiteX8-3387" fmla="*/ 353182 w 473321"/>
              <a:gd name="connsiteY8-3388" fmla="*/ 232 h 146508"/>
              <a:gd name="connsiteX9-3389" fmla="*/ 387977 w 473321"/>
              <a:gd name="connsiteY9-3390" fmla="*/ 146044 h 146508"/>
              <a:gd name="connsiteX10-3391" fmla="*/ 433892 w 473321"/>
              <a:gd name="connsiteY10-3392" fmla="*/ 5 h 146508"/>
              <a:gd name="connsiteX11-3393" fmla="*/ 473321 w 473321"/>
              <a:gd name="connsiteY11-3394" fmla="*/ 141959 h 146508"/>
              <a:gd name="connsiteX0-3395" fmla="*/ 0 w 473321"/>
              <a:gd name="connsiteY0-3396" fmla="*/ 6551 h 146508"/>
              <a:gd name="connsiteX1-3397" fmla="*/ 51342 w 473321"/>
              <a:gd name="connsiteY1-3398" fmla="*/ 142465 h 146508"/>
              <a:gd name="connsiteX2-3399" fmla="*/ 100593 w 473321"/>
              <a:gd name="connsiteY2-3400" fmla="*/ 1073 h 146508"/>
              <a:gd name="connsiteX3-3401" fmla="*/ 142525 w 473321"/>
              <a:gd name="connsiteY3-3402" fmla="*/ 144142 h 146508"/>
              <a:gd name="connsiteX4-3403" fmla="*/ 192719 w 473321"/>
              <a:gd name="connsiteY4-3404" fmla="*/ 2303 h 146508"/>
              <a:gd name="connsiteX5-3405" fmla="*/ 228148 w 473321"/>
              <a:gd name="connsiteY5-3406" fmla="*/ 142351 h 146508"/>
              <a:gd name="connsiteX6-3407" fmla="*/ 270090 w 473321"/>
              <a:gd name="connsiteY6-3408" fmla="*/ 232 h 146508"/>
              <a:gd name="connsiteX7-3409" fmla="*/ 309650 w 473321"/>
              <a:gd name="connsiteY7-3410" fmla="*/ 142351 h 146508"/>
              <a:gd name="connsiteX8-3411" fmla="*/ 353182 w 473321"/>
              <a:gd name="connsiteY8-3412" fmla="*/ 232 h 146508"/>
              <a:gd name="connsiteX9-3413" fmla="*/ 387977 w 473321"/>
              <a:gd name="connsiteY9-3414" fmla="*/ 146044 h 146508"/>
              <a:gd name="connsiteX10-3415" fmla="*/ 433892 w 473321"/>
              <a:gd name="connsiteY10-3416" fmla="*/ 5 h 146508"/>
              <a:gd name="connsiteX11-3417" fmla="*/ 473321 w 473321"/>
              <a:gd name="connsiteY11-3418" fmla="*/ 141959 h 146508"/>
              <a:gd name="connsiteX0-3419" fmla="*/ 0 w 473321"/>
              <a:gd name="connsiteY0-3420" fmla="*/ 6551 h 146508"/>
              <a:gd name="connsiteX1-3421" fmla="*/ 51342 w 473321"/>
              <a:gd name="connsiteY1-3422" fmla="*/ 142465 h 146508"/>
              <a:gd name="connsiteX2-3423" fmla="*/ 100593 w 473321"/>
              <a:gd name="connsiteY2-3424" fmla="*/ 1073 h 146508"/>
              <a:gd name="connsiteX3-3425" fmla="*/ 142525 w 473321"/>
              <a:gd name="connsiteY3-3426" fmla="*/ 144142 h 146508"/>
              <a:gd name="connsiteX4-3427" fmla="*/ 192719 w 473321"/>
              <a:gd name="connsiteY4-3428" fmla="*/ 2303 h 146508"/>
              <a:gd name="connsiteX5-3429" fmla="*/ 228148 w 473321"/>
              <a:gd name="connsiteY5-3430" fmla="*/ 142351 h 146508"/>
              <a:gd name="connsiteX6-3431" fmla="*/ 270090 w 473321"/>
              <a:gd name="connsiteY6-3432" fmla="*/ 232 h 146508"/>
              <a:gd name="connsiteX7-3433" fmla="*/ 309650 w 473321"/>
              <a:gd name="connsiteY7-3434" fmla="*/ 142351 h 146508"/>
              <a:gd name="connsiteX8-3435" fmla="*/ 353182 w 473321"/>
              <a:gd name="connsiteY8-3436" fmla="*/ 232 h 146508"/>
              <a:gd name="connsiteX9-3437" fmla="*/ 387977 w 473321"/>
              <a:gd name="connsiteY9-3438" fmla="*/ 146044 h 146508"/>
              <a:gd name="connsiteX10-3439" fmla="*/ 433892 w 473321"/>
              <a:gd name="connsiteY10-3440" fmla="*/ 5 h 146508"/>
              <a:gd name="connsiteX11-3441" fmla="*/ 473321 w 473321"/>
              <a:gd name="connsiteY11-3442" fmla="*/ 141959 h 146508"/>
              <a:gd name="connsiteX0-3443" fmla="*/ 0 w 473321"/>
              <a:gd name="connsiteY0-3444" fmla="*/ 6551 h 146508"/>
              <a:gd name="connsiteX1-3445" fmla="*/ 51342 w 473321"/>
              <a:gd name="connsiteY1-3446" fmla="*/ 142465 h 146508"/>
              <a:gd name="connsiteX2-3447" fmla="*/ 100593 w 473321"/>
              <a:gd name="connsiteY2-3448" fmla="*/ 1073 h 146508"/>
              <a:gd name="connsiteX3-3449" fmla="*/ 142525 w 473321"/>
              <a:gd name="connsiteY3-3450" fmla="*/ 144142 h 146508"/>
              <a:gd name="connsiteX4-3451" fmla="*/ 192719 w 473321"/>
              <a:gd name="connsiteY4-3452" fmla="*/ 2303 h 146508"/>
              <a:gd name="connsiteX5-3453" fmla="*/ 228148 w 473321"/>
              <a:gd name="connsiteY5-3454" fmla="*/ 142351 h 146508"/>
              <a:gd name="connsiteX6-3455" fmla="*/ 270090 w 473321"/>
              <a:gd name="connsiteY6-3456" fmla="*/ 232 h 146508"/>
              <a:gd name="connsiteX7-3457" fmla="*/ 309650 w 473321"/>
              <a:gd name="connsiteY7-3458" fmla="*/ 142351 h 146508"/>
              <a:gd name="connsiteX8-3459" fmla="*/ 353182 w 473321"/>
              <a:gd name="connsiteY8-3460" fmla="*/ 232 h 146508"/>
              <a:gd name="connsiteX9-3461" fmla="*/ 387977 w 473321"/>
              <a:gd name="connsiteY9-3462" fmla="*/ 146044 h 146508"/>
              <a:gd name="connsiteX10-3463" fmla="*/ 433892 w 473321"/>
              <a:gd name="connsiteY10-3464" fmla="*/ 5 h 146508"/>
              <a:gd name="connsiteX11-3465" fmla="*/ 473321 w 473321"/>
              <a:gd name="connsiteY11-3466" fmla="*/ 141959 h 146508"/>
              <a:gd name="connsiteX0-3467" fmla="*/ 0 w 473321"/>
              <a:gd name="connsiteY0-3468" fmla="*/ 6551 h 146508"/>
              <a:gd name="connsiteX1-3469" fmla="*/ 51342 w 473321"/>
              <a:gd name="connsiteY1-3470" fmla="*/ 142465 h 146508"/>
              <a:gd name="connsiteX2-3471" fmla="*/ 100593 w 473321"/>
              <a:gd name="connsiteY2-3472" fmla="*/ 1073 h 146508"/>
              <a:gd name="connsiteX3-3473" fmla="*/ 142525 w 473321"/>
              <a:gd name="connsiteY3-3474" fmla="*/ 144142 h 146508"/>
              <a:gd name="connsiteX4-3475" fmla="*/ 192719 w 473321"/>
              <a:gd name="connsiteY4-3476" fmla="*/ 2303 h 146508"/>
              <a:gd name="connsiteX5-3477" fmla="*/ 228148 w 473321"/>
              <a:gd name="connsiteY5-3478" fmla="*/ 142351 h 146508"/>
              <a:gd name="connsiteX6-3479" fmla="*/ 270090 w 473321"/>
              <a:gd name="connsiteY6-3480" fmla="*/ 232 h 146508"/>
              <a:gd name="connsiteX7-3481" fmla="*/ 309650 w 473321"/>
              <a:gd name="connsiteY7-3482" fmla="*/ 142351 h 146508"/>
              <a:gd name="connsiteX8-3483" fmla="*/ 353182 w 473321"/>
              <a:gd name="connsiteY8-3484" fmla="*/ 232 h 146508"/>
              <a:gd name="connsiteX9-3485" fmla="*/ 387977 w 473321"/>
              <a:gd name="connsiteY9-3486" fmla="*/ 146044 h 146508"/>
              <a:gd name="connsiteX10-3487" fmla="*/ 433892 w 473321"/>
              <a:gd name="connsiteY10-3488" fmla="*/ 5 h 146508"/>
              <a:gd name="connsiteX11-3489" fmla="*/ 473321 w 473321"/>
              <a:gd name="connsiteY11-3490" fmla="*/ 141959 h 146508"/>
              <a:gd name="connsiteX0-3491" fmla="*/ 0 w 473321"/>
              <a:gd name="connsiteY0-3492" fmla="*/ 6551 h 146508"/>
              <a:gd name="connsiteX1-3493" fmla="*/ 51342 w 473321"/>
              <a:gd name="connsiteY1-3494" fmla="*/ 142465 h 146508"/>
              <a:gd name="connsiteX2-3495" fmla="*/ 100593 w 473321"/>
              <a:gd name="connsiteY2-3496" fmla="*/ 1073 h 146508"/>
              <a:gd name="connsiteX3-3497" fmla="*/ 142525 w 473321"/>
              <a:gd name="connsiteY3-3498" fmla="*/ 144142 h 146508"/>
              <a:gd name="connsiteX4-3499" fmla="*/ 192719 w 473321"/>
              <a:gd name="connsiteY4-3500" fmla="*/ 2303 h 146508"/>
              <a:gd name="connsiteX5-3501" fmla="*/ 228148 w 473321"/>
              <a:gd name="connsiteY5-3502" fmla="*/ 142351 h 146508"/>
              <a:gd name="connsiteX6-3503" fmla="*/ 270090 w 473321"/>
              <a:gd name="connsiteY6-3504" fmla="*/ 232 h 146508"/>
              <a:gd name="connsiteX7-3505" fmla="*/ 309650 w 473321"/>
              <a:gd name="connsiteY7-3506" fmla="*/ 142351 h 146508"/>
              <a:gd name="connsiteX8-3507" fmla="*/ 353182 w 473321"/>
              <a:gd name="connsiteY8-3508" fmla="*/ 232 h 146508"/>
              <a:gd name="connsiteX9-3509" fmla="*/ 387977 w 473321"/>
              <a:gd name="connsiteY9-3510" fmla="*/ 146044 h 146508"/>
              <a:gd name="connsiteX10-3511" fmla="*/ 433892 w 473321"/>
              <a:gd name="connsiteY10-3512" fmla="*/ 5 h 146508"/>
              <a:gd name="connsiteX11-3513" fmla="*/ 473321 w 473321"/>
              <a:gd name="connsiteY11-3514" fmla="*/ 141959 h 146508"/>
              <a:gd name="connsiteX0-3515" fmla="*/ 0 w 473321"/>
              <a:gd name="connsiteY0-3516" fmla="*/ 6551 h 146508"/>
              <a:gd name="connsiteX1-3517" fmla="*/ 51342 w 473321"/>
              <a:gd name="connsiteY1-3518" fmla="*/ 142465 h 146508"/>
              <a:gd name="connsiteX2-3519" fmla="*/ 100593 w 473321"/>
              <a:gd name="connsiteY2-3520" fmla="*/ 1073 h 146508"/>
              <a:gd name="connsiteX3-3521" fmla="*/ 142525 w 473321"/>
              <a:gd name="connsiteY3-3522" fmla="*/ 144142 h 146508"/>
              <a:gd name="connsiteX4-3523" fmla="*/ 192719 w 473321"/>
              <a:gd name="connsiteY4-3524" fmla="*/ 2303 h 146508"/>
              <a:gd name="connsiteX5-3525" fmla="*/ 228148 w 473321"/>
              <a:gd name="connsiteY5-3526" fmla="*/ 142351 h 146508"/>
              <a:gd name="connsiteX6-3527" fmla="*/ 270090 w 473321"/>
              <a:gd name="connsiteY6-3528" fmla="*/ 232 h 146508"/>
              <a:gd name="connsiteX7-3529" fmla="*/ 309650 w 473321"/>
              <a:gd name="connsiteY7-3530" fmla="*/ 142351 h 146508"/>
              <a:gd name="connsiteX8-3531" fmla="*/ 353182 w 473321"/>
              <a:gd name="connsiteY8-3532" fmla="*/ 232 h 146508"/>
              <a:gd name="connsiteX9-3533" fmla="*/ 387977 w 473321"/>
              <a:gd name="connsiteY9-3534" fmla="*/ 146044 h 146508"/>
              <a:gd name="connsiteX10-3535" fmla="*/ 433892 w 473321"/>
              <a:gd name="connsiteY10-3536" fmla="*/ 5 h 146508"/>
              <a:gd name="connsiteX11-3537" fmla="*/ 473321 w 473321"/>
              <a:gd name="connsiteY11-3538" fmla="*/ 141959 h 146508"/>
              <a:gd name="connsiteX0-3539" fmla="*/ 0 w 473321"/>
              <a:gd name="connsiteY0-3540" fmla="*/ 6551 h 146508"/>
              <a:gd name="connsiteX1-3541" fmla="*/ 51342 w 473321"/>
              <a:gd name="connsiteY1-3542" fmla="*/ 142465 h 146508"/>
              <a:gd name="connsiteX2-3543" fmla="*/ 100593 w 473321"/>
              <a:gd name="connsiteY2-3544" fmla="*/ 1073 h 146508"/>
              <a:gd name="connsiteX3-3545" fmla="*/ 142525 w 473321"/>
              <a:gd name="connsiteY3-3546" fmla="*/ 144142 h 146508"/>
              <a:gd name="connsiteX4-3547" fmla="*/ 192719 w 473321"/>
              <a:gd name="connsiteY4-3548" fmla="*/ 2303 h 146508"/>
              <a:gd name="connsiteX5-3549" fmla="*/ 228148 w 473321"/>
              <a:gd name="connsiteY5-3550" fmla="*/ 142351 h 146508"/>
              <a:gd name="connsiteX6-3551" fmla="*/ 270090 w 473321"/>
              <a:gd name="connsiteY6-3552" fmla="*/ 232 h 146508"/>
              <a:gd name="connsiteX7-3553" fmla="*/ 309650 w 473321"/>
              <a:gd name="connsiteY7-3554" fmla="*/ 142351 h 146508"/>
              <a:gd name="connsiteX8-3555" fmla="*/ 353182 w 473321"/>
              <a:gd name="connsiteY8-3556" fmla="*/ 232 h 146508"/>
              <a:gd name="connsiteX9-3557" fmla="*/ 387977 w 473321"/>
              <a:gd name="connsiteY9-3558" fmla="*/ 146044 h 146508"/>
              <a:gd name="connsiteX10-3559" fmla="*/ 433892 w 473321"/>
              <a:gd name="connsiteY10-3560" fmla="*/ 5 h 146508"/>
              <a:gd name="connsiteX11-3561" fmla="*/ 473321 w 473321"/>
              <a:gd name="connsiteY11-3562" fmla="*/ 141959 h 146508"/>
              <a:gd name="connsiteX0-3563" fmla="*/ 0 w 473321"/>
              <a:gd name="connsiteY0-3564" fmla="*/ 6551 h 146508"/>
              <a:gd name="connsiteX1-3565" fmla="*/ 51342 w 473321"/>
              <a:gd name="connsiteY1-3566" fmla="*/ 142465 h 146508"/>
              <a:gd name="connsiteX2-3567" fmla="*/ 100593 w 473321"/>
              <a:gd name="connsiteY2-3568" fmla="*/ 1073 h 146508"/>
              <a:gd name="connsiteX3-3569" fmla="*/ 142525 w 473321"/>
              <a:gd name="connsiteY3-3570" fmla="*/ 144142 h 146508"/>
              <a:gd name="connsiteX4-3571" fmla="*/ 192719 w 473321"/>
              <a:gd name="connsiteY4-3572" fmla="*/ 2303 h 146508"/>
              <a:gd name="connsiteX5-3573" fmla="*/ 228148 w 473321"/>
              <a:gd name="connsiteY5-3574" fmla="*/ 142351 h 146508"/>
              <a:gd name="connsiteX6-3575" fmla="*/ 270090 w 473321"/>
              <a:gd name="connsiteY6-3576" fmla="*/ 232 h 146508"/>
              <a:gd name="connsiteX7-3577" fmla="*/ 309650 w 473321"/>
              <a:gd name="connsiteY7-3578" fmla="*/ 142351 h 146508"/>
              <a:gd name="connsiteX8-3579" fmla="*/ 353182 w 473321"/>
              <a:gd name="connsiteY8-3580" fmla="*/ 232 h 146508"/>
              <a:gd name="connsiteX9-3581" fmla="*/ 387977 w 473321"/>
              <a:gd name="connsiteY9-3582" fmla="*/ 146044 h 146508"/>
              <a:gd name="connsiteX10-3583" fmla="*/ 433892 w 473321"/>
              <a:gd name="connsiteY10-3584" fmla="*/ 5 h 146508"/>
              <a:gd name="connsiteX11-3585" fmla="*/ 473321 w 473321"/>
              <a:gd name="connsiteY11-3586" fmla="*/ 141959 h 146508"/>
              <a:gd name="connsiteX0-3587" fmla="*/ 0 w 459025"/>
              <a:gd name="connsiteY0-3588" fmla="*/ 5755 h 151868"/>
              <a:gd name="connsiteX1-3589" fmla="*/ 37046 w 459025"/>
              <a:gd name="connsiteY1-3590" fmla="*/ 147825 h 151868"/>
              <a:gd name="connsiteX2-3591" fmla="*/ 86297 w 459025"/>
              <a:gd name="connsiteY2-3592" fmla="*/ 6433 h 151868"/>
              <a:gd name="connsiteX3-3593" fmla="*/ 128229 w 459025"/>
              <a:gd name="connsiteY3-3594" fmla="*/ 149502 h 151868"/>
              <a:gd name="connsiteX4-3595" fmla="*/ 178423 w 459025"/>
              <a:gd name="connsiteY4-3596" fmla="*/ 7663 h 151868"/>
              <a:gd name="connsiteX5-3597" fmla="*/ 213852 w 459025"/>
              <a:gd name="connsiteY5-3598" fmla="*/ 147711 h 151868"/>
              <a:gd name="connsiteX6-3599" fmla="*/ 255794 w 459025"/>
              <a:gd name="connsiteY6-3600" fmla="*/ 5592 h 151868"/>
              <a:gd name="connsiteX7-3601" fmla="*/ 295354 w 459025"/>
              <a:gd name="connsiteY7-3602" fmla="*/ 147711 h 151868"/>
              <a:gd name="connsiteX8-3603" fmla="*/ 338886 w 459025"/>
              <a:gd name="connsiteY8-3604" fmla="*/ 5592 h 151868"/>
              <a:gd name="connsiteX9-3605" fmla="*/ 373681 w 459025"/>
              <a:gd name="connsiteY9-3606" fmla="*/ 151404 h 151868"/>
              <a:gd name="connsiteX10-3607" fmla="*/ 419596 w 459025"/>
              <a:gd name="connsiteY10-3608" fmla="*/ 5365 h 151868"/>
              <a:gd name="connsiteX11-3609" fmla="*/ 459025 w 459025"/>
              <a:gd name="connsiteY11-3610" fmla="*/ 147319 h 151868"/>
              <a:gd name="connsiteX0-3611" fmla="*/ 0 w 467761"/>
              <a:gd name="connsiteY0-3612" fmla="*/ 5784 h 150665"/>
              <a:gd name="connsiteX1-3613" fmla="*/ 45782 w 467761"/>
              <a:gd name="connsiteY1-3614" fmla="*/ 146622 h 150665"/>
              <a:gd name="connsiteX2-3615" fmla="*/ 95033 w 467761"/>
              <a:gd name="connsiteY2-3616" fmla="*/ 5230 h 150665"/>
              <a:gd name="connsiteX3-3617" fmla="*/ 136965 w 467761"/>
              <a:gd name="connsiteY3-3618" fmla="*/ 148299 h 150665"/>
              <a:gd name="connsiteX4-3619" fmla="*/ 187159 w 467761"/>
              <a:gd name="connsiteY4-3620" fmla="*/ 6460 h 150665"/>
              <a:gd name="connsiteX5-3621" fmla="*/ 222588 w 467761"/>
              <a:gd name="connsiteY5-3622" fmla="*/ 146508 h 150665"/>
              <a:gd name="connsiteX6-3623" fmla="*/ 264530 w 467761"/>
              <a:gd name="connsiteY6-3624" fmla="*/ 4389 h 150665"/>
              <a:gd name="connsiteX7-3625" fmla="*/ 304090 w 467761"/>
              <a:gd name="connsiteY7-3626" fmla="*/ 146508 h 150665"/>
              <a:gd name="connsiteX8-3627" fmla="*/ 347622 w 467761"/>
              <a:gd name="connsiteY8-3628" fmla="*/ 4389 h 150665"/>
              <a:gd name="connsiteX9-3629" fmla="*/ 382417 w 467761"/>
              <a:gd name="connsiteY9-3630" fmla="*/ 150201 h 150665"/>
              <a:gd name="connsiteX10-3631" fmla="*/ 428332 w 467761"/>
              <a:gd name="connsiteY10-3632" fmla="*/ 4162 h 150665"/>
              <a:gd name="connsiteX11-3633" fmla="*/ 467761 w 467761"/>
              <a:gd name="connsiteY11-3634" fmla="*/ 146116 h 150665"/>
              <a:gd name="connsiteX0-3635" fmla="*/ 0 w 467761"/>
              <a:gd name="connsiteY0-3636" fmla="*/ 5884 h 150765"/>
              <a:gd name="connsiteX1-3637" fmla="*/ 45782 w 467761"/>
              <a:gd name="connsiteY1-3638" fmla="*/ 146722 h 150765"/>
              <a:gd name="connsiteX2-3639" fmla="*/ 95033 w 467761"/>
              <a:gd name="connsiteY2-3640" fmla="*/ 5330 h 150765"/>
              <a:gd name="connsiteX3-3641" fmla="*/ 136965 w 467761"/>
              <a:gd name="connsiteY3-3642" fmla="*/ 148399 h 150765"/>
              <a:gd name="connsiteX4-3643" fmla="*/ 187159 w 467761"/>
              <a:gd name="connsiteY4-3644" fmla="*/ 6560 h 150765"/>
              <a:gd name="connsiteX5-3645" fmla="*/ 222588 w 467761"/>
              <a:gd name="connsiteY5-3646" fmla="*/ 146608 h 150765"/>
              <a:gd name="connsiteX6-3647" fmla="*/ 264530 w 467761"/>
              <a:gd name="connsiteY6-3648" fmla="*/ 4489 h 150765"/>
              <a:gd name="connsiteX7-3649" fmla="*/ 304090 w 467761"/>
              <a:gd name="connsiteY7-3650" fmla="*/ 146608 h 150765"/>
              <a:gd name="connsiteX8-3651" fmla="*/ 347622 w 467761"/>
              <a:gd name="connsiteY8-3652" fmla="*/ 4489 h 150765"/>
              <a:gd name="connsiteX9-3653" fmla="*/ 382417 w 467761"/>
              <a:gd name="connsiteY9-3654" fmla="*/ 150301 h 150765"/>
              <a:gd name="connsiteX10-3655" fmla="*/ 428332 w 467761"/>
              <a:gd name="connsiteY10-3656" fmla="*/ 4262 h 150765"/>
              <a:gd name="connsiteX11-3657" fmla="*/ 467761 w 467761"/>
              <a:gd name="connsiteY11-3658" fmla="*/ 146216 h 150765"/>
              <a:gd name="connsiteX0-3659" fmla="*/ 0 w 467761"/>
              <a:gd name="connsiteY0-3660" fmla="*/ 6023 h 150904"/>
              <a:gd name="connsiteX1-3661" fmla="*/ 45782 w 467761"/>
              <a:gd name="connsiteY1-3662" fmla="*/ 146861 h 150904"/>
              <a:gd name="connsiteX2-3663" fmla="*/ 95033 w 467761"/>
              <a:gd name="connsiteY2-3664" fmla="*/ 5469 h 150904"/>
              <a:gd name="connsiteX3-3665" fmla="*/ 136965 w 467761"/>
              <a:gd name="connsiteY3-3666" fmla="*/ 148538 h 150904"/>
              <a:gd name="connsiteX4-3667" fmla="*/ 187159 w 467761"/>
              <a:gd name="connsiteY4-3668" fmla="*/ 6699 h 150904"/>
              <a:gd name="connsiteX5-3669" fmla="*/ 222588 w 467761"/>
              <a:gd name="connsiteY5-3670" fmla="*/ 146747 h 150904"/>
              <a:gd name="connsiteX6-3671" fmla="*/ 264530 w 467761"/>
              <a:gd name="connsiteY6-3672" fmla="*/ 4628 h 150904"/>
              <a:gd name="connsiteX7-3673" fmla="*/ 304090 w 467761"/>
              <a:gd name="connsiteY7-3674" fmla="*/ 146747 h 150904"/>
              <a:gd name="connsiteX8-3675" fmla="*/ 347622 w 467761"/>
              <a:gd name="connsiteY8-3676" fmla="*/ 4628 h 150904"/>
              <a:gd name="connsiteX9-3677" fmla="*/ 382417 w 467761"/>
              <a:gd name="connsiteY9-3678" fmla="*/ 150440 h 150904"/>
              <a:gd name="connsiteX10-3679" fmla="*/ 428332 w 467761"/>
              <a:gd name="connsiteY10-3680" fmla="*/ 4401 h 150904"/>
              <a:gd name="connsiteX11-3681" fmla="*/ 467761 w 467761"/>
              <a:gd name="connsiteY11-3682" fmla="*/ 146355 h 150904"/>
              <a:gd name="connsiteX0-3683" fmla="*/ 0 w 467761"/>
              <a:gd name="connsiteY0-3684" fmla="*/ 6095 h 150976"/>
              <a:gd name="connsiteX1-3685" fmla="*/ 45782 w 467761"/>
              <a:gd name="connsiteY1-3686" fmla="*/ 146933 h 150976"/>
              <a:gd name="connsiteX2-3687" fmla="*/ 95033 w 467761"/>
              <a:gd name="connsiteY2-3688" fmla="*/ 5541 h 150976"/>
              <a:gd name="connsiteX3-3689" fmla="*/ 136965 w 467761"/>
              <a:gd name="connsiteY3-3690" fmla="*/ 148610 h 150976"/>
              <a:gd name="connsiteX4-3691" fmla="*/ 187159 w 467761"/>
              <a:gd name="connsiteY4-3692" fmla="*/ 6771 h 150976"/>
              <a:gd name="connsiteX5-3693" fmla="*/ 222588 w 467761"/>
              <a:gd name="connsiteY5-3694" fmla="*/ 146819 h 150976"/>
              <a:gd name="connsiteX6-3695" fmla="*/ 264530 w 467761"/>
              <a:gd name="connsiteY6-3696" fmla="*/ 4700 h 150976"/>
              <a:gd name="connsiteX7-3697" fmla="*/ 304090 w 467761"/>
              <a:gd name="connsiteY7-3698" fmla="*/ 146819 h 150976"/>
              <a:gd name="connsiteX8-3699" fmla="*/ 347622 w 467761"/>
              <a:gd name="connsiteY8-3700" fmla="*/ 4700 h 150976"/>
              <a:gd name="connsiteX9-3701" fmla="*/ 382417 w 467761"/>
              <a:gd name="connsiteY9-3702" fmla="*/ 150512 h 150976"/>
              <a:gd name="connsiteX10-3703" fmla="*/ 428332 w 467761"/>
              <a:gd name="connsiteY10-3704" fmla="*/ 4473 h 150976"/>
              <a:gd name="connsiteX11-3705" fmla="*/ 467761 w 467761"/>
              <a:gd name="connsiteY11-3706" fmla="*/ 146427 h 150976"/>
              <a:gd name="connsiteX0-3707" fmla="*/ 0 w 467761"/>
              <a:gd name="connsiteY0-3708" fmla="*/ 5885 h 150766"/>
              <a:gd name="connsiteX1-3709" fmla="*/ 45782 w 467761"/>
              <a:gd name="connsiteY1-3710" fmla="*/ 146723 h 150766"/>
              <a:gd name="connsiteX2-3711" fmla="*/ 95033 w 467761"/>
              <a:gd name="connsiteY2-3712" fmla="*/ 5331 h 150766"/>
              <a:gd name="connsiteX3-3713" fmla="*/ 136965 w 467761"/>
              <a:gd name="connsiteY3-3714" fmla="*/ 148400 h 150766"/>
              <a:gd name="connsiteX4-3715" fmla="*/ 187159 w 467761"/>
              <a:gd name="connsiteY4-3716" fmla="*/ 6561 h 150766"/>
              <a:gd name="connsiteX5-3717" fmla="*/ 222588 w 467761"/>
              <a:gd name="connsiteY5-3718" fmla="*/ 146609 h 150766"/>
              <a:gd name="connsiteX6-3719" fmla="*/ 264530 w 467761"/>
              <a:gd name="connsiteY6-3720" fmla="*/ 4490 h 150766"/>
              <a:gd name="connsiteX7-3721" fmla="*/ 304090 w 467761"/>
              <a:gd name="connsiteY7-3722" fmla="*/ 146609 h 150766"/>
              <a:gd name="connsiteX8-3723" fmla="*/ 347622 w 467761"/>
              <a:gd name="connsiteY8-3724" fmla="*/ 4490 h 150766"/>
              <a:gd name="connsiteX9-3725" fmla="*/ 382417 w 467761"/>
              <a:gd name="connsiteY9-3726" fmla="*/ 150302 h 150766"/>
              <a:gd name="connsiteX10-3727" fmla="*/ 428332 w 467761"/>
              <a:gd name="connsiteY10-3728" fmla="*/ 4263 h 150766"/>
              <a:gd name="connsiteX11-3729" fmla="*/ 467761 w 467761"/>
              <a:gd name="connsiteY11-3730" fmla="*/ 146217 h 150766"/>
              <a:gd name="connsiteX0-3731" fmla="*/ 0 w 467761"/>
              <a:gd name="connsiteY0-3732" fmla="*/ 1627 h 146508"/>
              <a:gd name="connsiteX1-3733" fmla="*/ 45782 w 467761"/>
              <a:gd name="connsiteY1-3734" fmla="*/ 142465 h 146508"/>
              <a:gd name="connsiteX2-3735" fmla="*/ 95033 w 467761"/>
              <a:gd name="connsiteY2-3736" fmla="*/ 1073 h 146508"/>
              <a:gd name="connsiteX3-3737" fmla="*/ 136965 w 467761"/>
              <a:gd name="connsiteY3-3738" fmla="*/ 144142 h 146508"/>
              <a:gd name="connsiteX4-3739" fmla="*/ 187159 w 467761"/>
              <a:gd name="connsiteY4-3740" fmla="*/ 2303 h 146508"/>
              <a:gd name="connsiteX5-3741" fmla="*/ 222588 w 467761"/>
              <a:gd name="connsiteY5-3742" fmla="*/ 142351 h 146508"/>
              <a:gd name="connsiteX6-3743" fmla="*/ 264530 w 467761"/>
              <a:gd name="connsiteY6-3744" fmla="*/ 232 h 146508"/>
              <a:gd name="connsiteX7-3745" fmla="*/ 304090 w 467761"/>
              <a:gd name="connsiteY7-3746" fmla="*/ 142351 h 146508"/>
              <a:gd name="connsiteX8-3747" fmla="*/ 347622 w 467761"/>
              <a:gd name="connsiteY8-3748" fmla="*/ 232 h 146508"/>
              <a:gd name="connsiteX9-3749" fmla="*/ 382417 w 467761"/>
              <a:gd name="connsiteY9-3750" fmla="*/ 146044 h 146508"/>
              <a:gd name="connsiteX10-3751" fmla="*/ 428332 w 467761"/>
              <a:gd name="connsiteY10-3752" fmla="*/ 5 h 146508"/>
              <a:gd name="connsiteX11-3753" fmla="*/ 467761 w 467761"/>
              <a:gd name="connsiteY11-3754" fmla="*/ 141959 h 146508"/>
              <a:gd name="connsiteX0-3755" fmla="*/ 0 w 467761"/>
              <a:gd name="connsiteY0-3756" fmla="*/ 6189 h 151070"/>
              <a:gd name="connsiteX1-3757" fmla="*/ 45782 w 467761"/>
              <a:gd name="connsiteY1-3758" fmla="*/ 147027 h 151070"/>
              <a:gd name="connsiteX2-3759" fmla="*/ 95033 w 467761"/>
              <a:gd name="connsiteY2-3760" fmla="*/ 5635 h 151070"/>
              <a:gd name="connsiteX3-3761" fmla="*/ 136965 w 467761"/>
              <a:gd name="connsiteY3-3762" fmla="*/ 148704 h 151070"/>
              <a:gd name="connsiteX4-3763" fmla="*/ 187159 w 467761"/>
              <a:gd name="connsiteY4-3764" fmla="*/ 6865 h 151070"/>
              <a:gd name="connsiteX5-3765" fmla="*/ 222588 w 467761"/>
              <a:gd name="connsiteY5-3766" fmla="*/ 146913 h 151070"/>
              <a:gd name="connsiteX6-3767" fmla="*/ 264530 w 467761"/>
              <a:gd name="connsiteY6-3768" fmla="*/ 4794 h 151070"/>
              <a:gd name="connsiteX7-3769" fmla="*/ 304090 w 467761"/>
              <a:gd name="connsiteY7-3770" fmla="*/ 146913 h 151070"/>
              <a:gd name="connsiteX8-3771" fmla="*/ 347622 w 467761"/>
              <a:gd name="connsiteY8-3772" fmla="*/ 4794 h 151070"/>
              <a:gd name="connsiteX9-3773" fmla="*/ 382417 w 467761"/>
              <a:gd name="connsiteY9-3774" fmla="*/ 150606 h 151070"/>
              <a:gd name="connsiteX10-3775" fmla="*/ 428332 w 467761"/>
              <a:gd name="connsiteY10-3776" fmla="*/ 4567 h 151070"/>
              <a:gd name="connsiteX11-3777" fmla="*/ 467761 w 467761"/>
              <a:gd name="connsiteY11-3778" fmla="*/ 146521 h 151070"/>
              <a:gd name="connsiteX0-3779" fmla="*/ 0 w 448701"/>
              <a:gd name="connsiteY0-3780" fmla="*/ 116108 h 146508"/>
              <a:gd name="connsiteX1-3781" fmla="*/ 26722 w 448701"/>
              <a:gd name="connsiteY1-3782" fmla="*/ 142465 h 146508"/>
              <a:gd name="connsiteX2-3783" fmla="*/ 75973 w 448701"/>
              <a:gd name="connsiteY2-3784" fmla="*/ 1073 h 146508"/>
              <a:gd name="connsiteX3-3785" fmla="*/ 117905 w 448701"/>
              <a:gd name="connsiteY3-3786" fmla="*/ 144142 h 146508"/>
              <a:gd name="connsiteX4-3787" fmla="*/ 168099 w 448701"/>
              <a:gd name="connsiteY4-3788" fmla="*/ 2303 h 146508"/>
              <a:gd name="connsiteX5-3789" fmla="*/ 203528 w 448701"/>
              <a:gd name="connsiteY5-3790" fmla="*/ 142351 h 146508"/>
              <a:gd name="connsiteX6-3791" fmla="*/ 245470 w 448701"/>
              <a:gd name="connsiteY6-3792" fmla="*/ 232 h 146508"/>
              <a:gd name="connsiteX7-3793" fmla="*/ 285030 w 448701"/>
              <a:gd name="connsiteY7-3794" fmla="*/ 142351 h 146508"/>
              <a:gd name="connsiteX8-3795" fmla="*/ 328562 w 448701"/>
              <a:gd name="connsiteY8-3796" fmla="*/ 232 h 146508"/>
              <a:gd name="connsiteX9-3797" fmla="*/ 363357 w 448701"/>
              <a:gd name="connsiteY9-3798" fmla="*/ 146044 h 146508"/>
              <a:gd name="connsiteX10-3799" fmla="*/ 409272 w 448701"/>
              <a:gd name="connsiteY10-3800" fmla="*/ 5 h 146508"/>
              <a:gd name="connsiteX11-3801" fmla="*/ 448701 w 448701"/>
              <a:gd name="connsiteY11-3802" fmla="*/ 141959 h 146508"/>
              <a:gd name="connsiteX0-3803" fmla="*/ 0 w 421979"/>
              <a:gd name="connsiteY0-3804" fmla="*/ 142465 h 146508"/>
              <a:gd name="connsiteX1-3805" fmla="*/ 49251 w 421979"/>
              <a:gd name="connsiteY1-3806" fmla="*/ 1073 h 146508"/>
              <a:gd name="connsiteX2-3807" fmla="*/ 91183 w 421979"/>
              <a:gd name="connsiteY2-3808" fmla="*/ 144142 h 146508"/>
              <a:gd name="connsiteX3-3809" fmla="*/ 141377 w 421979"/>
              <a:gd name="connsiteY3-3810" fmla="*/ 2303 h 146508"/>
              <a:gd name="connsiteX4-3811" fmla="*/ 176806 w 421979"/>
              <a:gd name="connsiteY4-3812" fmla="*/ 142351 h 146508"/>
              <a:gd name="connsiteX5-3813" fmla="*/ 218748 w 421979"/>
              <a:gd name="connsiteY5-3814" fmla="*/ 232 h 146508"/>
              <a:gd name="connsiteX6-3815" fmla="*/ 258308 w 421979"/>
              <a:gd name="connsiteY6-3816" fmla="*/ 142351 h 146508"/>
              <a:gd name="connsiteX7-3817" fmla="*/ 301840 w 421979"/>
              <a:gd name="connsiteY7-3818" fmla="*/ 232 h 146508"/>
              <a:gd name="connsiteX8-3819" fmla="*/ 336635 w 421979"/>
              <a:gd name="connsiteY8-3820" fmla="*/ 146044 h 146508"/>
              <a:gd name="connsiteX9-3821" fmla="*/ 382550 w 421979"/>
              <a:gd name="connsiteY9-3822" fmla="*/ 5 h 146508"/>
              <a:gd name="connsiteX10-3823" fmla="*/ 421979 w 421979"/>
              <a:gd name="connsiteY10-3824" fmla="*/ 141959 h 146508"/>
              <a:gd name="connsiteX0-3825" fmla="*/ 0 w 421979"/>
              <a:gd name="connsiteY0-3826" fmla="*/ 142465 h 146508"/>
              <a:gd name="connsiteX1-3827" fmla="*/ 49251 w 421979"/>
              <a:gd name="connsiteY1-3828" fmla="*/ 1073 h 146508"/>
              <a:gd name="connsiteX2-3829" fmla="*/ 91183 w 421979"/>
              <a:gd name="connsiteY2-3830" fmla="*/ 144142 h 146508"/>
              <a:gd name="connsiteX3-3831" fmla="*/ 141377 w 421979"/>
              <a:gd name="connsiteY3-3832" fmla="*/ 2303 h 146508"/>
              <a:gd name="connsiteX4-3833" fmla="*/ 176806 w 421979"/>
              <a:gd name="connsiteY4-3834" fmla="*/ 142351 h 146508"/>
              <a:gd name="connsiteX5-3835" fmla="*/ 218748 w 421979"/>
              <a:gd name="connsiteY5-3836" fmla="*/ 232 h 146508"/>
              <a:gd name="connsiteX6-3837" fmla="*/ 258308 w 421979"/>
              <a:gd name="connsiteY6-3838" fmla="*/ 142351 h 146508"/>
              <a:gd name="connsiteX7-3839" fmla="*/ 301840 w 421979"/>
              <a:gd name="connsiteY7-3840" fmla="*/ 232 h 146508"/>
              <a:gd name="connsiteX8-3841" fmla="*/ 336635 w 421979"/>
              <a:gd name="connsiteY8-3842" fmla="*/ 146044 h 146508"/>
              <a:gd name="connsiteX9-3843" fmla="*/ 382550 w 421979"/>
              <a:gd name="connsiteY9-3844" fmla="*/ 5 h 146508"/>
              <a:gd name="connsiteX10-3845" fmla="*/ 421979 w 421979"/>
              <a:gd name="connsiteY10-3846" fmla="*/ 141959 h 146508"/>
              <a:gd name="connsiteX0-3847" fmla="*/ 0 w 421979"/>
              <a:gd name="connsiteY0-3848" fmla="*/ 142465 h 146508"/>
              <a:gd name="connsiteX1-3849" fmla="*/ 49251 w 421979"/>
              <a:gd name="connsiteY1-3850" fmla="*/ 1073 h 146508"/>
              <a:gd name="connsiteX2-3851" fmla="*/ 91183 w 421979"/>
              <a:gd name="connsiteY2-3852" fmla="*/ 144142 h 146508"/>
              <a:gd name="connsiteX3-3853" fmla="*/ 141377 w 421979"/>
              <a:gd name="connsiteY3-3854" fmla="*/ 2303 h 146508"/>
              <a:gd name="connsiteX4-3855" fmla="*/ 176806 w 421979"/>
              <a:gd name="connsiteY4-3856" fmla="*/ 142351 h 146508"/>
              <a:gd name="connsiteX5-3857" fmla="*/ 218748 w 421979"/>
              <a:gd name="connsiteY5-3858" fmla="*/ 232 h 146508"/>
              <a:gd name="connsiteX6-3859" fmla="*/ 258308 w 421979"/>
              <a:gd name="connsiteY6-3860" fmla="*/ 142351 h 146508"/>
              <a:gd name="connsiteX7-3861" fmla="*/ 301840 w 421979"/>
              <a:gd name="connsiteY7-3862" fmla="*/ 232 h 146508"/>
              <a:gd name="connsiteX8-3863" fmla="*/ 336635 w 421979"/>
              <a:gd name="connsiteY8-3864" fmla="*/ 146044 h 146508"/>
              <a:gd name="connsiteX9-3865" fmla="*/ 382550 w 421979"/>
              <a:gd name="connsiteY9-3866" fmla="*/ 5 h 146508"/>
              <a:gd name="connsiteX10-3867" fmla="*/ 421979 w 421979"/>
              <a:gd name="connsiteY10-3868" fmla="*/ 141959 h 146508"/>
              <a:gd name="connsiteX0-3869" fmla="*/ 0 w 421979"/>
              <a:gd name="connsiteY0-3870" fmla="*/ 142465 h 146508"/>
              <a:gd name="connsiteX1-3871" fmla="*/ 49251 w 421979"/>
              <a:gd name="connsiteY1-3872" fmla="*/ 1073 h 146508"/>
              <a:gd name="connsiteX2-3873" fmla="*/ 91183 w 421979"/>
              <a:gd name="connsiteY2-3874" fmla="*/ 144142 h 146508"/>
              <a:gd name="connsiteX3-3875" fmla="*/ 141377 w 421979"/>
              <a:gd name="connsiteY3-3876" fmla="*/ 2303 h 146508"/>
              <a:gd name="connsiteX4-3877" fmla="*/ 176806 w 421979"/>
              <a:gd name="connsiteY4-3878" fmla="*/ 142351 h 146508"/>
              <a:gd name="connsiteX5-3879" fmla="*/ 218748 w 421979"/>
              <a:gd name="connsiteY5-3880" fmla="*/ 232 h 146508"/>
              <a:gd name="connsiteX6-3881" fmla="*/ 258308 w 421979"/>
              <a:gd name="connsiteY6-3882" fmla="*/ 142351 h 146508"/>
              <a:gd name="connsiteX7-3883" fmla="*/ 301840 w 421979"/>
              <a:gd name="connsiteY7-3884" fmla="*/ 232 h 146508"/>
              <a:gd name="connsiteX8-3885" fmla="*/ 336635 w 421979"/>
              <a:gd name="connsiteY8-3886" fmla="*/ 146044 h 146508"/>
              <a:gd name="connsiteX9-3887" fmla="*/ 382550 w 421979"/>
              <a:gd name="connsiteY9-3888" fmla="*/ 5 h 146508"/>
              <a:gd name="connsiteX10-3889" fmla="*/ 421979 w 421979"/>
              <a:gd name="connsiteY10-3890" fmla="*/ 141959 h 146508"/>
              <a:gd name="connsiteX0-3891" fmla="*/ 0 w 421979"/>
              <a:gd name="connsiteY0-3892" fmla="*/ 142465 h 146508"/>
              <a:gd name="connsiteX1-3893" fmla="*/ 49251 w 421979"/>
              <a:gd name="connsiteY1-3894" fmla="*/ 1073 h 146508"/>
              <a:gd name="connsiteX2-3895" fmla="*/ 91183 w 421979"/>
              <a:gd name="connsiteY2-3896" fmla="*/ 144142 h 146508"/>
              <a:gd name="connsiteX3-3897" fmla="*/ 141377 w 421979"/>
              <a:gd name="connsiteY3-3898" fmla="*/ 2303 h 146508"/>
              <a:gd name="connsiteX4-3899" fmla="*/ 176806 w 421979"/>
              <a:gd name="connsiteY4-3900" fmla="*/ 142351 h 146508"/>
              <a:gd name="connsiteX5-3901" fmla="*/ 218748 w 421979"/>
              <a:gd name="connsiteY5-3902" fmla="*/ 232 h 146508"/>
              <a:gd name="connsiteX6-3903" fmla="*/ 258308 w 421979"/>
              <a:gd name="connsiteY6-3904" fmla="*/ 142351 h 146508"/>
              <a:gd name="connsiteX7-3905" fmla="*/ 301840 w 421979"/>
              <a:gd name="connsiteY7-3906" fmla="*/ 232 h 146508"/>
              <a:gd name="connsiteX8-3907" fmla="*/ 336635 w 421979"/>
              <a:gd name="connsiteY8-3908" fmla="*/ 146044 h 146508"/>
              <a:gd name="connsiteX9-3909" fmla="*/ 382550 w 421979"/>
              <a:gd name="connsiteY9-3910" fmla="*/ 5 h 146508"/>
              <a:gd name="connsiteX10-3911" fmla="*/ 421979 w 421979"/>
              <a:gd name="connsiteY10-3912" fmla="*/ 141959 h 146508"/>
              <a:gd name="connsiteX0-3913" fmla="*/ 0 w 421979"/>
              <a:gd name="connsiteY0-3914" fmla="*/ 142465 h 146508"/>
              <a:gd name="connsiteX1-3915" fmla="*/ 49251 w 421979"/>
              <a:gd name="connsiteY1-3916" fmla="*/ 1073 h 146508"/>
              <a:gd name="connsiteX2-3917" fmla="*/ 91183 w 421979"/>
              <a:gd name="connsiteY2-3918" fmla="*/ 144142 h 146508"/>
              <a:gd name="connsiteX3-3919" fmla="*/ 141377 w 421979"/>
              <a:gd name="connsiteY3-3920" fmla="*/ 2303 h 146508"/>
              <a:gd name="connsiteX4-3921" fmla="*/ 176806 w 421979"/>
              <a:gd name="connsiteY4-3922" fmla="*/ 142351 h 146508"/>
              <a:gd name="connsiteX5-3923" fmla="*/ 218748 w 421979"/>
              <a:gd name="connsiteY5-3924" fmla="*/ 232 h 146508"/>
              <a:gd name="connsiteX6-3925" fmla="*/ 258308 w 421979"/>
              <a:gd name="connsiteY6-3926" fmla="*/ 142351 h 146508"/>
              <a:gd name="connsiteX7-3927" fmla="*/ 301840 w 421979"/>
              <a:gd name="connsiteY7-3928" fmla="*/ 232 h 146508"/>
              <a:gd name="connsiteX8-3929" fmla="*/ 336635 w 421979"/>
              <a:gd name="connsiteY8-3930" fmla="*/ 146044 h 146508"/>
              <a:gd name="connsiteX9-3931" fmla="*/ 382550 w 421979"/>
              <a:gd name="connsiteY9-3932" fmla="*/ 5 h 146508"/>
              <a:gd name="connsiteX10-3933" fmla="*/ 421979 w 421979"/>
              <a:gd name="connsiteY10-3934" fmla="*/ 141959 h 146508"/>
              <a:gd name="connsiteX0-3935" fmla="*/ 0 w 421979"/>
              <a:gd name="connsiteY0-3936" fmla="*/ 142465 h 146508"/>
              <a:gd name="connsiteX1-3937" fmla="*/ 49251 w 421979"/>
              <a:gd name="connsiteY1-3938" fmla="*/ 1073 h 146508"/>
              <a:gd name="connsiteX2-3939" fmla="*/ 91183 w 421979"/>
              <a:gd name="connsiteY2-3940" fmla="*/ 144142 h 146508"/>
              <a:gd name="connsiteX3-3941" fmla="*/ 141377 w 421979"/>
              <a:gd name="connsiteY3-3942" fmla="*/ 2303 h 146508"/>
              <a:gd name="connsiteX4-3943" fmla="*/ 176806 w 421979"/>
              <a:gd name="connsiteY4-3944" fmla="*/ 142351 h 146508"/>
              <a:gd name="connsiteX5-3945" fmla="*/ 218748 w 421979"/>
              <a:gd name="connsiteY5-3946" fmla="*/ 232 h 146508"/>
              <a:gd name="connsiteX6-3947" fmla="*/ 258308 w 421979"/>
              <a:gd name="connsiteY6-3948" fmla="*/ 142351 h 146508"/>
              <a:gd name="connsiteX7-3949" fmla="*/ 301840 w 421979"/>
              <a:gd name="connsiteY7-3950" fmla="*/ 232 h 146508"/>
              <a:gd name="connsiteX8-3951" fmla="*/ 336635 w 421979"/>
              <a:gd name="connsiteY8-3952" fmla="*/ 146044 h 146508"/>
              <a:gd name="connsiteX9-3953" fmla="*/ 382550 w 421979"/>
              <a:gd name="connsiteY9-3954" fmla="*/ 5 h 146508"/>
              <a:gd name="connsiteX10-3955" fmla="*/ 421979 w 421979"/>
              <a:gd name="connsiteY10-3956" fmla="*/ 141959 h 146508"/>
              <a:gd name="connsiteX0-3957" fmla="*/ 0 w 421979"/>
              <a:gd name="connsiteY0-3958" fmla="*/ 142465 h 146508"/>
              <a:gd name="connsiteX1-3959" fmla="*/ 49251 w 421979"/>
              <a:gd name="connsiteY1-3960" fmla="*/ 1073 h 146508"/>
              <a:gd name="connsiteX2-3961" fmla="*/ 91183 w 421979"/>
              <a:gd name="connsiteY2-3962" fmla="*/ 144142 h 146508"/>
              <a:gd name="connsiteX3-3963" fmla="*/ 141377 w 421979"/>
              <a:gd name="connsiteY3-3964" fmla="*/ 2303 h 146508"/>
              <a:gd name="connsiteX4-3965" fmla="*/ 176806 w 421979"/>
              <a:gd name="connsiteY4-3966" fmla="*/ 142351 h 146508"/>
              <a:gd name="connsiteX5-3967" fmla="*/ 218748 w 421979"/>
              <a:gd name="connsiteY5-3968" fmla="*/ 232 h 146508"/>
              <a:gd name="connsiteX6-3969" fmla="*/ 258308 w 421979"/>
              <a:gd name="connsiteY6-3970" fmla="*/ 142351 h 146508"/>
              <a:gd name="connsiteX7-3971" fmla="*/ 301840 w 421979"/>
              <a:gd name="connsiteY7-3972" fmla="*/ 232 h 146508"/>
              <a:gd name="connsiteX8-3973" fmla="*/ 336635 w 421979"/>
              <a:gd name="connsiteY8-3974" fmla="*/ 146044 h 146508"/>
              <a:gd name="connsiteX9-3975" fmla="*/ 382550 w 421979"/>
              <a:gd name="connsiteY9-3976" fmla="*/ 5 h 146508"/>
              <a:gd name="connsiteX10-3977" fmla="*/ 421979 w 421979"/>
              <a:gd name="connsiteY10-3978" fmla="*/ 141959 h 146508"/>
              <a:gd name="connsiteX0-3979" fmla="*/ 0 w 421979"/>
              <a:gd name="connsiteY0-3980" fmla="*/ 142465 h 146508"/>
              <a:gd name="connsiteX1-3981" fmla="*/ 49251 w 421979"/>
              <a:gd name="connsiteY1-3982" fmla="*/ 1073 h 146508"/>
              <a:gd name="connsiteX2-3983" fmla="*/ 91183 w 421979"/>
              <a:gd name="connsiteY2-3984" fmla="*/ 144142 h 146508"/>
              <a:gd name="connsiteX3-3985" fmla="*/ 141377 w 421979"/>
              <a:gd name="connsiteY3-3986" fmla="*/ 2303 h 146508"/>
              <a:gd name="connsiteX4-3987" fmla="*/ 176806 w 421979"/>
              <a:gd name="connsiteY4-3988" fmla="*/ 142351 h 146508"/>
              <a:gd name="connsiteX5-3989" fmla="*/ 218748 w 421979"/>
              <a:gd name="connsiteY5-3990" fmla="*/ 232 h 146508"/>
              <a:gd name="connsiteX6-3991" fmla="*/ 258308 w 421979"/>
              <a:gd name="connsiteY6-3992" fmla="*/ 142351 h 146508"/>
              <a:gd name="connsiteX7-3993" fmla="*/ 301840 w 421979"/>
              <a:gd name="connsiteY7-3994" fmla="*/ 232 h 146508"/>
              <a:gd name="connsiteX8-3995" fmla="*/ 336635 w 421979"/>
              <a:gd name="connsiteY8-3996" fmla="*/ 146044 h 146508"/>
              <a:gd name="connsiteX9-3997" fmla="*/ 382550 w 421979"/>
              <a:gd name="connsiteY9-3998" fmla="*/ 5 h 146508"/>
              <a:gd name="connsiteX10-3999" fmla="*/ 421979 w 421979"/>
              <a:gd name="connsiteY10-4000" fmla="*/ 141959 h 146508"/>
              <a:gd name="connsiteX0-4001" fmla="*/ 0 w 421979"/>
              <a:gd name="connsiteY0-4002" fmla="*/ 142465 h 146508"/>
              <a:gd name="connsiteX1-4003" fmla="*/ 49251 w 421979"/>
              <a:gd name="connsiteY1-4004" fmla="*/ 1073 h 146508"/>
              <a:gd name="connsiteX2-4005" fmla="*/ 91183 w 421979"/>
              <a:gd name="connsiteY2-4006" fmla="*/ 144142 h 146508"/>
              <a:gd name="connsiteX3-4007" fmla="*/ 141377 w 421979"/>
              <a:gd name="connsiteY3-4008" fmla="*/ 2303 h 146508"/>
              <a:gd name="connsiteX4-4009" fmla="*/ 176806 w 421979"/>
              <a:gd name="connsiteY4-4010" fmla="*/ 142351 h 146508"/>
              <a:gd name="connsiteX5-4011" fmla="*/ 218748 w 421979"/>
              <a:gd name="connsiteY5-4012" fmla="*/ 232 h 146508"/>
              <a:gd name="connsiteX6-4013" fmla="*/ 258308 w 421979"/>
              <a:gd name="connsiteY6-4014" fmla="*/ 142351 h 146508"/>
              <a:gd name="connsiteX7-4015" fmla="*/ 301840 w 421979"/>
              <a:gd name="connsiteY7-4016" fmla="*/ 232 h 146508"/>
              <a:gd name="connsiteX8-4017" fmla="*/ 336635 w 421979"/>
              <a:gd name="connsiteY8-4018" fmla="*/ 146044 h 146508"/>
              <a:gd name="connsiteX9-4019" fmla="*/ 382550 w 421979"/>
              <a:gd name="connsiteY9-4020" fmla="*/ 5 h 146508"/>
              <a:gd name="connsiteX10-4021" fmla="*/ 421979 w 421979"/>
              <a:gd name="connsiteY10-4022" fmla="*/ 141959 h 146508"/>
              <a:gd name="connsiteX0-4023" fmla="*/ 0 w 421979"/>
              <a:gd name="connsiteY0-4024" fmla="*/ 142465 h 146508"/>
              <a:gd name="connsiteX1-4025" fmla="*/ 49251 w 421979"/>
              <a:gd name="connsiteY1-4026" fmla="*/ 1073 h 146508"/>
              <a:gd name="connsiteX2-4027" fmla="*/ 91183 w 421979"/>
              <a:gd name="connsiteY2-4028" fmla="*/ 144142 h 146508"/>
              <a:gd name="connsiteX3-4029" fmla="*/ 141377 w 421979"/>
              <a:gd name="connsiteY3-4030" fmla="*/ 2303 h 146508"/>
              <a:gd name="connsiteX4-4031" fmla="*/ 176806 w 421979"/>
              <a:gd name="connsiteY4-4032" fmla="*/ 142351 h 146508"/>
              <a:gd name="connsiteX5-4033" fmla="*/ 218748 w 421979"/>
              <a:gd name="connsiteY5-4034" fmla="*/ 232 h 146508"/>
              <a:gd name="connsiteX6-4035" fmla="*/ 258308 w 421979"/>
              <a:gd name="connsiteY6-4036" fmla="*/ 142351 h 146508"/>
              <a:gd name="connsiteX7-4037" fmla="*/ 301840 w 421979"/>
              <a:gd name="connsiteY7-4038" fmla="*/ 232 h 146508"/>
              <a:gd name="connsiteX8-4039" fmla="*/ 336635 w 421979"/>
              <a:gd name="connsiteY8-4040" fmla="*/ 146044 h 146508"/>
              <a:gd name="connsiteX9-4041" fmla="*/ 382550 w 421979"/>
              <a:gd name="connsiteY9-4042" fmla="*/ 5 h 146508"/>
              <a:gd name="connsiteX10-4043" fmla="*/ 421979 w 421979"/>
              <a:gd name="connsiteY10-4044" fmla="*/ 141959 h 146508"/>
              <a:gd name="connsiteX0-4045" fmla="*/ 0 w 421979"/>
              <a:gd name="connsiteY0-4046" fmla="*/ 142465 h 146508"/>
              <a:gd name="connsiteX1-4047" fmla="*/ 49251 w 421979"/>
              <a:gd name="connsiteY1-4048" fmla="*/ 1073 h 146508"/>
              <a:gd name="connsiteX2-4049" fmla="*/ 91183 w 421979"/>
              <a:gd name="connsiteY2-4050" fmla="*/ 144142 h 146508"/>
              <a:gd name="connsiteX3-4051" fmla="*/ 141377 w 421979"/>
              <a:gd name="connsiteY3-4052" fmla="*/ 2303 h 146508"/>
              <a:gd name="connsiteX4-4053" fmla="*/ 176806 w 421979"/>
              <a:gd name="connsiteY4-4054" fmla="*/ 142351 h 146508"/>
              <a:gd name="connsiteX5-4055" fmla="*/ 218748 w 421979"/>
              <a:gd name="connsiteY5-4056" fmla="*/ 232 h 146508"/>
              <a:gd name="connsiteX6-4057" fmla="*/ 258308 w 421979"/>
              <a:gd name="connsiteY6-4058" fmla="*/ 142351 h 146508"/>
              <a:gd name="connsiteX7-4059" fmla="*/ 301840 w 421979"/>
              <a:gd name="connsiteY7-4060" fmla="*/ 232 h 146508"/>
              <a:gd name="connsiteX8-4061" fmla="*/ 336635 w 421979"/>
              <a:gd name="connsiteY8-4062" fmla="*/ 146044 h 146508"/>
              <a:gd name="connsiteX9-4063" fmla="*/ 382550 w 421979"/>
              <a:gd name="connsiteY9-4064" fmla="*/ 5 h 146508"/>
              <a:gd name="connsiteX10-4065" fmla="*/ 421979 w 421979"/>
              <a:gd name="connsiteY10-4066" fmla="*/ 141959 h 146508"/>
              <a:gd name="connsiteX0-4067" fmla="*/ 0 w 421979"/>
              <a:gd name="connsiteY0-4068" fmla="*/ 143857 h 147900"/>
              <a:gd name="connsiteX1-4069" fmla="*/ 49251 w 421979"/>
              <a:gd name="connsiteY1-4070" fmla="*/ 2465 h 147900"/>
              <a:gd name="connsiteX2-4071" fmla="*/ 91183 w 421979"/>
              <a:gd name="connsiteY2-4072" fmla="*/ 145534 h 147900"/>
              <a:gd name="connsiteX3-4073" fmla="*/ 140583 w 421979"/>
              <a:gd name="connsiteY3-4074" fmla="*/ 2 h 147900"/>
              <a:gd name="connsiteX4-4075" fmla="*/ 176806 w 421979"/>
              <a:gd name="connsiteY4-4076" fmla="*/ 143743 h 147900"/>
              <a:gd name="connsiteX5-4077" fmla="*/ 218748 w 421979"/>
              <a:gd name="connsiteY5-4078" fmla="*/ 1624 h 147900"/>
              <a:gd name="connsiteX6-4079" fmla="*/ 258308 w 421979"/>
              <a:gd name="connsiteY6-4080" fmla="*/ 143743 h 147900"/>
              <a:gd name="connsiteX7-4081" fmla="*/ 301840 w 421979"/>
              <a:gd name="connsiteY7-4082" fmla="*/ 1624 h 147900"/>
              <a:gd name="connsiteX8-4083" fmla="*/ 336635 w 421979"/>
              <a:gd name="connsiteY8-4084" fmla="*/ 147436 h 147900"/>
              <a:gd name="connsiteX9-4085" fmla="*/ 382550 w 421979"/>
              <a:gd name="connsiteY9-4086" fmla="*/ 1397 h 147900"/>
              <a:gd name="connsiteX10-4087" fmla="*/ 421979 w 421979"/>
              <a:gd name="connsiteY10-4088" fmla="*/ 143351 h 147900"/>
              <a:gd name="connsiteX0-4089" fmla="*/ 0 w 421979"/>
              <a:gd name="connsiteY0-4090" fmla="*/ 143857 h 147900"/>
              <a:gd name="connsiteX1-4091" fmla="*/ 49251 w 421979"/>
              <a:gd name="connsiteY1-4092" fmla="*/ 2465 h 147900"/>
              <a:gd name="connsiteX2-4093" fmla="*/ 91183 w 421979"/>
              <a:gd name="connsiteY2-4094" fmla="*/ 145534 h 147900"/>
              <a:gd name="connsiteX3-4095" fmla="*/ 140583 w 421979"/>
              <a:gd name="connsiteY3-4096" fmla="*/ 2 h 147900"/>
              <a:gd name="connsiteX4-4097" fmla="*/ 176806 w 421979"/>
              <a:gd name="connsiteY4-4098" fmla="*/ 143743 h 147900"/>
              <a:gd name="connsiteX5-4099" fmla="*/ 218748 w 421979"/>
              <a:gd name="connsiteY5-4100" fmla="*/ 1624 h 147900"/>
              <a:gd name="connsiteX6-4101" fmla="*/ 258308 w 421979"/>
              <a:gd name="connsiteY6-4102" fmla="*/ 143743 h 147900"/>
              <a:gd name="connsiteX7-4103" fmla="*/ 301840 w 421979"/>
              <a:gd name="connsiteY7-4104" fmla="*/ 1624 h 147900"/>
              <a:gd name="connsiteX8-4105" fmla="*/ 336635 w 421979"/>
              <a:gd name="connsiteY8-4106" fmla="*/ 147436 h 147900"/>
              <a:gd name="connsiteX9-4107" fmla="*/ 382550 w 421979"/>
              <a:gd name="connsiteY9-4108" fmla="*/ 1397 h 147900"/>
              <a:gd name="connsiteX10-4109" fmla="*/ 421979 w 421979"/>
              <a:gd name="connsiteY10-4110" fmla="*/ 143351 h 147900"/>
              <a:gd name="connsiteX0-4111" fmla="*/ 0 w 421979"/>
              <a:gd name="connsiteY0-4112" fmla="*/ 143857 h 147900"/>
              <a:gd name="connsiteX1-4113" fmla="*/ 49251 w 421979"/>
              <a:gd name="connsiteY1-4114" fmla="*/ 2465 h 147900"/>
              <a:gd name="connsiteX2-4115" fmla="*/ 91183 w 421979"/>
              <a:gd name="connsiteY2-4116" fmla="*/ 145534 h 147900"/>
              <a:gd name="connsiteX3-4117" fmla="*/ 140583 w 421979"/>
              <a:gd name="connsiteY3-4118" fmla="*/ 2 h 147900"/>
              <a:gd name="connsiteX4-4119" fmla="*/ 176806 w 421979"/>
              <a:gd name="connsiteY4-4120" fmla="*/ 143743 h 147900"/>
              <a:gd name="connsiteX5-4121" fmla="*/ 218748 w 421979"/>
              <a:gd name="connsiteY5-4122" fmla="*/ 1624 h 147900"/>
              <a:gd name="connsiteX6-4123" fmla="*/ 258308 w 421979"/>
              <a:gd name="connsiteY6-4124" fmla="*/ 143743 h 147900"/>
              <a:gd name="connsiteX7-4125" fmla="*/ 301840 w 421979"/>
              <a:gd name="connsiteY7-4126" fmla="*/ 1624 h 147900"/>
              <a:gd name="connsiteX8-4127" fmla="*/ 336635 w 421979"/>
              <a:gd name="connsiteY8-4128" fmla="*/ 147436 h 147900"/>
              <a:gd name="connsiteX9-4129" fmla="*/ 382550 w 421979"/>
              <a:gd name="connsiteY9-4130" fmla="*/ 1397 h 147900"/>
              <a:gd name="connsiteX10-4131" fmla="*/ 421979 w 421979"/>
              <a:gd name="connsiteY10-4132" fmla="*/ 143351 h 147900"/>
              <a:gd name="connsiteX0-4133" fmla="*/ 0 w 421979"/>
              <a:gd name="connsiteY0-4134" fmla="*/ 143857 h 147900"/>
              <a:gd name="connsiteX1-4135" fmla="*/ 49251 w 421979"/>
              <a:gd name="connsiteY1-4136" fmla="*/ 2465 h 147900"/>
              <a:gd name="connsiteX2-4137" fmla="*/ 91183 w 421979"/>
              <a:gd name="connsiteY2-4138" fmla="*/ 145534 h 147900"/>
              <a:gd name="connsiteX3-4139" fmla="*/ 140583 w 421979"/>
              <a:gd name="connsiteY3-4140" fmla="*/ 2 h 147900"/>
              <a:gd name="connsiteX4-4141" fmla="*/ 176806 w 421979"/>
              <a:gd name="connsiteY4-4142" fmla="*/ 143743 h 147900"/>
              <a:gd name="connsiteX5-4143" fmla="*/ 218748 w 421979"/>
              <a:gd name="connsiteY5-4144" fmla="*/ 1624 h 147900"/>
              <a:gd name="connsiteX6-4145" fmla="*/ 258308 w 421979"/>
              <a:gd name="connsiteY6-4146" fmla="*/ 143743 h 147900"/>
              <a:gd name="connsiteX7-4147" fmla="*/ 301840 w 421979"/>
              <a:gd name="connsiteY7-4148" fmla="*/ 1624 h 147900"/>
              <a:gd name="connsiteX8-4149" fmla="*/ 336635 w 421979"/>
              <a:gd name="connsiteY8-4150" fmla="*/ 147436 h 147900"/>
              <a:gd name="connsiteX9-4151" fmla="*/ 382550 w 421979"/>
              <a:gd name="connsiteY9-4152" fmla="*/ 1397 h 147900"/>
              <a:gd name="connsiteX10-4153" fmla="*/ 421979 w 421979"/>
              <a:gd name="connsiteY10-4154" fmla="*/ 143351 h 147900"/>
              <a:gd name="connsiteX0-4155" fmla="*/ 0 w 421979"/>
              <a:gd name="connsiteY0-4156" fmla="*/ 143857 h 147900"/>
              <a:gd name="connsiteX1-4157" fmla="*/ 49251 w 421979"/>
              <a:gd name="connsiteY1-4158" fmla="*/ 2465 h 147900"/>
              <a:gd name="connsiteX2-4159" fmla="*/ 91183 w 421979"/>
              <a:gd name="connsiteY2-4160" fmla="*/ 145534 h 147900"/>
              <a:gd name="connsiteX3-4161" fmla="*/ 140583 w 421979"/>
              <a:gd name="connsiteY3-4162" fmla="*/ 2 h 147900"/>
              <a:gd name="connsiteX4-4163" fmla="*/ 176806 w 421979"/>
              <a:gd name="connsiteY4-4164" fmla="*/ 143743 h 147900"/>
              <a:gd name="connsiteX5-4165" fmla="*/ 218748 w 421979"/>
              <a:gd name="connsiteY5-4166" fmla="*/ 1624 h 147900"/>
              <a:gd name="connsiteX6-4167" fmla="*/ 258308 w 421979"/>
              <a:gd name="connsiteY6-4168" fmla="*/ 143743 h 147900"/>
              <a:gd name="connsiteX7-4169" fmla="*/ 301840 w 421979"/>
              <a:gd name="connsiteY7-4170" fmla="*/ 1624 h 147900"/>
              <a:gd name="connsiteX8-4171" fmla="*/ 336635 w 421979"/>
              <a:gd name="connsiteY8-4172" fmla="*/ 147436 h 147900"/>
              <a:gd name="connsiteX9-4173" fmla="*/ 382550 w 421979"/>
              <a:gd name="connsiteY9-4174" fmla="*/ 1397 h 147900"/>
              <a:gd name="connsiteX10-4175" fmla="*/ 421979 w 421979"/>
              <a:gd name="connsiteY10-4176" fmla="*/ 143351 h 147900"/>
              <a:gd name="connsiteX0-4177" fmla="*/ 0 w 421979"/>
              <a:gd name="connsiteY0-4178" fmla="*/ 143857 h 147900"/>
              <a:gd name="connsiteX1-4179" fmla="*/ 49251 w 421979"/>
              <a:gd name="connsiteY1-4180" fmla="*/ 2465 h 147900"/>
              <a:gd name="connsiteX2-4181" fmla="*/ 91183 w 421979"/>
              <a:gd name="connsiteY2-4182" fmla="*/ 145534 h 147900"/>
              <a:gd name="connsiteX3-4183" fmla="*/ 140583 w 421979"/>
              <a:gd name="connsiteY3-4184" fmla="*/ 2 h 147900"/>
              <a:gd name="connsiteX4-4185" fmla="*/ 176806 w 421979"/>
              <a:gd name="connsiteY4-4186" fmla="*/ 143743 h 147900"/>
              <a:gd name="connsiteX5-4187" fmla="*/ 218748 w 421979"/>
              <a:gd name="connsiteY5-4188" fmla="*/ 1624 h 147900"/>
              <a:gd name="connsiteX6-4189" fmla="*/ 258308 w 421979"/>
              <a:gd name="connsiteY6-4190" fmla="*/ 143743 h 147900"/>
              <a:gd name="connsiteX7-4191" fmla="*/ 301840 w 421979"/>
              <a:gd name="connsiteY7-4192" fmla="*/ 1624 h 147900"/>
              <a:gd name="connsiteX8-4193" fmla="*/ 336635 w 421979"/>
              <a:gd name="connsiteY8-4194" fmla="*/ 147436 h 147900"/>
              <a:gd name="connsiteX9-4195" fmla="*/ 382550 w 421979"/>
              <a:gd name="connsiteY9-4196" fmla="*/ 1397 h 147900"/>
              <a:gd name="connsiteX10-4197" fmla="*/ 421979 w 421979"/>
              <a:gd name="connsiteY10-4198" fmla="*/ 143351 h 147900"/>
              <a:gd name="connsiteX0-4199" fmla="*/ 0 w 421979"/>
              <a:gd name="connsiteY0-4200" fmla="*/ 143857 h 147900"/>
              <a:gd name="connsiteX1-4201" fmla="*/ 49251 w 421979"/>
              <a:gd name="connsiteY1-4202" fmla="*/ 2465 h 147900"/>
              <a:gd name="connsiteX2-4203" fmla="*/ 91183 w 421979"/>
              <a:gd name="connsiteY2-4204" fmla="*/ 145534 h 147900"/>
              <a:gd name="connsiteX3-4205" fmla="*/ 140583 w 421979"/>
              <a:gd name="connsiteY3-4206" fmla="*/ 2 h 147900"/>
              <a:gd name="connsiteX4-4207" fmla="*/ 176806 w 421979"/>
              <a:gd name="connsiteY4-4208" fmla="*/ 143743 h 147900"/>
              <a:gd name="connsiteX5-4209" fmla="*/ 218748 w 421979"/>
              <a:gd name="connsiteY5-4210" fmla="*/ 1624 h 147900"/>
              <a:gd name="connsiteX6-4211" fmla="*/ 258308 w 421979"/>
              <a:gd name="connsiteY6-4212" fmla="*/ 143743 h 147900"/>
              <a:gd name="connsiteX7-4213" fmla="*/ 301840 w 421979"/>
              <a:gd name="connsiteY7-4214" fmla="*/ 1624 h 147900"/>
              <a:gd name="connsiteX8-4215" fmla="*/ 336635 w 421979"/>
              <a:gd name="connsiteY8-4216" fmla="*/ 147436 h 147900"/>
              <a:gd name="connsiteX9-4217" fmla="*/ 382550 w 421979"/>
              <a:gd name="connsiteY9-4218" fmla="*/ 1397 h 147900"/>
              <a:gd name="connsiteX10-4219" fmla="*/ 421979 w 421979"/>
              <a:gd name="connsiteY10-4220" fmla="*/ 143351 h 147900"/>
              <a:gd name="connsiteX0-4221" fmla="*/ 0 w 421979"/>
              <a:gd name="connsiteY0-4222" fmla="*/ 143857 h 147900"/>
              <a:gd name="connsiteX1-4223" fmla="*/ 49251 w 421979"/>
              <a:gd name="connsiteY1-4224" fmla="*/ 2465 h 147900"/>
              <a:gd name="connsiteX2-4225" fmla="*/ 91183 w 421979"/>
              <a:gd name="connsiteY2-4226" fmla="*/ 145534 h 147900"/>
              <a:gd name="connsiteX3-4227" fmla="*/ 140583 w 421979"/>
              <a:gd name="connsiteY3-4228" fmla="*/ 2 h 147900"/>
              <a:gd name="connsiteX4-4229" fmla="*/ 176806 w 421979"/>
              <a:gd name="connsiteY4-4230" fmla="*/ 143743 h 147900"/>
              <a:gd name="connsiteX5-4231" fmla="*/ 218748 w 421979"/>
              <a:gd name="connsiteY5-4232" fmla="*/ 1624 h 147900"/>
              <a:gd name="connsiteX6-4233" fmla="*/ 258308 w 421979"/>
              <a:gd name="connsiteY6-4234" fmla="*/ 143743 h 147900"/>
              <a:gd name="connsiteX7-4235" fmla="*/ 301840 w 421979"/>
              <a:gd name="connsiteY7-4236" fmla="*/ 1624 h 147900"/>
              <a:gd name="connsiteX8-4237" fmla="*/ 336635 w 421979"/>
              <a:gd name="connsiteY8-4238" fmla="*/ 147436 h 147900"/>
              <a:gd name="connsiteX9-4239" fmla="*/ 382550 w 421979"/>
              <a:gd name="connsiteY9-4240" fmla="*/ 1397 h 147900"/>
              <a:gd name="connsiteX10-4241" fmla="*/ 421979 w 421979"/>
              <a:gd name="connsiteY10-4242" fmla="*/ 143351 h 147900"/>
              <a:gd name="connsiteX0-4243" fmla="*/ 0 w 421979"/>
              <a:gd name="connsiteY0-4244" fmla="*/ 143857 h 147900"/>
              <a:gd name="connsiteX1-4245" fmla="*/ 49251 w 421979"/>
              <a:gd name="connsiteY1-4246" fmla="*/ 2465 h 147900"/>
              <a:gd name="connsiteX2-4247" fmla="*/ 91183 w 421979"/>
              <a:gd name="connsiteY2-4248" fmla="*/ 145534 h 147900"/>
              <a:gd name="connsiteX3-4249" fmla="*/ 140583 w 421979"/>
              <a:gd name="connsiteY3-4250" fmla="*/ 2 h 147900"/>
              <a:gd name="connsiteX4-4251" fmla="*/ 176806 w 421979"/>
              <a:gd name="connsiteY4-4252" fmla="*/ 143743 h 147900"/>
              <a:gd name="connsiteX5-4253" fmla="*/ 218748 w 421979"/>
              <a:gd name="connsiteY5-4254" fmla="*/ 1624 h 147900"/>
              <a:gd name="connsiteX6-4255" fmla="*/ 258308 w 421979"/>
              <a:gd name="connsiteY6-4256" fmla="*/ 143743 h 147900"/>
              <a:gd name="connsiteX7-4257" fmla="*/ 301840 w 421979"/>
              <a:gd name="connsiteY7-4258" fmla="*/ 1624 h 147900"/>
              <a:gd name="connsiteX8-4259" fmla="*/ 336635 w 421979"/>
              <a:gd name="connsiteY8-4260" fmla="*/ 147436 h 147900"/>
              <a:gd name="connsiteX9-4261" fmla="*/ 382550 w 421979"/>
              <a:gd name="connsiteY9-4262" fmla="*/ 1397 h 147900"/>
              <a:gd name="connsiteX10-4263" fmla="*/ 421979 w 421979"/>
              <a:gd name="connsiteY10-4264" fmla="*/ 143351 h 147900"/>
              <a:gd name="connsiteX0-4265" fmla="*/ 0 w 421979"/>
              <a:gd name="connsiteY0-4266" fmla="*/ 143857 h 147900"/>
              <a:gd name="connsiteX1-4267" fmla="*/ 49251 w 421979"/>
              <a:gd name="connsiteY1-4268" fmla="*/ 2465 h 147900"/>
              <a:gd name="connsiteX2-4269" fmla="*/ 91183 w 421979"/>
              <a:gd name="connsiteY2-4270" fmla="*/ 145534 h 147900"/>
              <a:gd name="connsiteX3-4271" fmla="*/ 140583 w 421979"/>
              <a:gd name="connsiteY3-4272" fmla="*/ 2 h 147900"/>
              <a:gd name="connsiteX4-4273" fmla="*/ 176806 w 421979"/>
              <a:gd name="connsiteY4-4274" fmla="*/ 143743 h 147900"/>
              <a:gd name="connsiteX5-4275" fmla="*/ 218748 w 421979"/>
              <a:gd name="connsiteY5-4276" fmla="*/ 1624 h 147900"/>
              <a:gd name="connsiteX6-4277" fmla="*/ 258308 w 421979"/>
              <a:gd name="connsiteY6-4278" fmla="*/ 143743 h 147900"/>
              <a:gd name="connsiteX7-4279" fmla="*/ 301840 w 421979"/>
              <a:gd name="connsiteY7-4280" fmla="*/ 1624 h 147900"/>
              <a:gd name="connsiteX8-4281" fmla="*/ 336635 w 421979"/>
              <a:gd name="connsiteY8-4282" fmla="*/ 147436 h 147900"/>
              <a:gd name="connsiteX9-4283" fmla="*/ 382550 w 421979"/>
              <a:gd name="connsiteY9-4284" fmla="*/ 1397 h 147900"/>
              <a:gd name="connsiteX10-4285" fmla="*/ 421979 w 421979"/>
              <a:gd name="connsiteY10-4286" fmla="*/ 143351 h 147900"/>
              <a:gd name="connsiteX0-4287" fmla="*/ 0 w 421979"/>
              <a:gd name="connsiteY0-4288" fmla="*/ 143857 h 147443"/>
              <a:gd name="connsiteX1-4289" fmla="*/ 49251 w 421979"/>
              <a:gd name="connsiteY1-4290" fmla="*/ 2465 h 147443"/>
              <a:gd name="connsiteX2-4291" fmla="*/ 91183 w 421979"/>
              <a:gd name="connsiteY2-4292" fmla="*/ 145534 h 147443"/>
              <a:gd name="connsiteX3-4293" fmla="*/ 140583 w 421979"/>
              <a:gd name="connsiteY3-4294" fmla="*/ 2 h 147443"/>
              <a:gd name="connsiteX4-4295" fmla="*/ 176806 w 421979"/>
              <a:gd name="connsiteY4-4296" fmla="*/ 143743 h 147443"/>
              <a:gd name="connsiteX5-4297" fmla="*/ 218748 w 421979"/>
              <a:gd name="connsiteY5-4298" fmla="*/ 1624 h 147443"/>
              <a:gd name="connsiteX6-4299" fmla="*/ 258308 w 421979"/>
              <a:gd name="connsiteY6-4300" fmla="*/ 143743 h 147443"/>
              <a:gd name="connsiteX7-4301" fmla="*/ 301840 w 421979"/>
              <a:gd name="connsiteY7-4302" fmla="*/ 1624 h 147443"/>
              <a:gd name="connsiteX8-4303" fmla="*/ 336635 w 421979"/>
              <a:gd name="connsiteY8-4304" fmla="*/ 147436 h 147443"/>
              <a:gd name="connsiteX9-4305" fmla="*/ 382550 w 421979"/>
              <a:gd name="connsiteY9-4306" fmla="*/ 1397 h 147443"/>
              <a:gd name="connsiteX10-4307" fmla="*/ 421979 w 421979"/>
              <a:gd name="connsiteY10-4308" fmla="*/ 143351 h 147443"/>
              <a:gd name="connsiteX0-4309" fmla="*/ 0 w 421979"/>
              <a:gd name="connsiteY0-4310" fmla="*/ 143857 h 147443"/>
              <a:gd name="connsiteX1-4311" fmla="*/ 49251 w 421979"/>
              <a:gd name="connsiteY1-4312" fmla="*/ 2465 h 147443"/>
              <a:gd name="connsiteX2-4313" fmla="*/ 91183 w 421979"/>
              <a:gd name="connsiteY2-4314" fmla="*/ 145534 h 147443"/>
              <a:gd name="connsiteX3-4315" fmla="*/ 140583 w 421979"/>
              <a:gd name="connsiteY3-4316" fmla="*/ 2 h 147443"/>
              <a:gd name="connsiteX4-4317" fmla="*/ 176806 w 421979"/>
              <a:gd name="connsiteY4-4318" fmla="*/ 143743 h 147443"/>
              <a:gd name="connsiteX5-4319" fmla="*/ 218748 w 421979"/>
              <a:gd name="connsiteY5-4320" fmla="*/ 1624 h 147443"/>
              <a:gd name="connsiteX6-4321" fmla="*/ 258308 w 421979"/>
              <a:gd name="connsiteY6-4322" fmla="*/ 143743 h 147443"/>
              <a:gd name="connsiteX7-4323" fmla="*/ 301840 w 421979"/>
              <a:gd name="connsiteY7-4324" fmla="*/ 1624 h 147443"/>
              <a:gd name="connsiteX8-4325" fmla="*/ 336635 w 421979"/>
              <a:gd name="connsiteY8-4326" fmla="*/ 147436 h 147443"/>
              <a:gd name="connsiteX9-4327" fmla="*/ 382550 w 421979"/>
              <a:gd name="connsiteY9-4328" fmla="*/ 1397 h 147443"/>
              <a:gd name="connsiteX10-4329" fmla="*/ 421979 w 421979"/>
              <a:gd name="connsiteY10-4330" fmla="*/ 143351 h 147443"/>
              <a:gd name="connsiteX0-4331" fmla="*/ 0 w 421979"/>
              <a:gd name="connsiteY0-4332" fmla="*/ 143857 h 147443"/>
              <a:gd name="connsiteX1-4333" fmla="*/ 49251 w 421979"/>
              <a:gd name="connsiteY1-4334" fmla="*/ 2465 h 147443"/>
              <a:gd name="connsiteX2-4335" fmla="*/ 91183 w 421979"/>
              <a:gd name="connsiteY2-4336" fmla="*/ 145534 h 147443"/>
              <a:gd name="connsiteX3-4337" fmla="*/ 140583 w 421979"/>
              <a:gd name="connsiteY3-4338" fmla="*/ 2 h 147443"/>
              <a:gd name="connsiteX4-4339" fmla="*/ 176806 w 421979"/>
              <a:gd name="connsiteY4-4340" fmla="*/ 143743 h 147443"/>
              <a:gd name="connsiteX5-4341" fmla="*/ 218748 w 421979"/>
              <a:gd name="connsiteY5-4342" fmla="*/ 1624 h 147443"/>
              <a:gd name="connsiteX6-4343" fmla="*/ 258308 w 421979"/>
              <a:gd name="connsiteY6-4344" fmla="*/ 143743 h 147443"/>
              <a:gd name="connsiteX7-4345" fmla="*/ 301840 w 421979"/>
              <a:gd name="connsiteY7-4346" fmla="*/ 1624 h 147443"/>
              <a:gd name="connsiteX8-4347" fmla="*/ 336635 w 421979"/>
              <a:gd name="connsiteY8-4348" fmla="*/ 147436 h 147443"/>
              <a:gd name="connsiteX9-4349" fmla="*/ 382550 w 421979"/>
              <a:gd name="connsiteY9-4350" fmla="*/ 1397 h 147443"/>
              <a:gd name="connsiteX10-4351" fmla="*/ 421979 w 421979"/>
              <a:gd name="connsiteY10-4352" fmla="*/ 143351 h 147443"/>
              <a:gd name="connsiteX0-4353" fmla="*/ 0 w 421979"/>
              <a:gd name="connsiteY0-4354" fmla="*/ 143857 h 147443"/>
              <a:gd name="connsiteX1-4355" fmla="*/ 49251 w 421979"/>
              <a:gd name="connsiteY1-4356" fmla="*/ 2465 h 147443"/>
              <a:gd name="connsiteX2-4357" fmla="*/ 91183 w 421979"/>
              <a:gd name="connsiteY2-4358" fmla="*/ 145534 h 147443"/>
              <a:gd name="connsiteX3-4359" fmla="*/ 140583 w 421979"/>
              <a:gd name="connsiteY3-4360" fmla="*/ 2 h 147443"/>
              <a:gd name="connsiteX4-4361" fmla="*/ 176806 w 421979"/>
              <a:gd name="connsiteY4-4362" fmla="*/ 143743 h 147443"/>
              <a:gd name="connsiteX5-4363" fmla="*/ 218748 w 421979"/>
              <a:gd name="connsiteY5-4364" fmla="*/ 1624 h 147443"/>
              <a:gd name="connsiteX6-4365" fmla="*/ 258308 w 421979"/>
              <a:gd name="connsiteY6-4366" fmla="*/ 143743 h 147443"/>
              <a:gd name="connsiteX7-4367" fmla="*/ 301840 w 421979"/>
              <a:gd name="connsiteY7-4368" fmla="*/ 1624 h 147443"/>
              <a:gd name="connsiteX8-4369" fmla="*/ 336635 w 421979"/>
              <a:gd name="connsiteY8-4370" fmla="*/ 147436 h 147443"/>
              <a:gd name="connsiteX9-4371" fmla="*/ 382550 w 421979"/>
              <a:gd name="connsiteY9-4372" fmla="*/ 1397 h 147443"/>
              <a:gd name="connsiteX10-4373" fmla="*/ 421979 w 421979"/>
              <a:gd name="connsiteY10-4374" fmla="*/ 143351 h 147443"/>
              <a:gd name="connsiteX0-4375" fmla="*/ 0 w 421979"/>
              <a:gd name="connsiteY0-4376" fmla="*/ 143857 h 147442"/>
              <a:gd name="connsiteX1-4377" fmla="*/ 49251 w 421979"/>
              <a:gd name="connsiteY1-4378" fmla="*/ 2465 h 147442"/>
              <a:gd name="connsiteX2-4379" fmla="*/ 91183 w 421979"/>
              <a:gd name="connsiteY2-4380" fmla="*/ 145534 h 147442"/>
              <a:gd name="connsiteX3-4381" fmla="*/ 140583 w 421979"/>
              <a:gd name="connsiteY3-4382" fmla="*/ 2 h 147442"/>
              <a:gd name="connsiteX4-4383" fmla="*/ 176806 w 421979"/>
              <a:gd name="connsiteY4-4384" fmla="*/ 143743 h 147442"/>
              <a:gd name="connsiteX5-4385" fmla="*/ 218748 w 421979"/>
              <a:gd name="connsiteY5-4386" fmla="*/ 1624 h 147442"/>
              <a:gd name="connsiteX6-4387" fmla="*/ 258308 w 421979"/>
              <a:gd name="connsiteY6-4388" fmla="*/ 143743 h 147442"/>
              <a:gd name="connsiteX7-4389" fmla="*/ 301840 w 421979"/>
              <a:gd name="connsiteY7-4390" fmla="*/ 1624 h 147442"/>
              <a:gd name="connsiteX8-4391" fmla="*/ 336635 w 421979"/>
              <a:gd name="connsiteY8-4392" fmla="*/ 147436 h 147442"/>
              <a:gd name="connsiteX9-4393" fmla="*/ 382550 w 421979"/>
              <a:gd name="connsiteY9-4394" fmla="*/ 1397 h 147442"/>
              <a:gd name="connsiteX10-4395" fmla="*/ 421979 w 421979"/>
              <a:gd name="connsiteY10-4396" fmla="*/ 143351 h 147442"/>
              <a:gd name="connsiteX0-4397" fmla="*/ 0 w 421979"/>
              <a:gd name="connsiteY0-4398" fmla="*/ 143857 h 147443"/>
              <a:gd name="connsiteX1-4399" fmla="*/ 49251 w 421979"/>
              <a:gd name="connsiteY1-4400" fmla="*/ 2465 h 147443"/>
              <a:gd name="connsiteX2-4401" fmla="*/ 91183 w 421979"/>
              <a:gd name="connsiteY2-4402" fmla="*/ 145534 h 147443"/>
              <a:gd name="connsiteX3-4403" fmla="*/ 140583 w 421979"/>
              <a:gd name="connsiteY3-4404" fmla="*/ 2 h 147443"/>
              <a:gd name="connsiteX4-4405" fmla="*/ 176806 w 421979"/>
              <a:gd name="connsiteY4-4406" fmla="*/ 143743 h 147443"/>
              <a:gd name="connsiteX5-4407" fmla="*/ 218748 w 421979"/>
              <a:gd name="connsiteY5-4408" fmla="*/ 1624 h 147443"/>
              <a:gd name="connsiteX6-4409" fmla="*/ 258308 w 421979"/>
              <a:gd name="connsiteY6-4410" fmla="*/ 143743 h 147443"/>
              <a:gd name="connsiteX7-4411" fmla="*/ 301840 w 421979"/>
              <a:gd name="connsiteY7-4412" fmla="*/ 1624 h 147443"/>
              <a:gd name="connsiteX8-4413" fmla="*/ 336635 w 421979"/>
              <a:gd name="connsiteY8-4414" fmla="*/ 147436 h 147443"/>
              <a:gd name="connsiteX9-4415" fmla="*/ 382550 w 421979"/>
              <a:gd name="connsiteY9-4416" fmla="*/ 1397 h 147443"/>
              <a:gd name="connsiteX10-4417" fmla="*/ 421979 w 421979"/>
              <a:gd name="connsiteY10-4418" fmla="*/ 143351 h 147443"/>
              <a:gd name="connsiteX0-4419" fmla="*/ 0 w 421979"/>
              <a:gd name="connsiteY0-4420" fmla="*/ 143857 h 147443"/>
              <a:gd name="connsiteX1-4421" fmla="*/ 49251 w 421979"/>
              <a:gd name="connsiteY1-4422" fmla="*/ 2465 h 147443"/>
              <a:gd name="connsiteX2-4423" fmla="*/ 91183 w 421979"/>
              <a:gd name="connsiteY2-4424" fmla="*/ 145534 h 147443"/>
              <a:gd name="connsiteX3-4425" fmla="*/ 140583 w 421979"/>
              <a:gd name="connsiteY3-4426" fmla="*/ 2 h 147443"/>
              <a:gd name="connsiteX4-4427" fmla="*/ 176806 w 421979"/>
              <a:gd name="connsiteY4-4428" fmla="*/ 143743 h 147443"/>
              <a:gd name="connsiteX5-4429" fmla="*/ 218748 w 421979"/>
              <a:gd name="connsiteY5-4430" fmla="*/ 1624 h 147443"/>
              <a:gd name="connsiteX6-4431" fmla="*/ 258308 w 421979"/>
              <a:gd name="connsiteY6-4432" fmla="*/ 143743 h 147443"/>
              <a:gd name="connsiteX7-4433" fmla="*/ 301840 w 421979"/>
              <a:gd name="connsiteY7-4434" fmla="*/ 1624 h 147443"/>
              <a:gd name="connsiteX8-4435" fmla="*/ 336635 w 421979"/>
              <a:gd name="connsiteY8-4436" fmla="*/ 147436 h 147443"/>
              <a:gd name="connsiteX9-4437" fmla="*/ 382550 w 421979"/>
              <a:gd name="connsiteY9-4438" fmla="*/ 1397 h 147443"/>
              <a:gd name="connsiteX10-4439" fmla="*/ 421979 w 421979"/>
              <a:gd name="connsiteY10-4440" fmla="*/ 143351 h 147443"/>
              <a:gd name="connsiteX0-4441" fmla="*/ 0 w 421979"/>
              <a:gd name="connsiteY0-4442" fmla="*/ 143857 h 147436"/>
              <a:gd name="connsiteX1-4443" fmla="*/ 49251 w 421979"/>
              <a:gd name="connsiteY1-4444" fmla="*/ 2465 h 147436"/>
              <a:gd name="connsiteX2-4445" fmla="*/ 91183 w 421979"/>
              <a:gd name="connsiteY2-4446" fmla="*/ 145534 h 147436"/>
              <a:gd name="connsiteX3-4447" fmla="*/ 140583 w 421979"/>
              <a:gd name="connsiteY3-4448" fmla="*/ 2 h 147436"/>
              <a:gd name="connsiteX4-4449" fmla="*/ 176806 w 421979"/>
              <a:gd name="connsiteY4-4450" fmla="*/ 143743 h 147436"/>
              <a:gd name="connsiteX5-4451" fmla="*/ 218748 w 421979"/>
              <a:gd name="connsiteY5-4452" fmla="*/ 1624 h 147436"/>
              <a:gd name="connsiteX6-4453" fmla="*/ 258308 w 421979"/>
              <a:gd name="connsiteY6-4454" fmla="*/ 143743 h 147436"/>
              <a:gd name="connsiteX7-4455" fmla="*/ 301840 w 421979"/>
              <a:gd name="connsiteY7-4456" fmla="*/ 1624 h 147436"/>
              <a:gd name="connsiteX8-4457" fmla="*/ 336635 w 421979"/>
              <a:gd name="connsiteY8-4458" fmla="*/ 147436 h 147436"/>
              <a:gd name="connsiteX9-4459" fmla="*/ 383344 w 421979"/>
              <a:gd name="connsiteY9-4460" fmla="*/ 1397 h 147436"/>
              <a:gd name="connsiteX10-4461" fmla="*/ 421979 w 421979"/>
              <a:gd name="connsiteY10-4462" fmla="*/ 143351 h 147436"/>
              <a:gd name="connsiteX0-4463" fmla="*/ 0 w 421979"/>
              <a:gd name="connsiteY0-4464" fmla="*/ 143857 h 147554"/>
              <a:gd name="connsiteX1-4465" fmla="*/ 49251 w 421979"/>
              <a:gd name="connsiteY1-4466" fmla="*/ 2465 h 147554"/>
              <a:gd name="connsiteX2-4467" fmla="*/ 91183 w 421979"/>
              <a:gd name="connsiteY2-4468" fmla="*/ 145534 h 147554"/>
              <a:gd name="connsiteX3-4469" fmla="*/ 140583 w 421979"/>
              <a:gd name="connsiteY3-4470" fmla="*/ 2 h 147554"/>
              <a:gd name="connsiteX4-4471" fmla="*/ 176806 w 421979"/>
              <a:gd name="connsiteY4-4472" fmla="*/ 143743 h 147554"/>
              <a:gd name="connsiteX5-4473" fmla="*/ 218748 w 421979"/>
              <a:gd name="connsiteY5-4474" fmla="*/ 1624 h 147554"/>
              <a:gd name="connsiteX6-4475" fmla="*/ 258308 w 421979"/>
              <a:gd name="connsiteY6-4476" fmla="*/ 143743 h 147554"/>
              <a:gd name="connsiteX7-4477" fmla="*/ 301840 w 421979"/>
              <a:gd name="connsiteY7-4478" fmla="*/ 1624 h 147554"/>
              <a:gd name="connsiteX8-4479" fmla="*/ 336635 w 421979"/>
              <a:gd name="connsiteY8-4480" fmla="*/ 147436 h 147554"/>
              <a:gd name="connsiteX9-4481" fmla="*/ 383344 w 421979"/>
              <a:gd name="connsiteY9-4482" fmla="*/ 1397 h 147554"/>
              <a:gd name="connsiteX10-4483" fmla="*/ 421979 w 421979"/>
              <a:gd name="connsiteY10-4484" fmla="*/ 143351 h 147554"/>
              <a:gd name="connsiteX0-4485" fmla="*/ 0 w 421979"/>
              <a:gd name="connsiteY0-4486" fmla="*/ 143857 h 147443"/>
              <a:gd name="connsiteX1-4487" fmla="*/ 49251 w 421979"/>
              <a:gd name="connsiteY1-4488" fmla="*/ 2465 h 147443"/>
              <a:gd name="connsiteX2-4489" fmla="*/ 91183 w 421979"/>
              <a:gd name="connsiteY2-4490" fmla="*/ 145534 h 147443"/>
              <a:gd name="connsiteX3-4491" fmla="*/ 140583 w 421979"/>
              <a:gd name="connsiteY3-4492" fmla="*/ 2 h 147443"/>
              <a:gd name="connsiteX4-4493" fmla="*/ 176806 w 421979"/>
              <a:gd name="connsiteY4-4494" fmla="*/ 143743 h 147443"/>
              <a:gd name="connsiteX5-4495" fmla="*/ 218748 w 421979"/>
              <a:gd name="connsiteY5-4496" fmla="*/ 1624 h 147443"/>
              <a:gd name="connsiteX6-4497" fmla="*/ 258308 w 421979"/>
              <a:gd name="connsiteY6-4498" fmla="*/ 143743 h 147443"/>
              <a:gd name="connsiteX7-4499" fmla="*/ 301840 w 421979"/>
              <a:gd name="connsiteY7-4500" fmla="*/ 1624 h 147443"/>
              <a:gd name="connsiteX8-4501" fmla="*/ 336635 w 421979"/>
              <a:gd name="connsiteY8-4502" fmla="*/ 147436 h 147443"/>
              <a:gd name="connsiteX9-4503" fmla="*/ 383344 w 421979"/>
              <a:gd name="connsiteY9-4504" fmla="*/ 1397 h 147443"/>
              <a:gd name="connsiteX10-4505" fmla="*/ 421979 w 421979"/>
              <a:gd name="connsiteY10-4506" fmla="*/ 143351 h 147443"/>
              <a:gd name="connsiteX0-4507" fmla="*/ 0 w 421979"/>
              <a:gd name="connsiteY0-4508" fmla="*/ 143857 h 147443"/>
              <a:gd name="connsiteX1-4509" fmla="*/ 49251 w 421979"/>
              <a:gd name="connsiteY1-4510" fmla="*/ 2465 h 147443"/>
              <a:gd name="connsiteX2-4511" fmla="*/ 91183 w 421979"/>
              <a:gd name="connsiteY2-4512" fmla="*/ 145534 h 147443"/>
              <a:gd name="connsiteX3-4513" fmla="*/ 140583 w 421979"/>
              <a:gd name="connsiteY3-4514" fmla="*/ 2 h 147443"/>
              <a:gd name="connsiteX4-4515" fmla="*/ 176806 w 421979"/>
              <a:gd name="connsiteY4-4516" fmla="*/ 143743 h 147443"/>
              <a:gd name="connsiteX5-4517" fmla="*/ 218748 w 421979"/>
              <a:gd name="connsiteY5-4518" fmla="*/ 1624 h 147443"/>
              <a:gd name="connsiteX6-4519" fmla="*/ 258308 w 421979"/>
              <a:gd name="connsiteY6-4520" fmla="*/ 143743 h 147443"/>
              <a:gd name="connsiteX7-4521" fmla="*/ 301840 w 421979"/>
              <a:gd name="connsiteY7-4522" fmla="*/ 1624 h 147443"/>
              <a:gd name="connsiteX8-4523" fmla="*/ 336635 w 421979"/>
              <a:gd name="connsiteY8-4524" fmla="*/ 147436 h 147443"/>
              <a:gd name="connsiteX9-4525" fmla="*/ 383344 w 421979"/>
              <a:gd name="connsiteY9-4526" fmla="*/ 1397 h 147443"/>
              <a:gd name="connsiteX10-4527" fmla="*/ 421979 w 421979"/>
              <a:gd name="connsiteY10-4528" fmla="*/ 143351 h 147443"/>
              <a:gd name="connsiteX0-4529" fmla="*/ 0 w 421979"/>
              <a:gd name="connsiteY0-4530" fmla="*/ 143857 h 147436"/>
              <a:gd name="connsiteX1-4531" fmla="*/ 49251 w 421979"/>
              <a:gd name="connsiteY1-4532" fmla="*/ 2465 h 147436"/>
              <a:gd name="connsiteX2-4533" fmla="*/ 91183 w 421979"/>
              <a:gd name="connsiteY2-4534" fmla="*/ 145534 h 147436"/>
              <a:gd name="connsiteX3-4535" fmla="*/ 140583 w 421979"/>
              <a:gd name="connsiteY3-4536" fmla="*/ 2 h 147436"/>
              <a:gd name="connsiteX4-4537" fmla="*/ 176806 w 421979"/>
              <a:gd name="connsiteY4-4538" fmla="*/ 143743 h 147436"/>
              <a:gd name="connsiteX5-4539" fmla="*/ 218748 w 421979"/>
              <a:gd name="connsiteY5-4540" fmla="*/ 1624 h 147436"/>
              <a:gd name="connsiteX6-4541" fmla="*/ 258308 w 421979"/>
              <a:gd name="connsiteY6-4542" fmla="*/ 143743 h 147436"/>
              <a:gd name="connsiteX7-4543" fmla="*/ 299458 w 421979"/>
              <a:gd name="connsiteY7-4544" fmla="*/ 1624 h 147436"/>
              <a:gd name="connsiteX8-4545" fmla="*/ 336635 w 421979"/>
              <a:gd name="connsiteY8-4546" fmla="*/ 147436 h 147436"/>
              <a:gd name="connsiteX9-4547" fmla="*/ 383344 w 421979"/>
              <a:gd name="connsiteY9-4548" fmla="*/ 1397 h 147436"/>
              <a:gd name="connsiteX10-4549" fmla="*/ 421979 w 421979"/>
              <a:gd name="connsiteY10-4550" fmla="*/ 143351 h 147436"/>
              <a:gd name="connsiteX0-4551" fmla="*/ 0 w 421979"/>
              <a:gd name="connsiteY0-4552" fmla="*/ 143857 h 147436"/>
              <a:gd name="connsiteX1-4553" fmla="*/ 49251 w 421979"/>
              <a:gd name="connsiteY1-4554" fmla="*/ 2465 h 147436"/>
              <a:gd name="connsiteX2-4555" fmla="*/ 91183 w 421979"/>
              <a:gd name="connsiteY2-4556" fmla="*/ 145534 h 147436"/>
              <a:gd name="connsiteX3-4557" fmla="*/ 140583 w 421979"/>
              <a:gd name="connsiteY3-4558" fmla="*/ 2 h 147436"/>
              <a:gd name="connsiteX4-4559" fmla="*/ 176806 w 421979"/>
              <a:gd name="connsiteY4-4560" fmla="*/ 143743 h 147436"/>
              <a:gd name="connsiteX5-4561" fmla="*/ 218748 w 421979"/>
              <a:gd name="connsiteY5-4562" fmla="*/ 1624 h 147436"/>
              <a:gd name="connsiteX6-4563" fmla="*/ 258308 w 421979"/>
              <a:gd name="connsiteY6-4564" fmla="*/ 143743 h 147436"/>
              <a:gd name="connsiteX7-4565" fmla="*/ 299458 w 421979"/>
              <a:gd name="connsiteY7-4566" fmla="*/ 1624 h 147436"/>
              <a:gd name="connsiteX8-4567" fmla="*/ 336635 w 421979"/>
              <a:gd name="connsiteY8-4568" fmla="*/ 147436 h 147436"/>
              <a:gd name="connsiteX9-4569" fmla="*/ 383344 w 421979"/>
              <a:gd name="connsiteY9-4570" fmla="*/ 1397 h 147436"/>
              <a:gd name="connsiteX10-4571" fmla="*/ 421979 w 421979"/>
              <a:gd name="connsiteY10-4572" fmla="*/ 143351 h 147436"/>
              <a:gd name="connsiteX0-4573" fmla="*/ 0 w 421979"/>
              <a:gd name="connsiteY0-4574" fmla="*/ 143857 h 147436"/>
              <a:gd name="connsiteX1-4575" fmla="*/ 49251 w 421979"/>
              <a:gd name="connsiteY1-4576" fmla="*/ 2465 h 147436"/>
              <a:gd name="connsiteX2-4577" fmla="*/ 91183 w 421979"/>
              <a:gd name="connsiteY2-4578" fmla="*/ 145534 h 147436"/>
              <a:gd name="connsiteX3-4579" fmla="*/ 140583 w 421979"/>
              <a:gd name="connsiteY3-4580" fmla="*/ 2 h 147436"/>
              <a:gd name="connsiteX4-4581" fmla="*/ 176806 w 421979"/>
              <a:gd name="connsiteY4-4582" fmla="*/ 143743 h 147436"/>
              <a:gd name="connsiteX5-4583" fmla="*/ 218748 w 421979"/>
              <a:gd name="connsiteY5-4584" fmla="*/ 1624 h 147436"/>
              <a:gd name="connsiteX6-4585" fmla="*/ 258308 w 421979"/>
              <a:gd name="connsiteY6-4586" fmla="*/ 143743 h 147436"/>
              <a:gd name="connsiteX7-4587" fmla="*/ 299458 w 421979"/>
              <a:gd name="connsiteY7-4588" fmla="*/ 1624 h 147436"/>
              <a:gd name="connsiteX8-4589" fmla="*/ 336635 w 421979"/>
              <a:gd name="connsiteY8-4590" fmla="*/ 147436 h 147436"/>
              <a:gd name="connsiteX9-4591" fmla="*/ 383344 w 421979"/>
              <a:gd name="connsiteY9-4592" fmla="*/ 1397 h 147436"/>
              <a:gd name="connsiteX10-4593" fmla="*/ 421979 w 421979"/>
              <a:gd name="connsiteY10-4594" fmla="*/ 143351 h 147436"/>
              <a:gd name="connsiteX0-4595" fmla="*/ 0 w 421979"/>
              <a:gd name="connsiteY0-4596" fmla="*/ 143857 h 147436"/>
              <a:gd name="connsiteX1-4597" fmla="*/ 49251 w 421979"/>
              <a:gd name="connsiteY1-4598" fmla="*/ 2465 h 147436"/>
              <a:gd name="connsiteX2-4599" fmla="*/ 91183 w 421979"/>
              <a:gd name="connsiteY2-4600" fmla="*/ 145534 h 147436"/>
              <a:gd name="connsiteX3-4601" fmla="*/ 140583 w 421979"/>
              <a:gd name="connsiteY3-4602" fmla="*/ 2 h 147436"/>
              <a:gd name="connsiteX4-4603" fmla="*/ 176806 w 421979"/>
              <a:gd name="connsiteY4-4604" fmla="*/ 143743 h 147436"/>
              <a:gd name="connsiteX5-4605" fmla="*/ 218748 w 421979"/>
              <a:gd name="connsiteY5-4606" fmla="*/ 1624 h 147436"/>
              <a:gd name="connsiteX6-4607" fmla="*/ 258308 w 421979"/>
              <a:gd name="connsiteY6-4608" fmla="*/ 143743 h 147436"/>
              <a:gd name="connsiteX7-4609" fmla="*/ 299458 w 421979"/>
              <a:gd name="connsiteY7-4610" fmla="*/ 1624 h 147436"/>
              <a:gd name="connsiteX8-4611" fmla="*/ 336635 w 421979"/>
              <a:gd name="connsiteY8-4612" fmla="*/ 147436 h 147436"/>
              <a:gd name="connsiteX9-4613" fmla="*/ 383344 w 421979"/>
              <a:gd name="connsiteY9-4614" fmla="*/ 1397 h 147436"/>
              <a:gd name="connsiteX10-4615" fmla="*/ 421979 w 421979"/>
              <a:gd name="connsiteY10-4616" fmla="*/ 143351 h 147436"/>
              <a:gd name="connsiteX0-4617" fmla="*/ 0 w 421979"/>
              <a:gd name="connsiteY0-4618" fmla="*/ 143857 h 147503"/>
              <a:gd name="connsiteX1-4619" fmla="*/ 49251 w 421979"/>
              <a:gd name="connsiteY1-4620" fmla="*/ 2465 h 147503"/>
              <a:gd name="connsiteX2-4621" fmla="*/ 91183 w 421979"/>
              <a:gd name="connsiteY2-4622" fmla="*/ 145534 h 147503"/>
              <a:gd name="connsiteX3-4623" fmla="*/ 140583 w 421979"/>
              <a:gd name="connsiteY3-4624" fmla="*/ 2 h 147503"/>
              <a:gd name="connsiteX4-4625" fmla="*/ 176806 w 421979"/>
              <a:gd name="connsiteY4-4626" fmla="*/ 143743 h 147503"/>
              <a:gd name="connsiteX5-4627" fmla="*/ 218748 w 421979"/>
              <a:gd name="connsiteY5-4628" fmla="*/ 1624 h 147503"/>
              <a:gd name="connsiteX6-4629" fmla="*/ 258308 w 421979"/>
              <a:gd name="connsiteY6-4630" fmla="*/ 143743 h 147503"/>
              <a:gd name="connsiteX7-4631" fmla="*/ 299458 w 421979"/>
              <a:gd name="connsiteY7-4632" fmla="*/ 1624 h 147503"/>
              <a:gd name="connsiteX8-4633" fmla="*/ 336635 w 421979"/>
              <a:gd name="connsiteY8-4634" fmla="*/ 147436 h 147503"/>
              <a:gd name="connsiteX9-4635" fmla="*/ 383344 w 421979"/>
              <a:gd name="connsiteY9-4636" fmla="*/ 1397 h 147503"/>
              <a:gd name="connsiteX10-4637" fmla="*/ 421979 w 421979"/>
              <a:gd name="connsiteY10-4638" fmla="*/ 143351 h 147503"/>
              <a:gd name="connsiteX0-4639" fmla="*/ 0 w 421979"/>
              <a:gd name="connsiteY0-4640" fmla="*/ 143857 h 147503"/>
              <a:gd name="connsiteX1-4641" fmla="*/ 49251 w 421979"/>
              <a:gd name="connsiteY1-4642" fmla="*/ 2465 h 147503"/>
              <a:gd name="connsiteX2-4643" fmla="*/ 91183 w 421979"/>
              <a:gd name="connsiteY2-4644" fmla="*/ 145534 h 147503"/>
              <a:gd name="connsiteX3-4645" fmla="*/ 140583 w 421979"/>
              <a:gd name="connsiteY3-4646" fmla="*/ 2 h 147503"/>
              <a:gd name="connsiteX4-4647" fmla="*/ 176806 w 421979"/>
              <a:gd name="connsiteY4-4648" fmla="*/ 143743 h 147503"/>
              <a:gd name="connsiteX5-4649" fmla="*/ 218748 w 421979"/>
              <a:gd name="connsiteY5-4650" fmla="*/ 1624 h 147503"/>
              <a:gd name="connsiteX6-4651" fmla="*/ 258308 w 421979"/>
              <a:gd name="connsiteY6-4652" fmla="*/ 143743 h 147503"/>
              <a:gd name="connsiteX7-4653" fmla="*/ 299458 w 421979"/>
              <a:gd name="connsiteY7-4654" fmla="*/ 1624 h 147503"/>
              <a:gd name="connsiteX8-4655" fmla="*/ 336635 w 421979"/>
              <a:gd name="connsiteY8-4656" fmla="*/ 147436 h 147503"/>
              <a:gd name="connsiteX9-4657" fmla="*/ 383344 w 421979"/>
              <a:gd name="connsiteY9-4658" fmla="*/ 1397 h 147503"/>
              <a:gd name="connsiteX10-4659" fmla="*/ 421979 w 421979"/>
              <a:gd name="connsiteY10-4660" fmla="*/ 143351 h 147503"/>
              <a:gd name="connsiteX0-4661" fmla="*/ 0 w 421979"/>
              <a:gd name="connsiteY0-4662" fmla="*/ 143857 h 147503"/>
              <a:gd name="connsiteX1-4663" fmla="*/ 49251 w 421979"/>
              <a:gd name="connsiteY1-4664" fmla="*/ 2465 h 147503"/>
              <a:gd name="connsiteX2-4665" fmla="*/ 91183 w 421979"/>
              <a:gd name="connsiteY2-4666" fmla="*/ 145534 h 147503"/>
              <a:gd name="connsiteX3-4667" fmla="*/ 140583 w 421979"/>
              <a:gd name="connsiteY3-4668" fmla="*/ 2 h 147503"/>
              <a:gd name="connsiteX4-4669" fmla="*/ 176806 w 421979"/>
              <a:gd name="connsiteY4-4670" fmla="*/ 143743 h 147503"/>
              <a:gd name="connsiteX5-4671" fmla="*/ 218748 w 421979"/>
              <a:gd name="connsiteY5-4672" fmla="*/ 1624 h 147503"/>
              <a:gd name="connsiteX6-4673" fmla="*/ 258308 w 421979"/>
              <a:gd name="connsiteY6-4674" fmla="*/ 143743 h 147503"/>
              <a:gd name="connsiteX7-4675" fmla="*/ 299458 w 421979"/>
              <a:gd name="connsiteY7-4676" fmla="*/ 1624 h 147503"/>
              <a:gd name="connsiteX8-4677" fmla="*/ 336635 w 421979"/>
              <a:gd name="connsiteY8-4678" fmla="*/ 147436 h 147503"/>
              <a:gd name="connsiteX9-4679" fmla="*/ 383344 w 421979"/>
              <a:gd name="connsiteY9-4680" fmla="*/ 1397 h 147503"/>
              <a:gd name="connsiteX10-4681" fmla="*/ 421979 w 421979"/>
              <a:gd name="connsiteY10-4682" fmla="*/ 143351 h 147503"/>
              <a:gd name="connsiteX0-4683" fmla="*/ 0 w 421979"/>
              <a:gd name="connsiteY0-4684" fmla="*/ 143857 h 147503"/>
              <a:gd name="connsiteX1-4685" fmla="*/ 49251 w 421979"/>
              <a:gd name="connsiteY1-4686" fmla="*/ 2465 h 147503"/>
              <a:gd name="connsiteX2-4687" fmla="*/ 91183 w 421979"/>
              <a:gd name="connsiteY2-4688" fmla="*/ 145534 h 147503"/>
              <a:gd name="connsiteX3-4689" fmla="*/ 140583 w 421979"/>
              <a:gd name="connsiteY3-4690" fmla="*/ 2 h 147503"/>
              <a:gd name="connsiteX4-4691" fmla="*/ 174423 w 421979"/>
              <a:gd name="connsiteY4-4692" fmla="*/ 144974 h 147503"/>
              <a:gd name="connsiteX5-4693" fmla="*/ 218748 w 421979"/>
              <a:gd name="connsiteY5-4694" fmla="*/ 1624 h 147503"/>
              <a:gd name="connsiteX6-4695" fmla="*/ 258308 w 421979"/>
              <a:gd name="connsiteY6-4696" fmla="*/ 143743 h 147503"/>
              <a:gd name="connsiteX7-4697" fmla="*/ 299458 w 421979"/>
              <a:gd name="connsiteY7-4698" fmla="*/ 1624 h 147503"/>
              <a:gd name="connsiteX8-4699" fmla="*/ 336635 w 421979"/>
              <a:gd name="connsiteY8-4700" fmla="*/ 147436 h 147503"/>
              <a:gd name="connsiteX9-4701" fmla="*/ 383344 w 421979"/>
              <a:gd name="connsiteY9-4702" fmla="*/ 1397 h 147503"/>
              <a:gd name="connsiteX10-4703" fmla="*/ 421979 w 421979"/>
              <a:gd name="connsiteY10-4704" fmla="*/ 143351 h 147503"/>
              <a:gd name="connsiteX0-4705" fmla="*/ 0 w 421979"/>
              <a:gd name="connsiteY0-4706" fmla="*/ 143857 h 147503"/>
              <a:gd name="connsiteX1-4707" fmla="*/ 49251 w 421979"/>
              <a:gd name="connsiteY1-4708" fmla="*/ 2465 h 147503"/>
              <a:gd name="connsiteX2-4709" fmla="*/ 91183 w 421979"/>
              <a:gd name="connsiteY2-4710" fmla="*/ 145534 h 147503"/>
              <a:gd name="connsiteX3-4711" fmla="*/ 140583 w 421979"/>
              <a:gd name="connsiteY3-4712" fmla="*/ 2 h 147503"/>
              <a:gd name="connsiteX4-4713" fmla="*/ 174423 w 421979"/>
              <a:gd name="connsiteY4-4714" fmla="*/ 144974 h 147503"/>
              <a:gd name="connsiteX5-4715" fmla="*/ 218748 w 421979"/>
              <a:gd name="connsiteY5-4716" fmla="*/ 1624 h 147503"/>
              <a:gd name="connsiteX6-4717" fmla="*/ 258308 w 421979"/>
              <a:gd name="connsiteY6-4718" fmla="*/ 143743 h 147503"/>
              <a:gd name="connsiteX7-4719" fmla="*/ 299458 w 421979"/>
              <a:gd name="connsiteY7-4720" fmla="*/ 1624 h 147503"/>
              <a:gd name="connsiteX8-4721" fmla="*/ 336635 w 421979"/>
              <a:gd name="connsiteY8-4722" fmla="*/ 147436 h 147503"/>
              <a:gd name="connsiteX9-4723" fmla="*/ 383344 w 421979"/>
              <a:gd name="connsiteY9-4724" fmla="*/ 1397 h 147503"/>
              <a:gd name="connsiteX10-4725" fmla="*/ 421979 w 421979"/>
              <a:gd name="connsiteY10-4726" fmla="*/ 143351 h 147503"/>
              <a:gd name="connsiteX0-4727" fmla="*/ 0 w 421979"/>
              <a:gd name="connsiteY0-4728" fmla="*/ 143857 h 147503"/>
              <a:gd name="connsiteX1-4729" fmla="*/ 49251 w 421979"/>
              <a:gd name="connsiteY1-4730" fmla="*/ 2465 h 147503"/>
              <a:gd name="connsiteX2-4731" fmla="*/ 91183 w 421979"/>
              <a:gd name="connsiteY2-4732" fmla="*/ 145534 h 147503"/>
              <a:gd name="connsiteX3-4733" fmla="*/ 140583 w 421979"/>
              <a:gd name="connsiteY3-4734" fmla="*/ 2 h 147503"/>
              <a:gd name="connsiteX4-4735" fmla="*/ 174423 w 421979"/>
              <a:gd name="connsiteY4-4736" fmla="*/ 144974 h 147503"/>
              <a:gd name="connsiteX5-4737" fmla="*/ 218748 w 421979"/>
              <a:gd name="connsiteY5-4738" fmla="*/ 1624 h 147503"/>
              <a:gd name="connsiteX6-4739" fmla="*/ 258308 w 421979"/>
              <a:gd name="connsiteY6-4740" fmla="*/ 143743 h 147503"/>
              <a:gd name="connsiteX7-4741" fmla="*/ 299458 w 421979"/>
              <a:gd name="connsiteY7-4742" fmla="*/ 1624 h 147503"/>
              <a:gd name="connsiteX8-4743" fmla="*/ 336635 w 421979"/>
              <a:gd name="connsiteY8-4744" fmla="*/ 147436 h 147503"/>
              <a:gd name="connsiteX9-4745" fmla="*/ 383344 w 421979"/>
              <a:gd name="connsiteY9-4746" fmla="*/ 1397 h 147503"/>
              <a:gd name="connsiteX10-4747" fmla="*/ 421979 w 421979"/>
              <a:gd name="connsiteY10-4748" fmla="*/ 143351 h 147503"/>
              <a:gd name="connsiteX0-4749" fmla="*/ 0 w 421979"/>
              <a:gd name="connsiteY0-4750" fmla="*/ 143857 h 147503"/>
              <a:gd name="connsiteX1-4751" fmla="*/ 49251 w 421979"/>
              <a:gd name="connsiteY1-4752" fmla="*/ 2465 h 147503"/>
              <a:gd name="connsiteX2-4753" fmla="*/ 91183 w 421979"/>
              <a:gd name="connsiteY2-4754" fmla="*/ 145534 h 147503"/>
              <a:gd name="connsiteX3-4755" fmla="*/ 140583 w 421979"/>
              <a:gd name="connsiteY3-4756" fmla="*/ 2 h 147503"/>
              <a:gd name="connsiteX4-4757" fmla="*/ 177600 w 421979"/>
              <a:gd name="connsiteY4-4758" fmla="*/ 146205 h 147503"/>
              <a:gd name="connsiteX5-4759" fmla="*/ 218748 w 421979"/>
              <a:gd name="connsiteY5-4760" fmla="*/ 1624 h 147503"/>
              <a:gd name="connsiteX6-4761" fmla="*/ 258308 w 421979"/>
              <a:gd name="connsiteY6-4762" fmla="*/ 143743 h 147503"/>
              <a:gd name="connsiteX7-4763" fmla="*/ 299458 w 421979"/>
              <a:gd name="connsiteY7-4764" fmla="*/ 1624 h 147503"/>
              <a:gd name="connsiteX8-4765" fmla="*/ 336635 w 421979"/>
              <a:gd name="connsiteY8-4766" fmla="*/ 147436 h 147503"/>
              <a:gd name="connsiteX9-4767" fmla="*/ 383344 w 421979"/>
              <a:gd name="connsiteY9-4768" fmla="*/ 1397 h 147503"/>
              <a:gd name="connsiteX10-4769" fmla="*/ 421979 w 421979"/>
              <a:gd name="connsiteY10-4770" fmla="*/ 143351 h 147503"/>
              <a:gd name="connsiteX0-4771" fmla="*/ 0 w 421979"/>
              <a:gd name="connsiteY0-4772" fmla="*/ 143857 h 147503"/>
              <a:gd name="connsiteX1-4773" fmla="*/ 49251 w 421979"/>
              <a:gd name="connsiteY1-4774" fmla="*/ 2465 h 147503"/>
              <a:gd name="connsiteX2-4775" fmla="*/ 91183 w 421979"/>
              <a:gd name="connsiteY2-4776" fmla="*/ 145534 h 147503"/>
              <a:gd name="connsiteX3-4777" fmla="*/ 140583 w 421979"/>
              <a:gd name="connsiteY3-4778" fmla="*/ 2 h 147503"/>
              <a:gd name="connsiteX4-4779" fmla="*/ 177600 w 421979"/>
              <a:gd name="connsiteY4-4780" fmla="*/ 146205 h 147503"/>
              <a:gd name="connsiteX5-4781" fmla="*/ 218748 w 421979"/>
              <a:gd name="connsiteY5-4782" fmla="*/ 1624 h 147503"/>
              <a:gd name="connsiteX6-4783" fmla="*/ 258308 w 421979"/>
              <a:gd name="connsiteY6-4784" fmla="*/ 143743 h 147503"/>
              <a:gd name="connsiteX7-4785" fmla="*/ 299458 w 421979"/>
              <a:gd name="connsiteY7-4786" fmla="*/ 1624 h 147503"/>
              <a:gd name="connsiteX8-4787" fmla="*/ 336635 w 421979"/>
              <a:gd name="connsiteY8-4788" fmla="*/ 147436 h 147503"/>
              <a:gd name="connsiteX9-4789" fmla="*/ 383344 w 421979"/>
              <a:gd name="connsiteY9-4790" fmla="*/ 1397 h 147503"/>
              <a:gd name="connsiteX10-4791" fmla="*/ 421979 w 421979"/>
              <a:gd name="connsiteY10-4792" fmla="*/ 143351 h 147503"/>
              <a:gd name="connsiteX0-4793" fmla="*/ 0 w 421979"/>
              <a:gd name="connsiteY0-4794" fmla="*/ 143857 h 147503"/>
              <a:gd name="connsiteX1-4795" fmla="*/ 49251 w 421979"/>
              <a:gd name="connsiteY1-4796" fmla="*/ 2465 h 147503"/>
              <a:gd name="connsiteX2-4797" fmla="*/ 91183 w 421979"/>
              <a:gd name="connsiteY2-4798" fmla="*/ 145534 h 147503"/>
              <a:gd name="connsiteX3-4799" fmla="*/ 140583 w 421979"/>
              <a:gd name="connsiteY3-4800" fmla="*/ 2 h 147503"/>
              <a:gd name="connsiteX4-4801" fmla="*/ 177600 w 421979"/>
              <a:gd name="connsiteY4-4802" fmla="*/ 146205 h 147503"/>
              <a:gd name="connsiteX5-4803" fmla="*/ 218748 w 421979"/>
              <a:gd name="connsiteY5-4804" fmla="*/ 1624 h 147503"/>
              <a:gd name="connsiteX6-4805" fmla="*/ 258308 w 421979"/>
              <a:gd name="connsiteY6-4806" fmla="*/ 143743 h 147503"/>
              <a:gd name="connsiteX7-4807" fmla="*/ 299458 w 421979"/>
              <a:gd name="connsiteY7-4808" fmla="*/ 1624 h 147503"/>
              <a:gd name="connsiteX8-4809" fmla="*/ 336635 w 421979"/>
              <a:gd name="connsiteY8-4810" fmla="*/ 147436 h 147503"/>
              <a:gd name="connsiteX9-4811" fmla="*/ 383344 w 421979"/>
              <a:gd name="connsiteY9-4812" fmla="*/ 1397 h 147503"/>
              <a:gd name="connsiteX10-4813" fmla="*/ 421979 w 421979"/>
              <a:gd name="connsiteY10-4814" fmla="*/ 143351 h 147503"/>
              <a:gd name="connsiteX0-4815" fmla="*/ 0 w 421979"/>
              <a:gd name="connsiteY0-4816" fmla="*/ 143857 h 147503"/>
              <a:gd name="connsiteX1-4817" fmla="*/ 49251 w 421979"/>
              <a:gd name="connsiteY1-4818" fmla="*/ 2465 h 147503"/>
              <a:gd name="connsiteX2-4819" fmla="*/ 91183 w 421979"/>
              <a:gd name="connsiteY2-4820" fmla="*/ 145534 h 147503"/>
              <a:gd name="connsiteX3-4821" fmla="*/ 140583 w 421979"/>
              <a:gd name="connsiteY3-4822" fmla="*/ 2 h 147503"/>
              <a:gd name="connsiteX4-4823" fmla="*/ 177600 w 421979"/>
              <a:gd name="connsiteY4-4824" fmla="*/ 146205 h 147503"/>
              <a:gd name="connsiteX5-4825" fmla="*/ 218748 w 421979"/>
              <a:gd name="connsiteY5-4826" fmla="*/ 1624 h 147503"/>
              <a:gd name="connsiteX6-4827" fmla="*/ 258308 w 421979"/>
              <a:gd name="connsiteY6-4828" fmla="*/ 143743 h 147503"/>
              <a:gd name="connsiteX7-4829" fmla="*/ 299458 w 421979"/>
              <a:gd name="connsiteY7-4830" fmla="*/ 1624 h 147503"/>
              <a:gd name="connsiteX8-4831" fmla="*/ 336635 w 421979"/>
              <a:gd name="connsiteY8-4832" fmla="*/ 147436 h 147503"/>
              <a:gd name="connsiteX9-4833" fmla="*/ 383344 w 421979"/>
              <a:gd name="connsiteY9-4834" fmla="*/ 1397 h 147503"/>
              <a:gd name="connsiteX10-4835" fmla="*/ 421979 w 421979"/>
              <a:gd name="connsiteY10-4836" fmla="*/ 143351 h 147503"/>
              <a:gd name="connsiteX0-4837" fmla="*/ 0 w 421979"/>
              <a:gd name="connsiteY0-4838" fmla="*/ 143857 h 147503"/>
              <a:gd name="connsiteX1-4839" fmla="*/ 49251 w 421979"/>
              <a:gd name="connsiteY1-4840" fmla="*/ 2465 h 147503"/>
              <a:gd name="connsiteX2-4841" fmla="*/ 91183 w 421979"/>
              <a:gd name="connsiteY2-4842" fmla="*/ 145534 h 147503"/>
              <a:gd name="connsiteX3-4843" fmla="*/ 140583 w 421979"/>
              <a:gd name="connsiteY3-4844" fmla="*/ 2 h 147503"/>
              <a:gd name="connsiteX4-4845" fmla="*/ 177600 w 421979"/>
              <a:gd name="connsiteY4-4846" fmla="*/ 146205 h 147503"/>
              <a:gd name="connsiteX5-4847" fmla="*/ 218748 w 421979"/>
              <a:gd name="connsiteY5-4848" fmla="*/ 1624 h 147503"/>
              <a:gd name="connsiteX6-4849" fmla="*/ 258308 w 421979"/>
              <a:gd name="connsiteY6-4850" fmla="*/ 143743 h 147503"/>
              <a:gd name="connsiteX7-4851" fmla="*/ 299458 w 421979"/>
              <a:gd name="connsiteY7-4852" fmla="*/ 1624 h 147503"/>
              <a:gd name="connsiteX8-4853" fmla="*/ 336635 w 421979"/>
              <a:gd name="connsiteY8-4854" fmla="*/ 147436 h 147503"/>
              <a:gd name="connsiteX9-4855" fmla="*/ 383344 w 421979"/>
              <a:gd name="connsiteY9-4856" fmla="*/ 1397 h 147503"/>
              <a:gd name="connsiteX10-4857" fmla="*/ 421979 w 421979"/>
              <a:gd name="connsiteY10-4858" fmla="*/ 143351 h 147503"/>
              <a:gd name="connsiteX0-4859" fmla="*/ 0 w 421979"/>
              <a:gd name="connsiteY0-4860" fmla="*/ 142627 h 146273"/>
              <a:gd name="connsiteX1-4861" fmla="*/ 49251 w 421979"/>
              <a:gd name="connsiteY1-4862" fmla="*/ 1235 h 146273"/>
              <a:gd name="connsiteX2-4863" fmla="*/ 91183 w 421979"/>
              <a:gd name="connsiteY2-4864" fmla="*/ 144304 h 146273"/>
              <a:gd name="connsiteX3-4865" fmla="*/ 138200 w 421979"/>
              <a:gd name="connsiteY3-4866" fmla="*/ 3 h 146273"/>
              <a:gd name="connsiteX4-4867" fmla="*/ 177600 w 421979"/>
              <a:gd name="connsiteY4-4868" fmla="*/ 144975 h 146273"/>
              <a:gd name="connsiteX5-4869" fmla="*/ 218748 w 421979"/>
              <a:gd name="connsiteY5-4870" fmla="*/ 394 h 146273"/>
              <a:gd name="connsiteX6-4871" fmla="*/ 258308 w 421979"/>
              <a:gd name="connsiteY6-4872" fmla="*/ 142513 h 146273"/>
              <a:gd name="connsiteX7-4873" fmla="*/ 299458 w 421979"/>
              <a:gd name="connsiteY7-4874" fmla="*/ 394 h 146273"/>
              <a:gd name="connsiteX8-4875" fmla="*/ 336635 w 421979"/>
              <a:gd name="connsiteY8-4876" fmla="*/ 146206 h 146273"/>
              <a:gd name="connsiteX9-4877" fmla="*/ 383344 w 421979"/>
              <a:gd name="connsiteY9-4878" fmla="*/ 167 h 146273"/>
              <a:gd name="connsiteX10-4879" fmla="*/ 421979 w 421979"/>
              <a:gd name="connsiteY10-4880" fmla="*/ 142121 h 146273"/>
              <a:gd name="connsiteX0-4881" fmla="*/ 0 w 421979"/>
              <a:gd name="connsiteY0-4882" fmla="*/ 142627 h 146273"/>
              <a:gd name="connsiteX1-4883" fmla="*/ 49251 w 421979"/>
              <a:gd name="connsiteY1-4884" fmla="*/ 1235 h 146273"/>
              <a:gd name="connsiteX2-4885" fmla="*/ 91183 w 421979"/>
              <a:gd name="connsiteY2-4886" fmla="*/ 144304 h 146273"/>
              <a:gd name="connsiteX3-4887" fmla="*/ 138200 w 421979"/>
              <a:gd name="connsiteY3-4888" fmla="*/ 3 h 146273"/>
              <a:gd name="connsiteX4-4889" fmla="*/ 177600 w 421979"/>
              <a:gd name="connsiteY4-4890" fmla="*/ 144975 h 146273"/>
              <a:gd name="connsiteX5-4891" fmla="*/ 218748 w 421979"/>
              <a:gd name="connsiteY5-4892" fmla="*/ 394 h 146273"/>
              <a:gd name="connsiteX6-4893" fmla="*/ 258308 w 421979"/>
              <a:gd name="connsiteY6-4894" fmla="*/ 142513 h 146273"/>
              <a:gd name="connsiteX7-4895" fmla="*/ 299458 w 421979"/>
              <a:gd name="connsiteY7-4896" fmla="*/ 394 h 146273"/>
              <a:gd name="connsiteX8-4897" fmla="*/ 336635 w 421979"/>
              <a:gd name="connsiteY8-4898" fmla="*/ 146206 h 146273"/>
              <a:gd name="connsiteX9-4899" fmla="*/ 383344 w 421979"/>
              <a:gd name="connsiteY9-4900" fmla="*/ 167 h 146273"/>
              <a:gd name="connsiteX10-4901" fmla="*/ 421979 w 421979"/>
              <a:gd name="connsiteY10-4902" fmla="*/ 142121 h 146273"/>
              <a:gd name="connsiteX0-4903" fmla="*/ 0 w 421979"/>
              <a:gd name="connsiteY0-4904" fmla="*/ 142627 h 146273"/>
              <a:gd name="connsiteX1-4905" fmla="*/ 49251 w 421979"/>
              <a:gd name="connsiteY1-4906" fmla="*/ 1235 h 146273"/>
              <a:gd name="connsiteX2-4907" fmla="*/ 91183 w 421979"/>
              <a:gd name="connsiteY2-4908" fmla="*/ 144304 h 146273"/>
              <a:gd name="connsiteX3-4909" fmla="*/ 138200 w 421979"/>
              <a:gd name="connsiteY3-4910" fmla="*/ 3 h 146273"/>
              <a:gd name="connsiteX4-4911" fmla="*/ 177600 w 421979"/>
              <a:gd name="connsiteY4-4912" fmla="*/ 144975 h 146273"/>
              <a:gd name="connsiteX5-4913" fmla="*/ 218748 w 421979"/>
              <a:gd name="connsiteY5-4914" fmla="*/ 394 h 146273"/>
              <a:gd name="connsiteX6-4915" fmla="*/ 258308 w 421979"/>
              <a:gd name="connsiteY6-4916" fmla="*/ 142513 h 146273"/>
              <a:gd name="connsiteX7-4917" fmla="*/ 299458 w 421979"/>
              <a:gd name="connsiteY7-4918" fmla="*/ 394 h 146273"/>
              <a:gd name="connsiteX8-4919" fmla="*/ 336635 w 421979"/>
              <a:gd name="connsiteY8-4920" fmla="*/ 146206 h 146273"/>
              <a:gd name="connsiteX9-4921" fmla="*/ 383344 w 421979"/>
              <a:gd name="connsiteY9-4922" fmla="*/ 167 h 146273"/>
              <a:gd name="connsiteX10-4923" fmla="*/ 421979 w 421979"/>
              <a:gd name="connsiteY10-4924" fmla="*/ 142121 h 146273"/>
              <a:gd name="connsiteX0-4925" fmla="*/ 0 w 421979"/>
              <a:gd name="connsiteY0-4926" fmla="*/ 142627 h 146273"/>
              <a:gd name="connsiteX1-4927" fmla="*/ 49251 w 421979"/>
              <a:gd name="connsiteY1-4928" fmla="*/ 1235 h 146273"/>
              <a:gd name="connsiteX2-4929" fmla="*/ 91183 w 421979"/>
              <a:gd name="connsiteY2-4930" fmla="*/ 144304 h 146273"/>
              <a:gd name="connsiteX3-4931" fmla="*/ 138200 w 421979"/>
              <a:gd name="connsiteY3-4932" fmla="*/ 3 h 146273"/>
              <a:gd name="connsiteX4-4933" fmla="*/ 177600 w 421979"/>
              <a:gd name="connsiteY4-4934" fmla="*/ 144975 h 146273"/>
              <a:gd name="connsiteX5-4935" fmla="*/ 218748 w 421979"/>
              <a:gd name="connsiteY5-4936" fmla="*/ 394 h 146273"/>
              <a:gd name="connsiteX6-4937" fmla="*/ 258308 w 421979"/>
              <a:gd name="connsiteY6-4938" fmla="*/ 142513 h 146273"/>
              <a:gd name="connsiteX7-4939" fmla="*/ 299458 w 421979"/>
              <a:gd name="connsiteY7-4940" fmla="*/ 394 h 146273"/>
              <a:gd name="connsiteX8-4941" fmla="*/ 336635 w 421979"/>
              <a:gd name="connsiteY8-4942" fmla="*/ 146206 h 146273"/>
              <a:gd name="connsiteX9-4943" fmla="*/ 383344 w 421979"/>
              <a:gd name="connsiteY9-4944" fmla="*/ 167 h 146273"/>
              <a:gd name="connsiteX10-4945" fmla="*/ 421979 w 421979"/>
              <a:gd name="connsiteY10-4946" fmla="*/ 142121 h 14627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1661" y="connsiteY10-1662"/>
              </a:cxn>
            </a:cxnLst>
            <a:rect l="l" t="t" r="r" b="b"/>
            <a:pathLst>
              <a:path w="421979" h="146273">
                <a:moveTo>
                  <a:pt x="0" y="142627"/>
                </a:moveTo>
                <a:cubicBezTo>
                  <a:pt x="77786" y="143150"/>
                  <a:pt x="94809" y="-4379"/>
                  <a:pt x="49251" y="1235"/>
                </a:cubicBezTo>
                <a:cubicBezTo>
                  <a:pt x="12429" y="-537"/>
                  <a:pt x="35060" y="143278"/>
                  <a:pt x="91183" y="144304"/>
                </a:cubicBezTo>
                <a:cubicBezTo>
                  <a:pt x="147306" y="145330"/>
                  <a:pt x="185743" y="1943"/>
                  <a:pt x="138200" y="3"/>
                </a:cubicBezTo>
                <a:cubicBezTo>
                  <a:pt x="83509" y="-706"/>
                  <a:pt x="124466" y="144910"/>
                  <a:pt x="177600" y="144975"/>
                </a:cubicBezTo>
                <a:cubicBezTo>
                  <a:pt x="230734" y="145040"/>
                  <a:pt x="266449" y="804"/>
                  <a:pt x="218748" y="394"/>
                </a:cubicBezTo>
                <a:cubicBezTo>
                  <a:pt x="171047" y="-16"/>
                  <a:pt x="193233" y="140051"/>
                  <a:pt x="258308" y="142513"/>
                </a:cubicBezTo>
                <a:cubicBezTo>
                  <a:pt x="323383" y="144975"/>
                  <a:pt x="342791" y="1010"/>
                  <a:pt x="299458" y="394"/>
                </a:cubicBezTo>
                <a:cubicBezTo>
                  <a:pt x="256125" y="-222"/>
                  <a:pt x="275002" y="142551"/>
                  <a:pt x="336635" y="146206"/>
                </a:cubicBezTo>
                <a:cubicBezTo>
                  <a:pt x="398268" y="149861"/>
                  <a:pt x="428418" y="3720"/>
                  <a:pt x="383344" y="167"/>
                </a:cubicBezTo>
                <a:cubicBezTo>
                  <a:pt x="341446" y="4000"/>
                  <a:pt x="356298" y="145071"/>
                  <a:pt x="421979" y="142121"/>
                </a:cubicBezTo>
              </a:path>
            </a:pathLst>
          </a:custGeom>
          <a:ln w="57150">
            <a:solidFill>
              <a:srgbClr val="5E6DD7"/>
            </a:solidFill>
            <a:headEnd type="none"/>
            <a:tailEnd type="none" w="lg" len="lg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2" name="等腰三角形 91">
            <a:extLst>
              <a:ext uri="{FF2B5EF4-FFF2-40B4-BE49-F238E27FC236}">
                <a16:creationId xmlns:a16="http://schemas.microsoft.com/office/drawing/2014/main" id="{62B46095-7AE5-023F-8BE4-03666F52E5EA}"/>
              </a:ext>
            </a:extLst>
          </p:cNvPr>
          <p:cNvSpPr/>
          <p:nvPr/>
        </p:nvSpPr>
        <p:spPr>
          <a:xfrm rot="16200000">
            <a:off x="1345965" y="20739154"/>
            <a:ext cx="1174975" cy="857871"/>
          </a:xfrm>
          <a:prstGeom prst="triangle">
            <a:avLst/>
          </a:prstGeom>
          <a:noFill/>
          <a:ln w="57150">
            <a:solidFill>
              <a:srgbClr val="5E6DC4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E62A79F5-57F2-462C-5038-34EB44BED431}"/>
                  </a:ext>
                </a:extLst>
              </p:cNvPr>
              <p:cNvSpPr txBox="1"/>
              <p:nvPr/>
            </p:nvSpPr>
            <p:spPr>
              <a:xfrm>
                <a:off x="694374" y="21884108"/>
                <a:ext cx="2584875" cy="52969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zh-CN" altLang="en-US" sz="3200" b="1" i="1" smtClean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∝</m:t>
                    </m:r>
                    <m:r>
                      <a:rPr lang="zh-CN" altLang="en-US" sz="3200" b="1" i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𝒕</m:t>
                    </m:r>
                    <m:sSub>
                      <m:sSubPr>
                        <m:ctrlPr>
                          <a:rPr lang="zh-CN" altLang="en-US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d>
                          <m:dPr>
                            <m:begChr m:val=""/>
                            <m:endChr m:val="|"/>
                            <m:ctrlPr>
                              <a:rPr lang="zh-CN" altLang="en-US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𝒓</m:t>
                            </m:r>
                          </m:e>
                        </m:d>
                      </m:e>
                      <m:sub>
                        <m:d>
                          <m:dPr>
                            <m:ctrlPr>
                              <a:rPr lang="zh-CN" altLang="en-US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zh-CN" altLang="en-US" sz="3200" b="1" i="1" dirty="0">
                                <a:solidFill>
                                  <a:srgbClr val="5E6DD7"/>
                                </a:solidFill>
                                <a:latin typeface="Cambria Math" panose="02040503050406030204" pitchFamily="18" charset="0"/>
                              </a:rPr>
                              <m:t>𝒅</m:t>
                            </m:r>
                          </m:e>
                        </m:d>
                        <m:r>
                          <a:rPr lang="zh-CN" altLang="en-US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𝑸𝑪𝑫</m:t>
                        </m:r>
                      </m:sub>
                    </m:sSub>
                  </m:oMath>
                </a14:m>
                <a:r>
                  <a:rPr lang="en-US" altLang="zh-CN" sz="3200" b="1" dirty="0">
                    <a:solidFill>
                      <a:srgbClr val="5E6DD7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𝑻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endParaRPr lang="zh-CN" altLang="en-US" sz="3200" b="1" dirty="0">
                  <a:solidFill>
                    <a:srgbClr val="5E6DD7"/>
                  </a:solidFill>
                </a:endParaRPr>
              </a:p>
            </p:txBody>
          </p:sp>
        </mc:Choice>
        <mc:Fallback xmlns="">
          <p:sp>
            <p:nvSpPr>
              <p:cNvPr id="93" name="文本框 92">
                <a:extLst>
                  <a:ext uri="{FF2B5EF4-FFF2-40B4-BE49-F238E27FC236}">
                    <a16:creationId xmlns:a16="http://schemas.microsoft.com/office/drawing/2014/main" id="{E62A79F5-57F2-462C-5038-34EB44BED43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4374" y="21884108"/>
                <a:ext cx="2584875" cy="529697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4" name="椭圆 93">
            <a:extLst>
              <a:ext uri="{FF2B5EF4-FFF2-40B4-BE49-F238E27FC236}">
                <a16:creationId xmlns:a16="http://schemas.microsoft.com/office/drawing/2014/main" id="{286C69EA-1147-04FF-BC8E-3F4021F337C2}"/>
              </a:ext>
            </a:extLst>
          </p:cNvPr>
          <p:cNvSpPr/>
          <p:nvPr/>
        </p:nvSpPr>
        <p:spPr>
          <a:xfrm>
            <a:off x="1344923" y="21104612"/>
            <a:ext cx="176957" cy="178904"/>
          </a:xfrm>
          <a:prstGeom prst="ellipse">
            <a:avLst/>
          </a:prstGeom>
          <a:solidFill>
            <a:srgbClr val="5E6DC4"/>
          </a:solidFill>
          <a:ln>
            <a:solidFill>
              <a:srgbClr val="5E6DC4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02421D85-6F68-BDD7-322A-77B9E2CA7A03}"/>
                  </a:ext>
                </a:extLst>
              </p:cNvPr>
              <p:cNvSpPr txBox="1"/>
              <p:nvPr/>
            </p:nvSpPr>
            <p:spPr>
              <a:xfrm>
                <a:off x="687644" y="20774037"/>
                <a:ext cx="772632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1" i="1" dirty="0" smtClean="0">
                              <a:solidFill>
                                <a:srgbClr val="5E6DD7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b="1" i="1" dirty="0" smtClean="0">
                              <a:solidFill>
                                <a:srgbClr val="5E6DD7"/>
                              </a:solidFill>
                              <a:latin typeface="Cambria Math" panose="02040503050406030204" pitchFamily="18" charset="0"/>
                            </a:rPr>
                            <m:t>𝑻</m:t>
                          </m:r>
                        </m:e>
                        <m:sub>
                          <m:r>
                            <a:rPr lang="en-US" altLang="zh-CN" sz="3200" b="1" i="1" dirty="0">
                              <a:solidFill>
                                <a:srgbClr val="5E6DD7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zh-CN" altLang="en-US" sz="3200" b="1" dirty="0"/>
              </a:p>
            </p:txBody>
          </p:sp>
        </mc:Choice>
        <mc:Fallback xmlns="">
          <p:sp>
            <p:nvSpPr>
              <p:cNvPr id="95" name="文本框 94">
                <a:extLst>
                  <a:ext uri="{FF2B5EF4-FFF2-40B4-BE49-F238E27FC236}">
                    <a16:creationId xmlns:a16="http://schemas.microsoft.com/office/drawing/2014/main" id="{02421D85-6F68-BDD7-322A-77B9E2CA7A0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7644" y="20774037"/>
                <a:ext cx="772632" cy="584775"/>
              </a:xfrm>
              <a:prstGeom prst="rect">
                <a:avLst/>
              </a:prstGeom>
              <a:blipFill>
                <a:blip r:embed="rId1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6" name="图片 95">
            <a:extLst>
              <a:ext uri="{FF2B5EF4-FFF2-40B4-BE49-F238E27FC236}">
                <a16:creationId xmlns:a16="http://schemas.microsoft.com/office/drawing/2014/main" id="{3E4A868D-32FF-2B4C-5D24-E2E34331DE6A}"/>
              </a:ext>
            </a:extLst>
          </p:cNvPr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732979" y="20269715"/>
            <a:ext cx="10206640" cy="2521315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97" name="矩形: 圆角 96">
                <a:extLst>
                  <a:ext uri="{FF2B5EF4-FFF2-40B4-BE49-F238E27FC236}">
                    <a16:creationId xmlns:a16="http://schemas.microsoft.com/office/drawing/2014/main" id="{9BE981B5-BDFD-E279-3748-673F44790BBD}"/>
                  </a:ext>
                </a:extLst>
              </p:cNvPr>
              <p:cNvSpPr/>
              <p:nvPr/>
            </p:nvSpPr>
            <p:spPr>
              <a:xfrm>
                <a:off x="623186" y="22665255"/>
                <a:ext cx="13626551" cy="942637"/>
              </a:xfrm>
              <a:prstGeom prst="roundRect">
                <a:avLst/>
              </a:prstGeom>
              <a:solidFill>
                <a:srgbClr val="5E6DD7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altLang="zh-CN" sz="36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3600" i="1" dirty="0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600" i="1" dirty="0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2</m:t>
                            </m:r>
                          </m:e>
                        </m:rad>
                      </m:den>
                    </m:f>
                    <m:sSub>
                      <m:sSubPr>
                        <m:ctrlP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4×4</m:t>
                        </m:r>
                      </m:sub>
                    </m:sSub>
                    <m:r>
                      <a:rPr lang="en-US" altLang="zh-CN" sz="36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, </m:t>
                    </m:r>
                    <m:sSub>
                      <m:sSubPr>
                        <m:ctrlP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6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𝑇</m:t>
                        </m:r>
                      </m:e>
                      <m:sub>
                        <m:r>
                          <a:rPr lang="en-US" altLang="zh-CN" sz="3600" b="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15</m:t>
                        </m:r>
                      </m:sub>
                    </m:sSub>
                    <m:r>
                      <a:rPr lang="en-US" altLang="zh-CN" sz="3600" i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  <m:rad>
                          <m:radPr>
                            <m:degHide m:val="on"/>
                            <m:ctrlPr>
                              <a:rPr lang="en-US" altLang="zh-CN" sz="36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altLang="zh-CN" sz="3600" b="0" i="1" dirty="0" smtClean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6</m:t>
                            </m:r>
                          </m:e>
                        </m:rad>
                      </m:den>
                    </m:f>
                    <m:r>
                      <a:rPr lang="en-US" altLang="zh-CN" sz="36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𝑑𝑖𝑎𝑔</m:t>
                    </m:r>
                    <m:d>
                      <m:dPr>
                        <m:ctrlPr>
                          <a:rPr lang="en-US" altLang="zh-CN" sz="36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altLang="zh-CN" sz="36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1,1,1,−3</m:t>
                        </m:r>
                      </m:e>
                    </m:d>
                    <m:sSubSup>
                      <m:sSubSupPr>
                        <m:ctrlPr>
                          <a:rPr lang="en-US" altLang="zh-CN" sz="36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;  ⇒ </m:t>
                        </m:r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  <m:sup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bSup>
                    <m:r>
                      <a:rPr lang="en-US" altLang="zh-CN" sz="3600" b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≡</m:t>
                    </m:r>
                    <m:sSub>
                      <m:sSubPr>
                        <m:ctrlP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𝜼</m:t>
                        </m:r>
                      </m:e>
                      <m:sub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</m:oMath>
                </a14:m>
                <a:r>
                  <a:rPr lang="en-US" altLang="zh-CN" sz="36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sSubSup>
                      <m:sSubSupPr>
                        <m:ctrlP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SupPr>
                      <m:e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b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  <m:sup>
                        <m:r>
                          <a:rPr lang="en-US" altLang="zh-CN" sz="36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𝟏𝟓</m:t>
                        </m:r>
                      </m:sup>
                    </m:sSubSup>
                    <m:r>
                      <a:rPr lang="en-US" altLang="zh-CN" sz="3600" b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≡</m:t>
                    </m:r>
                    <m:r>
                      <a:rPr lang="en-US" altLang="zh-CN" sz="3600" b="1" i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𝒂</m:t>
                    </m:r>
                  </m:oMath>
                </a14:m>
                <a:endParaRPr lang="en-US" altLang="zh-CN" sz="3600" b="1" dirty="0">
                  <a:solidFill>
                    <a:schemeClr val="accent1">
                      <a:lumMod val="75000"/>
                    </a:schemeClr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97" name="矩形: 圆角 96">
                <a:extLst>
                  <a:ext uri="{FF2B5EF4-FFF2-40B4-BE49-F238E27FC236}">
                    <a16:creationId xmlns:a16="http://schemas.microsoft.com/office/drawing/2014/main" id="{9BE981B5-BDFD-E279-3748-673F44790BB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3186" y="22665255"/>
                <a:ext cx="13626551" cy="942637"/>
              </a:xfrm>
              <a:prstGeom prst="roundRect">
                <a:avLst/>
              </a:prstGeom>
              <a:blipFill>
                <a:blip r:embed="rId17"/>
                <a:stretch>
                  <a:fillRect b="-4516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7" name="矩形: 圆角 106">
                <a:extLst>
                  <a:ext uri="{FF2B5EF4-FFF2-40B4-BE49-F238E27FC236}">
                    <a16:creationId xmlns:a16="http://schemas.microsoft.com/office/drawing/2014/main" id="{15F33C3B-2EEB-493D-245E-A12CA8E7F8D3}"/>
                  </a:ext>
                </a:extLst>
              </p:cNvPr>
              <p:cNvSpPr/>
              <p:nvPr/>
            </p:nvSpPr>
            <p:spPr>
              <a:xfrm>
                <a:off x="721463" y="30664944"/>
                <a:ext cx="4986656" cy="2427443"/>
              </a:xfrm>
              <a:prstGeom prst="roundRect">
                <a:avLst/>
              </a:prstGeom>
              <a:solidFill>
                <a:srgbClr val="5E6DD7"/>
              </a:solidFill>
              <a:ln w="1270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1" i="1" dirty="0" smtClean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acc>
                        </m:e>
                        <m:sub>
                          <m:r>
                            <a:rPr lang="en-US" altLang="zh-CN" sz="32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𝒆𝒇𝒇</m:t>
                          </m:r>
                        </m:sub>
                      </m:sSub>
                      <m:r>
                        <a:rPr lang="en-US" altLang="zh-CN" sz="32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altLang="zh-CN" sz="32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acc>
                        </m:e>
                        <m:sub>
                          <m:r>
                            <a:rPr lang="en-US" altLang="zh-CN" sz="32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𝑸𝑪𝑫</m:t>
                          </m:r>
                        </m:sub>
                      </m:sSub>
                      <m:r>
                        <a:rPr lang="en-US" altLang="zh-CN" sz="3200" b="1" dirty="0">
                          <a:solidFill>
                            <a:schemeClr val="bg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sSub>
                        <m:sSubPr>
                          <m:ctrlPr>
                            <a:rPr lang="en-US" altLang="zh-CN" sz="32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3200" b="1" i="1" dirty="0">
                                  <a:solidFill>
                                    <a:schemeClr val="bg1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acc>
                        </m:e>
                        <m:sub>
                          <m:r>
                            <a:rPr lang="en-US" altLang="zh-CN" sz="3200" b="1" i="1" dirty="0">
                              <a:solidFill>
                                <a:schemeClr val="bg1"/>
                              </a:solidFill>
                              <a:latin typeface="Cambria Math" panose="02040503050406030204" pitchFamily="18" charset="0"/>
                            </a:rPr>
                            <m:t>𝒅𝑸𝑪𝑫</m:t>
                          </m:r>
                        </m:sub>
                      </m:sSub>
                    </m:oMath>
                  </m:oMathPara>
                </a14:m>
                <a:endParaRPr lang="en-US" altLang="zh-CN" sz="32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zh-CN" sz="32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zh-CN" sz="32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/>
                <a:endParaRPr lang="en-US" altLang="zh-CN" sz="40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07" name="矩形: 圆角 106">
                <a:extLst>
                  <a:ext uri="{FF2B5EF4-FFF2-40B4-BE49-F238E27FC236}">
                    <a16:creationId xmlns:a16="http://schemas.microsoft.com/office/drawing/2014/main" id="{15F33C3B-2EEB-493D-245E-A12CA8E7F8D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1463" y="30664944"/>
                <a:ext cx="4986656" cy="2427443"/>
              </a:xfrm>
              <a:prstGeom prst="roundRect">
                <a:avLst/>
              </a:prstGeom>
              <a:blipFill>
                <a:blip r:embed="rId18"/>
                <a:stretch>
                  <a:fillRect/>
                </a:stretch>
              </a:blipFill>
              <a:ln w="1270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1" name="箭头: 左右 110">
            <a:extLst>
              <a:ext uri="{FF2B5EF4-FFF2-40B4-BE49-F238E27FC236}">
                <a16:creationId xmlns:a16="http://schemas.microsoft.com/office/drawing/2014/main" id="{2716DD67-7D63-0BFB-760C-89D5481E0E70}"/>
              </a:ext>
            </a:extLst>
          </p:cNvPr>
          <p:cNvSpPr/>
          <p:nvPr/>
        </p:nvSpPr>
        <p:spPr>
          <a:xfrm>
            <a:off x="2567631" y="31724635"/>
            <a:ext cx="927804" cy="314867"/>
          </a:xfrm>
          <a:prstGeom prst="leftRightArrow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125" name="等号 124">
            <a:extLst>
              <a:ext uri="{FF2B5EF4-FFF2-40B4-BE49-F238E27FC236}">
                <a16:creationId xmlns:a16="http://schemas.microsoft.com/office/drawing/2014/main" id="{BD7016DF-DBF7-B8BF-6545-149C1DF100EE}"/>
              </a:ext>
            </a:extLst>
          </p:cNvPr>
          <p:cNvSpPr/>
          <p:nvPr/>
        </p:nvSpPr>
        <p:spPr>
          <a:xfrm rot="10800000">
            <a:off x="8444185" y="31463557"/>
            <a:ext cx="1106491" cy="714223"/>
          </a:xfrm>
          <a:prstGeom prst="mathEqual">
            <a:avLst>
              <a:gd name="adj1" fmla="val 14537"/>
              <a:gd name="adj2" fmla="val 34644"/>
            </a:avLst>
          </a:prstGeom>
          <a:solidFill>
            <a:srgbClr val="7377D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p:pic>
        <p:nvPicPr>
          <p:cNvPr id="129" name="图片 128">
            <a:extLst>
              <a:ext uri="{FF2B5EF4-FFF2-40B4-BE49-F238E27FC236}">
                <a16:creationId xmlns:a16="http://schemas.microsoft.com/office/drawing/2014/main" id="{49B63BF5-CC9D-4CC1-C836-EDA060E197E6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5480913" y="8292090"/>
            <a:ext cx="8754690" cy="2823116"/>
          </a:xfrm>
          <a:prstGeom prst="rect">
            <a:avLst/>
          </a:prstGeom>
          <a:ln w="76200">
            <a:solidFill>
              <a:srgbClr val="5E6DD7"/>
            </a:solidFill>
          </a:ln>
        </p:spPr>
      </p:pic>
      <p:pic>
        <p:nvPicPr>
          <p:cNvPr id="130" name="图片 129">
            <a:extLst>
              <a:ext uri="{FF2B5EF4-FFF2-40B4-BE49-F238E27FC236}">
                <a16:creationId xmlns:a16="http://schemas.microsoft.com/office/drawing/2014/main" id="{D00FB259-5D0B-5D8E-6B9B-7ED548812C0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436148" y="11723127"/>
            <a:ext cx="7620653" cy="1730545"/>
          </a:xfrm>
          <a:prstGeom prst="rect">
            <a:avLst/>
          </a:prstGeom>
          <a:noFill/>
          <a:ln w="76200">
            <a:solidFill>
              <a:srgbClr val="D167F7"/>
            </a:solidFill>
          </a:ln>
        </p:spPr>
      </p:pic>
      <p:pic>
        <p:nvPicPr>
          <p:cNvPr id="131" name="图片 130">
            <a:extLst>
              <a:ext uri="{FF2B5EF4-FFF2-40B4-BE49-F238E27FC236}">
                <a16:creationId xmlns:a16="http://schemas.microsoft.com/office/drawing/2014/main" id="{2E81814C-1626-D10E-4C87-7E0602859B3C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15475016" y="13886837"/>
            <a:ext cx="10940230" cy="3032289"/>
          </a:xfrm>
          <a:prstGeom prst="rect">
            <a:avLst/>
          </a:prstGeom>
          <a:ln w="76200">
            <a:solidFill>
              <a:srgbClr val="FF0000"/>
            </a:solidFill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33" name="Rounded Rectangle 7">
                <a:extLst>
                  <a:ext uri="{FF2B5EF4-FFF2-40B4-BE49-F238E27FC236}">
                    <a16:creationId xmlns:a16="http://schemas.microsoft.com/office/drawing/2014/main" id="{684F354D-50E4-4C50-434D-2DBE525A14CC}"/>
                  </a:ext>
                </a:extLst>
              </p:cNvPr>
              <p:cNvSpPr/>
              <p:nvPr/>
            </p:nvSpPr>
            <p:spPr>
              <a:xfrm>
                <a:off x="14985931" y="28936814"/>
                <a:ext cx="14946067" cy="9951611"/>
              </a:xfrm>
              <a:prstGeom prst="roundRect">
                <a:avLst>
                  <a:gd name="adj" fmla="val 3710"/>
                </a:avLst>
              </a:prstGeom>
              <a:solidFill>
                <a:schemeClr val="bg1"/>
              </a:solidFill>
              <a:ln w="1016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4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Summary &amp; discussions</a:t>
                </a:r>
              </a:p>
              <a:p>
                <a:pPr marL="342891" indent="-342891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Extend SM to QCD </a:t>
                </a:r>
                <a:r>
                  <a:rPr lang="en-US" altLang="zh-CN" sz="3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dQCD,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𝒅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≳</m:t>
                    </m:r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𝜦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𝒄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3200" b="1" i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𝟒</m:t>
                    </m:r>
                    <m:r>
                      <a:rPr lang="en-US" altLang="zh-CN" sz="3200" b="1" i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𝝅</m:t>
                    </m:r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𝒇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altLang="zh-CN" sz="3200" b="1" i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3200" b="1" i="1" dirty="0">
                        <a:solidFill>
                          <a:srgbClr val="5E6DD7"/>
                        </a:solidFill>
                        <a:latin typeface="Cambria Math" panose="02040503050406030204" pitchFamily="18" charset="0"/>
                      </a:rPr>
                      <m:t>𝑮𝒆𝑽</m:t>
                    </m:r>
                  </m:oMath>
                </a14:m>
                <a:r>
                  <a:rPr lang="en-US" altLang="zh-CN" sz="3200" dirty="0">
                    <a:solidFill>
                      <a:schemeClr val="accent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</a:p>
              <a:p>
                <a:pPr marL="342891" indent="-342891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DQCD induced hybrid axion relaxation: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	Various and 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correlated phenomenology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</a:t>
                </a:r>
              </a:p>
              <a:p>
                <a:pPr marL="914377" lvl="1" indent="-457189">
                  <a:lnSpc>
                    <a:spcPct val="12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140 MeV---</a:t>
                </a:r>
                <a:r>
                  <a:rPr lang="en-US" altLang="zh-CN" sz="3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a: 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mimic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1" i="1" dirty="0" smtClean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i="1" dirty="0" smtClean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sz="3200" b="1" i="0" dirty="0" smtClean="0">
                            <a:solidFill>
                              <a:srgbClr val="5E6DD7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b="1" i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→</m:t>
                    </m:r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&amp; 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flavor changing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</a:t>
                </a:r>
                <a:endParaRPr lang="en-US" altLang="zh-CN" sz="32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14377" lvl="1" indent="-457189">
                  <a:lnSpc>
                    <a:spcPct val="12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  <m: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&lt;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1 eV---</a:t>
                </a:r>
                <a:r>
                  <a:rPr lang="en-US" altLang="zh-CN" sz="3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P: 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invisible axion.</a:t>
                </a:r>
                <a:endParaRPr lang="en-US" altLang="zh-CN" sz="3200" i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marL="914377" lvl="1" indent="-457189">
                  <a:lnSpc>
                    <a:spcPct val="120000"/>
                  </a:lnSpc>
                  <a:buFont typeface="+mj-lt"/>
                  <a:buAutoNum type="arabicPeriod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sub>
                    </m:sSub>
                    <m:r>
                      <a:rPr lang="en-US" altLang="zh-CN" sz="320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 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O(1) GeV-</a:t>
                </a:r>
                <a:r>
                  <a:rPr lang="en-US" altLang="zh-CN" sz="3200" dirty="0">
                    <a:solidFill>
                      <a:schemeClr val="tx1"/>
                    </a:solidFill>
                  </a:rPr>
                  <a:t>--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 err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sz="3200" i="1" dirty="0" err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: </a:t>
                </a:r>
                <a14:m>
                  <m:oMath xmlns:m="http://schemas.openxmlformats.org/officeDocument/2006/math"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𝛾𝛾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/dark meson decay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,@ Belle II, EIC</a:t>
                </a:r>
                <a:r>
                  <a:rPr lang="en-US" altLang="zh-CN" sz="3200" b="1" dirty="0">
                    <a:solidFill>
                      <a:srgbClr val="5E6DC4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altLang="zh-CN" sz="3200" dirty="0">
                    <a:solidFill>
                      <a:schemeClr val="accent1">
                        <a:lumMod val="60000"/>
                        <a:lumOff val="40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BESIII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.</a:t>
                </a:r>
              </a:p>
              <a:p>
                <a:pPr marL="285744" indent="-285744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GWs from:</a:t>
                </a:r>
              </a:p>
              <a:p>
                <a:pPr marL="971550" lvl="1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U(1) PQ complex scaler; cosmic string collisions…</a:t>
                </a:r>
              </a:p>
              <a:p>
                <a:pPr marL="971550" lvl="1" indent="-514350">
                  <a:lnSpc>
                    <a:spcPct val="120000"/>
                  </a:lnSpc>
                  <a:buFont typeface="+mj-lt"/>
                  <a:buAutoNum type="arabicPeriod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QCD </a:t>
                </a:r>
                <a:r>
                  <a:rPr lang="en-US" altLang="zh-CN" sz="3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× 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dQCD </a:t>
                </a:r>
                <a:r>
                  <a:rPr lang="en-US" altLang="zh-CN" sz="3200" b="1" dirty="0">
                    <a:solidFill>
                      <a:srgbClr val="5E6DD7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supercooling FOPT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(can be referred to many-flavor QCD)</a:t>
                </a:r>
              </a:p>
              <a:p>
                <a:pPr marL="285744" indent="-285744">
                  <a:lnSpc>
                    <a:spcPct val="120000"/>
                  </a:lnSpc>
                  <a:buFont typeface="Wingdings" panose="05000000000000000000" pitchFamily="2" charset="2"/>
                  <a:buChar char="Ø"/>
                </a:pP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DM: PBHs from supercooling FOPT, long-lived </a:t>
                </a:r>
                <a:r>
                  <a:rPr lang="en-US" altLang="zh-CN" sz="3200" i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</a:t>
                </a:r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-ALP 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𝑛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r>
                      <a:rPr lang="en-US" altLang="zh-CN" sz="3200" i="1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𝜒𝜒𝜒</m:t>
                    </m:r>
                  </m:oMath>
                </a14:m>
                <a:r>
                  <a:rPr lang="en-US" altLang="zh-CN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(dark neutron),… </a:t>
                </a:r>
              </a:p>
              <a:p>
                <a:endParaRPr lang="en-CN" sz="4400" b="1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33" name="Rounded Rectangle 7">
                <a:extLst>
                  <a:ext uri="{FF2B5EF4-FFF2-40B4-BE49-F238E27FC236}">
                    <a16:creationId xmlns:a16="http://schemas.microsoft.com/office/drawing/2014/main" id="{684F354D-50E4-4C50-434D-2DBE525A14C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4985931" y="28936814"/>
                <a:ext cx="14946067" cy="9951611"/>
              </a:xfrm>
              <a:prstGeom prst="roundRect">
                <a:avLst>
                  <a:gd name="adj" fmla="val 3710"/>
                </a:avLst>
              </a:prstGeom>
              <a:blipFill>
                <a:blip r:embed="rId22"/>
                <a:stretch>
                  <a:fillRect l="-608"/>
                </a:stretch>
              </a:blipFill>
              <a:ln w="1016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46" name="直接连接符 145">
            <a:extLst>
              <a:ext uri="{FF2B5EF4-FFF2-40B4-BE49-F238E27FC236}">
                <a16:creationId xmlns:a16="http://schemas.microsoft.com/office/drawing/2014/main" id="{D0B5365E-B27D-8C76-68E5-F916E83E16CC}"/>
              </a:ext>
            </a:extLst>
          </p:cNvPr>
          <p:cNvCxnSpPr/>
          <p:nvPr/>
        </p:nvCxnSpPr>
        <p:spPr>
          <a:xfrm>
            <a:off x="1635608" y="12268968"/>
            <a:ext cx="11653542" cy="0"/>
          </a:xfrm>
          <a:prstGeom prst="line">
            <a:avLst/>
          </a:prstGeom>
          <a:ln w="127000">
            <a:solidFill>
              <a:srgbClr val="BEC7FF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任意多边形: 形状 147">
            <a:extLst>
              <a:ext uri="{FF2B5EF4-FFF2-40B4-BE49-F238E27FC236}">
                <a16:creationId xmlns:a16="http://schemas.microsoft.com/office/drawing/2014/main" id="{13BE2E92-23FC-30AF-7182-1FA6C196431A}"/>
              </a:ext>
            </a:extLst>
          </p:cNvPr>
          <p:cNvSpPr/>
          <p:nvPr/>
        </p:nvSpPr>
        <p:spPr>
          <a:xfrm>
            <a:off x="5430998" y="9290165"/>
            <a:ext cx="2955851" cy="2041452"/>
          </a:xfrm>
          <a:custGeom>
            <a:avLst/>
            <a:gdLst>
              <a:gd name="connsiteX0" fmla="*/ 0 w 2955851"/>
              <a:gd name="connsiteY0" fmla="*/ 63796 h 2041452"/>
              <a:gd name="connsiteX1" fmla="*/ 510363 w 2955851"/>
              <a:gd name="connsiteY1" fmla="*/ 425303 h 2041452"/>
              <a:gd name="connsiteX2" fmla="*/ 765544 w 2955851"/>
              <a:gd name="connsiteY2" fmla="*/ 765545 h 2041452"/>
              <a:gd name="connsiteX3" fmla="*/ 893135 w 2955851"/>
              <a:gd name="connsiteY3" fmla="*/ 1297172 h 2041452"/>
              <a:gd name="connsiteX4" fmla="*/ 893135 w 2955851"/>
              <a:gd name="connsiteY4" fmla="*/ 1531089 h 2041452"/>
              <a:gd name="connsiteX5" fmla="*/ 255182 w 2955851"/>
              <a:gd name="connsiteY5" fmla="*/ 1467293 h 2041452"/>
              <a:gd name="connsiteX6" fmla="*/ 1424763 w 2955851"/>
              <a:gd name="connsiteY6" fmla="*/ 2041452 h 2041452"/>
              <a:gd name="connsiteX7" fmla="*/ 2615609 w 2955851"/>
              <a:gd name="connsiteY7" fmla="*/ 1424763 h 2041452"/>
              <a:gd name="connsiteX8" fmla="*/ 2083982 w 2955851"/>
              <a:gd name="connsiteY8" fmla="*/ 1424763 h 2041452"/>
              <a:gd name="connsiteX9" fmla="*/ 2105247 w 2955851"/>
              <a:gd name="connsiteY9" fmla="*/ 1084521 h 2041452"/>
              <a:gd name="connsiteX10" fmla="*/ 2232837 w 2955851"/>
              <a:gd name="connsiteY10" fmla="*/ 680484 h 2041452"/>
              <a:gd name="connsiteX11" fmla="*/ 2488019 w 2955851"/>
              <a:gd name="connsiteY11" fmla="*/ 340242 h 2041452"/>
              <a:gd name="connsiteX12" fmla="*/ 2955851 w 2955851"/>
              <a:gd name="connsiteY12" fmla="*/ 0 h 2041452"/>
              <a:gd name="connsiteX13" fmla="*/ 0 w 2955851"/>
              <a:gd name="connsiteY13" fmla="*/ 63796 h 204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955851" h="2041452">
                <a:moveTo>
                  <a:pt x="0" y="63796"/>
                </a:moveTo>
                <a:lnTo>
                  <a:pt x="510363" y="425303"/>
                </a:lnTo>
                <a:lnTo>
                  <a:pt x="765544" y="765545"/>
                </a:lnTo>
                <a:lnTo>
                  <a:pt x="893135" y="1297172"/>
                </a:lnTo>
                <a:lnTo>
                  <a:pt x="893135" y="1531089"/>
                </a:lnTo>
                <a:lnTo>
                  <a:pt x="255182" y="1467293"/>
                </a:lnTo>
                <a:lnTo>
                  <a:pt x="1424763" y="2041452"/>
                </a:lnTo>
                <a:lnTo>
                  <a:pt x="2615609" y="1424763"/>
                </a:lnTo>
                <a:lnTo>
                  <a:pt x="2083982" y="1424763"/>
                </a:lnTo>
                <a:lnTo>
                  <a:pt x="2105247" y="1084521"/>
                </a:lnTo>
                <a:lnTo>
                  <a:pt x="2232837" y="680484"/>
                </a:lnTo>
                <a:lnTo>
                  <a:pt x="2488019" y="340242"/>
                </a:lnTo>
                <a:lnTo>
                  <a:pt x="2955851" y="0"/>
                </a:lnTo>
                <a:lnTo>
                  <a:pt x="0" y="63796"/>
                </a:lnTo>
                <a:close/>
              </a:path>
            </a:pathLst>
          </a:custGeom>
          <a:gradFill>
            <a:gsLst>
              <a:gs pos="100000">
                <a:schemeClr val="accent1">
                  <a:lumMod val="0"/>
                  <a:lumOff val="100000"/>
                </a:schemeClr>
              </a:gs>
              <a:gs pos="0">
                <a:srgbClr val="BEC7FF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1" name="Rounded Rectangle 7">
            <a:extLst>
              <a:ext uri="{FF2B5EF4-FFF2-40B4-BE49-F238E27FC236}">
                <a16:creationId xmlns:a16="http://schemas.microsoft.com/office/drawing/2014/main" id="{1066D309-7A76-B338-5D18-ABDA88951611}"/>
              </a:ext>
            </a:extLst>
          </p:cNvPr>
          <p:cNvSpPr/>
          <p:nvPr/>
        </p:nvSpPr>
        <p:spPr>
          <a:xfrm>
            <a:off x="8191502" y="14950117"/>
            <a:ext cx="2053289" cy="1166225"/>
          </a:xfrm>
          <a:prstGeom prst="roundRect">
            <a:avLst>
              <a:gd name="adj" fmla="val 9052"/>
            </a:avLst>
          </a:prstGeom>
          <a:solidFill>
            <a:schemeClr val="bg1"/>
          </a:solidFill>
          <a:ln w="101600">
            <a:solidFill>
              <a:srgbClr val="5E6DC4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Dark QCD extension</a:t>
            </a:r>
            <a:endParaRPr lang="en-US" sz="4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2" name="Rounded Rectangle 7">
                <a:extLst>
                  <a:ext uri="{FF2B5EF4-FFF2-40B4-BE49-F238E27FC236}">
                    <a16:creationId xmlns:a16="http://schemas.microsoft.com/office/drawing/2014/main" id="{910674A7-E34E-39EA-841B-3045EC8AE1D5}"/>
                  </a:ext>
                </a:extLst>
              </p:cNvPr>
              <p:cNvSpPr/>
              <p:nvPr/>
            </p:nvSpPr>
            <p:spPr>
              <a:xfrm>
                <a:off x="301708" y="33731077"/>
                <a:ext cx="14390937" cy="5157349"/>
              </a:xfrm>
              <a:prstGeom prst="roundRect">
                <a:avLst>
                  <a:gd name="adj" fmla="val 3634"/>
                </a:avLst>
              </a:prstGeom>
              <a:solidFill>
                <a:schemeClr val="bg1"/>
              </a:solidFill>
              <a:ln w="101600">
                <a:solidFill>
                  <a:srgbClr val="5E6DC4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44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Mass structure</a:t>
                </a:r>
              </a:p>
              <a:p>
                <a:r>
                  <a:rPr lang="en-US" altLang="zh-CN" sz="3200" dirty="0">
                    <a:solidFill>
                      <a:schemeClr val="tx1">
                        <a:lumMod val="9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E.O.M for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i="1" smtClean="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p>
                        <m:r>
                          <a:rPr lang="en-US" altLang="zh-CN" sz="3200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′</m:t>
                        </m:r>
                      </m:sup>
                    </m:sSup>
                  </m:oMath>
                </a14:m>
                <a:r>
                  <a:rPr lang="en-US" altLang="zh-CN" sz="3200" dirty="0">
                    <a:solidFill>
                      <a:schemeClr val="tx1">
                        <a:lumMod val="95000"/>
                      </a:schemeClr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</a:t>
                </a:r>
                <a:r>
                  <a:rPr lang="en-US" altLang="zh-CN" sz="3200" dirty="0">
                    <a:solidFill>
                      <a:schemeClr val="tx1">
                        <a:lumMod val="95000"/>
                      </a:schemeClr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sz="3200" i="1">
                            <a:solidFill>
                              <a:schemeClr val="tx1">
                                <a:lumMod val="9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CN" altLang="zh-CN" sz="3200" b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⇒</m:t>
                    </m:r>
                    <m:d>
                      <m:dPr>
                        <m:begChr m:val="⟨"/>
                        <m:endChr m:val="⟩"/>
                        <m:ctrlPr>
                          <a:rPr lang="en-CN" altLang="zh-CN" sz="3200" b="1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p>
                          <m:sSupPr>
                            <m:ctrlPr>
                              <a:rPr lang="en-US" altLang="zh-CN" sz="3200" i="1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altLang="zh-CN" sz="3200" i="1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US" altLang="zh-CN" sz="3200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e>
                    </m:d>
                  </m:oMath>
                </a14:m>
                <a:r>
                  <a:rPr lang="en-US" sz="3200" b="1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14:m>
                  <m:oMath xmlns:m="http://schemas.openxmlformats.org/officeDocument/2006/math">
                    <m:d>
                      <m:dPr>
                        <m:begChr m:val="⟨"/>
                        <m:endChr m:val="⟩"/>
                        <m:ctrlPr>
                          <a:rPr lang="en-CN" altLang="zh-CN" sz="3200" b="1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3200" i="1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en-US" altLang="zh-CN" sz="3200" i="1">
                                <a:solidFill>
                                  <a:schemeClr val="tx1">
                                    <a:lumMod val="9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e>
                    </m:d>
                    <m:r>
                      <a:rPr lang="en-US" altLang="zh-CN" sz="3200" b="0" i="1" smtClean="0">
                        <a:solidFill>
                          <a:schemeClr val="tx1">
                            <a:lumMod val="95000"/>
                          </a:schemeClr>
                        </a:solidFill>
                        <a:latin typeface="Cambria Math" panose="02040503050406030204" pitchFamily="18" charset="0"/>
                      </a:rPr>
                      <m:t>=0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since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CN" altLang="zh-CN" sz="320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b>
                          <m:sSubPr>
                            <m:ctrlPr>
                              <a:rPr lang="en-CN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zh-CN" altLang="LID4096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b>
                            <m:r>
                              <a:rPr lang="zh-CN" altLang="LID4096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</m:t>
                            </m:r>
                          </m:sub>
                        </m:sSub>
                      </m:sub>
                    </m:sSub>
                    <m:r>
                      <a:rPr lang="en-CN" altLang="zh-CN" sz="3200" i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≥</m:t>
                    </m:r>
                    <m:sSub>
                      <m:sSubPr>
                        <m:ctrlPr>
                          <a:rPr lang="en-CN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sSup>
                          <m:sSupPr>
                            <m:ctrlPr>
                              <a:rPr lang="en-CN" altLang="zh-CN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zh-CN" altLang="LID4096" sz="3200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𝜂</m:t>
                            </m:r>
                          </m:e>
                          <m:sup>
                            <m:r>
                              <a:rPr lang="en-CN" altLang="zh-CN" sz="3200" i="0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′</m:t>
                            </m:r>
                          </m:sup>
                        </m:sSup>
                      </m:sub>
                    </m:sSub>
                    <m:r>
                      <a:rPr lang="en-CN" altLang="zh-CN" sz="3200" i="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~1</m:t>
                    </m:r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 </a:t>
                </a:r>
                <a14:m>
                  <m:oMath xmlns:m="http://schemas.openxmlformats.org/officeDocument/2006/math">
                    <m:r>
                      <a:rPr lang="en-CN" altLang="zh-CN" sz="3200" i="0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CN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CN" altLang="zh-CN" sz="3200" dirty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≫</m:t>
                    </m:r>
                    <m:sSub>
                      <m:sSubPr>
                        <m:ctrlPr>
                          <a:rPr lang="en-CN" altLang="zh-CN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zh-CN" altLang="LID4096" sz="3200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endParaRPr lang="en-CN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52" name="Rounded Rectangle 7">
                <a:extLst>
                  <a:ext uri="{FF2B5EF4-FFF2-40B4-BE49-F238E27FC236}">
                    <a16:creationId xmlns:a16="http://schemas.microsoft.com/office/drawing/2014/main" id="{910674A7-E34E-39EA-841B-3045EC8AE1D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1708" y="33731077"/>
                <a:ext cx="14390937" cy="5157349"/>
              </a:xfrm>
              <a:prstGeom prst="roundRect">
                <a:avLst>
                  <a:gd name="adj" fmla="val 3634"/>
                </a:avLst>
              </a:prstGeom>
              <a:blipFill>
                <a:blip r:embed="rId23"/>
                <a:stretch>
                  <a:fillRect l="-967" t="-232"/>
                </a:stretch>
              </a:blipFill>
              <a:ln w="101600">
                <a:solidFill>
                  <a:srgbClr val="5E6DC4"/>
                </a:solidFill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72" name="图片 171">
            <a:extLst>
              <a:ext uri="{FF2B5EF4-FFF2-40B4-BE49-F238E27FC236}">
                <a16:creationId xmlns:a16="http://schemas.microsoft.com/office/drawing/2014/main" id="{E6964079-621A-CB4D-2AB8-87AF4AAECFA1}"/>
              </a:ext>
            </a:extLst>
          </p:cNvPr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15475016" y="6170834"/>
            <a:ext cx="4508732" cy="1638384"/>
          </a:xfrm>
          <a:prstGeom prst="rect">
            <a:avLst/>
          </a:prstGeom>
        </p:spPr>
      </p:pic>
      <p:sp>
        <p:nvSpPr>
          <p:cNvPr id="153" name="矩形 152">
            <a:extLst>
              <a:ext uri="{FF2B5EF4-FFF2-40B4-BE49-F238E27FC236}">
                <a16:creationId xmlns:a16="http://schemas.microsoft.com/office/drawing/2014/main" id="{0E586AC1-9BCC-1F50-526B-BE179B927722}"/>
              </a:ext>
            </a:extLst>
          </p:cNvPr>
          <p:cNvSpPr/>
          <p:nvPr/>
        </p:nvSpPr>
        <p:spPr>
          <a:xfrm>
            <a:off x="24737573" y="4349721"/>
            <a:ext cx="5452579" cy="6331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Based on: </a:t>
            </a:r>
            <a:r>
              <a:rPr lang="en-US" altLang="zh-CN" sz="3200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JHEP </a:t>
            </a: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01(077)2025</a:t>
            </a:r>
            <a:endParaRPr lang="zh-CN" altLang="en-US" sz="3200" dirty="0"/>
          </a:p>
        </p:txBody>
      </p:sp>
      <p:cxnSp>
        <p:nvCxnSpPr>
          <p:cNvPr id="164" name="连接符: 肘形 163">
            <a:extLst>
              <a:ext uri="{FF2B5EF4-FFF2-40B4-BE49-F238E27FC236}">
                <a16:creationId xmlns:a16="http://schemas.microsoft.com/office/drawing/2014/main" id="{1FE3B0E7-79E5-B83F-59C5-B21D23A763C8}"/>
              </a:ext>
            </a:extLst>
          </p:cNvPr>
          <p:cNvCxnSpPr>
            <a:cxnSpLocks/>
          </p:cNvCxnSpPr>
          <p:nvPr/>
        </p:nvCxnSpPr>
        <p:spPr>
          <a:xfrm rot="16200000" flipH="1">
            <a:off x="19950474" y="11753285"/>
            <a:ext cx="4618409" cy="3180849"/>
          </a:xfrm>
          <a:prstGeom prst="bentConnector3">
            <a:avLst>
              <a:gd name="adj1" fmla="val 69104"/>
            </a:avLst>
          </a:prstGeom>
          <a:ln w="76200">
            <a:solidFill>
              <a:schemeClr val="accent1">
                <a:lumMod val="60000"/>
                <a:lumOff val="40000"/>
              </a:schemeClr>
            </a:solidFill>
            <a:prstDash val="sysDot"/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9" name="直接连接符 178">
            <a:extLst>
              <a:ext uri="{FF2B5EF4-FFF2-40B4-BE49-F238E27FC236}">
                <a16:creationId xmlns:a16="http://schemas.microsoft.com/office/drawing/2014/main" id="{D991557F-7DC9-4AB5-26A0-5C1C8CFBAECA}"/>
              </a:ext>
            </a:extLst>
          </p:cNvPr>
          <p:cNvCxnSpPr>
            <a:cxnSpLocks/>
          </p:cNvCxnSpPr>
          <p:nvPr/>
        </p:nvCxnSpPr>
        <p:spPr>
          <a:xfrm>
            <a:off x="14985931" y="6446542"/>
            <a:ext cx="1407748" cy="0"/>
          </a:xfrm>
          <a:prstGeom prst="line">
            <a:avLst/>
          </a:prstGeom>
          <a:ln w="152400" cmpd="dbl">
            <a:solidFill>
              <a:srgbClr val="5E6DD7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4" name="图片 183">
            <a:extLst>
              <a:ext uri="{FF2B5EF4-FFF2-40B4-BE49-F238E27FC236}">
                <a16:creationId xmlns:a16="http://schemas.microsoft.com/office/drawing/2014/main" id="{58599AED-6927-60C6-39BE-C4F46C27D42C}"/>
              </a:ext>
            </a:extLst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20125973" y="6164601"/>
            <a:ext cx="4921503" cy="180984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85" name="Rounded Rectangle 7">
                <a:extLst>
                  <a:ext uri="{FF2B5EF4-FFF2-40B4-BE49-F238E27FC236}">
                    <a16:creationId xmlns:a16="http://schemas.microsoft.com/office/drawing/2014/main" id="{4F11726D-4CFF-1AE2-F4B8-EC148C72E303}"/>
                  </a:ext>
                </a:extLst>
              </p:cNvPr>
              <p:cNvSpPr/>
              <p:nvPr/>
            </p:nvSpPr>
            <p:spPr>
              <a:xfrm>
                <a:off x="25146337" y="5636458"/>
                <a:ext cx="4485484" cy="1773607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w/o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</m:t>
                        </m:r>
                      </m:e>
                      <m:sup>
                        <m:r>
                          <a:rPr lang="en-US" altLang="zh-CN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  <m:r>
                          <a:rPr lang="zh-CN" altLang="en-US" sz="3200" b="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sup>
                    </m:sSup>
                  </m:oMath>
                </a14:m>
                <a:r>
                  <a:rPr 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-generation quark coupling to avoid the perfect mixing  </a:t>
                </a:r>
              </a:p>
            </p:txBody>
          </p:sp>
        </mc:Choice>
        <mc:Fallback xmlns="">
          <p:sp>
            <p:nvSpPr>
              <p:cNvPr id="185" name="Rounded Rectangle 7">
                <a:extLst>
                  <a:ext uri="{FF2B5EF4-FFF2-40B4-BE49-F238E27FC236}">
                    <a16:creationId xmlns:a16="http://schemas.microsoft.com/office/drawing/2014/main" id="{4F11726D-4CFF-1AE2-F4B8-EC148C72E30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146337" y="5636458"/>
                <a:ext cx="4485484" cy="1773607"/>
              </a:xfrm>
              <a:prstGeom prst="roundRect">
                <a:avLst>
                  <a:gd name="adj" fmla="val 9052"/>
                </a:avLst>
              </a:prstGeom>
              <a:blipFill>
                <a:blip r:embed="rId26"/>
                <a:stretch>
                  <a:fillRect l="-2446" t="-2405" r="-2582" b="-1031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86" name="直接连接符 185">
            <a:extLst>
              <a:ext uri="{FF2B5EF4-FFF2-40B4-BE49-F238E27FC236}">
                <a16:creationId xmlns:a16="http://schemas.microsoft.com/office/drawing/2014/main" id="{3BB4DDC5-6241-35BD-35F4-786B2E0DE3C2}"/>
              </a:ext>
            </a:extLst>
          </p:cNvPr>
          <p:cNvCxnSpPr>
            <a:cxnSpLocks/>
          </p:cNvCxnSpPr>
          <p:nvPr/>
        </p:nvCxnSpPr>
        <p:spPr>
          <a:xfrm>
            <a:off x="15113578" y="8023171"/>
            <a:ext cx="14893098" cy="0"/>
          </a:xfrm>
          <a:prstGeom prst="line">
            <a:avLst/>
          </a:prstGeom>
          <a:ln w="152400" cmpd="dbl">
            <a:solidFill>
              <a:srgbClr val="5E6DD7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Rounded Rectangle 7">
                <a:extLst>
                  <a:ext uri="{FF2B5EF4-FFF2-40B4-BE49-F238E27FC236}">
                    <a16:creationId xmlns:a16="http://schemas.microsoft.com/office/drawing/2014/main" id="{4FAA7340-254F-950E-B008-9C73576AEE05}"/>
                  </a:ext>
                </a:extLst>
              </p:cNvPr>
              <p:cNvSpPr/>
              <p:nvPr/>
            </p:nvSpPr>
            <p:spPr>
              <a:xfrm>
                <a:off x="24781263" y="9963793"/>
                <a:ext cx="4642681" cy="1244224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𝝉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sSub>
                          <m:sSubPr>
                            <m:ctrlP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𝒎</m:t>
                            </m:r>
                          </m:e>
                          <m:sub>
                            <m: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=</m:t>
                        </m:r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𝒆𝑽</m:t>
                        </m:r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sub>
                    </m:sSub>
                    <m:r>
                      <a:rPr lang="en-US" altLang="zh-CN" sz="3200" b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lin"/>
                        <m:ctrlP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𝟏</m:t>
                        </m:r>
                      </m:num>
                      <m:den>
                        <m:sSub>
                          <m:sSubPr>
                            <m:ctrlP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𝜞</m:t>
                            </m:r>
                          </m:e>
                          <m:sub>
                            <m:r>
                              <a:rPr lang="en-US" altLang="zh-CN" sz="3200" b="1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𝑷</m:t>
                            </m:r>
                          </m:sub>
                        </m:sSub>
                      </m:den>
                    </m:f>
                    <m:r>
                      <a:rPr lang="en-US" altLang="zh-CN" sz="3200" b="1" dirty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𝒕</m:t>
                        </m:r>
                      </m:e>
                      <m:sub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𝑼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r>
                  <a:rPr lang="en-US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ALP-DM candidate</a:t>
                </a:r>
              </a:p>
            </p:txBody>
          </p:sp>
        </mc:Choice>
        <mc:Fallback xmlns="">
          <p:sp>
            <p:nvSpPr>
              <p:cNvPr id="191" name="Rounded Rectangle 7">
                <a:extLst>
                  <a:ext uri="{FF2B5EF4-FFF2-40B4-BE49-F238E27FC236}">
                    <a16:creationId xmlns:a16="http://schemas.microsoft.com/office/drawing/2014/main" id="{4FAA7340-254F-950E-B008-9C73576AEE05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781263" y="9963793"/>
                <a:ext cx="4642681" cy="1244224"/>
              </a:xfrm>
              <a:prstGeom prst="roundRect">
                <a:avLst>
                  <a:gd name="adj" fmla="val 9052"/>
                </a:avLst>
              </a:prstGeom>
              <a:blipFill>
                <a:blip r:embed="rId27"/>
                <a:stretch>
                  <a:fillRect l="-2625" t="-3902" r="-4724" b="-7805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92" name="直接连接符 191">
            <a:extLst>
              <a:ext uri="{FF2B5EF4-FFF2-40B4-BE49-F238E27FC236}">
                <a16:creationId xmlns:a16="http://schemas.microsoft.com/office/drawing/2014/main" id="{549B1F73-4C24-B070-85FD-BF0703860443}"/>
              </a:ext>
            </a:extLst>
          </p:cNvPr>
          <p:cNvCxnSpPr>
            <a:cxnSpLocks/>
          </p:cNvCxnSpPr>
          <p:nvPr/>
        </p:nvCxnSpPr>
        <p:spPr>
          <a:xfrm flipV="1">
            <a:off x="15113578" y="11514178"/>
            <a:ext cx="14893098" cy="19423"/>
          </a:xfrm>
          <a:prstGeom prst="line">
            <a:avLst/>
          </a:prstGeom>
          <a:ln w="152400" cmpd="dbl">
            <a:solidFill>
              <a:srgbClr val="5E6DD7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5" name="图片 194">
            <a:extLst>
              <a:ext uri="{FF2B5EF4-FFF2-40B4-BE49-F238E27FC236}">
                <a16:creationId xmlns:a16="http://schemas.microsoft.com/office/drawing/2014/main" id="{8CDBFE9B-D996-6126-6E1D-63EDD62F4E9A}"/>
              </a:ext>
            </a:extLst>
          </p:cNvPr>
          <p:cNvPicPr>
            <a:picLocks noChangeAspect="1"/>
          </p:cNvPicPr>
          <p:nvPr/>
        </p:nvPicPr>
        <p:blipFill>
          <a:blip r:embed="rId28"/>
          <a:stretch>
            <a:fillRect/>
          </a:stretch>
        </p:blipFill>
        <p:spPr>
          <a:xfrm>
            <a:off x="24397546" y="8209919"/>
            <a:ext cx="5390441" cy="1633652"/>
          </a:xfrm>
          <a:prstGeom prst="rect">
            <a:avLst/>
          </a:prstGeom>
        </p:spPr>
      </p:pic>
      <p:pic>
        <p:nvPicPr>
          <p:cNvPr id="204" name="图片 203">
            <a:extLst>
              <a:ext uri="{FF2B5EF4-FFF2-40B4-BE49-F238E27FC236}">
                <a16:creationId xmlns:a16="http://schemas.microsoft.com/office/drawing/2014/main" id="{499EC7D9-294E-770A-AC25-375CFF9367D3}"/>
              </a:ext>
            </a:extLst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23578077" y="11720349"/>
            <a:ext cx="5349070" cy="200775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05" name="Rounded Rectangle 7">
                <a:extLst>
                  <a:ext uri="{FF2B5EF4-FFF2-40B4-BE49-F238E27FC236}">
                    <a16:creationId xmlns:a16="http://schemas.microsoft.com/office/drawing/2014/main" id="{4D16857E-068C-E1D9-DA89-2B358E8D11F3}"/>
                  </a:ext>
                </a:extLst>
              </p:cNvPr>
              <p:cNvSpPr/>
              <p:nvPr/>
            </p:nvSpPr>
            <p:spPr>
              <a:xfrm>
                <a:off x="24235602" y="14151682"/>
                <a:ext cx="4934740" cy="768719"/>
              </a:xfrm>
              <a:prstGeom prst="roundRect">
                <a:avLst>
                  <a:gd name="adj" fmla="val 16885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b="1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𝑺𝒎𝒐𝒌𝒊𝒏𝒈</m:t>
                      </m:r>
                      <m:r>
                        <a:rPr lang="en-US" altLang="zh-CN" sz="3200" b="1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3200" b="1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𝑮𝒖𝒏</m:t>
                      </m:r>
                      <m:r>
                        <a:rPr lang="en-US" altLang="zh-CN" sz="3200" b="1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altLang="zh-CN" sz="3200" b="1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𝑨𝑳𝑷</m:t>
                      </m:r>
                    </m:oMath>
                  </m:oMathPara>
                </a14:m>
                <a:endParaRPr lang="en-US" sz="3200" b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05" name="Rounded Rectangle 7">
                <a:extLst>
                  <a:ext uri="{FF2B5EF4-FFF2-40B4-BE49-F238E27FC236}">
                    <a16:creationId xmlns:a16="http://schemas.microsoft.com/office/drawing/2014/main" id="{4D16857E-068C-E1D9-DA89-2B358E8D11F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235602" y="14151682"/>
                <a:ext cx="4934740" cy="768719"/>
              </a:xfrm>
              <a:prstGeom prst="roundRect">
                <a:avLst>
                  <a:gd name="adj" fmla="val 16885"/>
                </a:avLst>
              </a:prstGeom>
              <a:blipFill>
                <a:blip r:embed="rId30"/>
                <a:stretch>
                  <a:fillRect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06" name="图形 205">
            <a:extLst>
              <a:ext uri="{FF2B5EF4-FFF2-40B4-BE49-F238E27FC236}">
                <a16:creationId xmlns:a16="http://schemas.microsoft.com/office/drawing/2014/main" id="{853C9DB7-E378-54C0-36A4-00F47FF34167}"/>
              </a:ext>
            </a:extLst>
          </p:cNvPr>
          <p:cNvPicPr>
            <a:picLocks noChangeAspect="1"/>
          </p:cNvPicPr>
          <p:nvPr/>
        </p:nvPicPr>
        <p:blipFill>
          <a:blip r:embed="rId31">
            <a:extLst>
              <a:ext uri="{96DAC541-7B7A-43D3-8B79-37D633B846F1}">
                <asvg:svgBlip xmlns:asvg="http://schemas.microsoft.com/office/drawing/2016/SVG/main" r:embed="rId32"/>
              </a:ext>
            </a:extLst>
          </a:blip>
          <a:stretch>
            <a:fillRect/>
          </a:stretch>
        </p:blipFill>
        <p:spPr>
          <a:xfrm>
            <a:off x="15292104" y="17004015"/>
            <a:ext cx="9244772" cy="8571537"/>
          </a:xfrm>
          <a:prstGeom prst="rect">
            <a:avLst/>
          </a:prstGeom>
        </p:spPr>
      </p:pic>
      <p:cxnSp>
        <p:nvCxnSpPr>
          <p:cNvPr id="209" name="直接连接符 208">
            <a:extLst>
              <a:ext uri="{FF2B5EF4-FFF2-40B4-BE49-F238E27FC236}">
                <a16:creationId xmlns:a16="http://schemas.microsoft.com/office/drawing/2014/main" id="{16219379-EEA8-BAAD-7D1C-1276F0939F39}"/>
              </a:ext>
            </a:extLst>
          </p:cNvPr>
          <p:cNvCxnSpPr>
            <a:cxnSpLocks/>
          </p:cNvCxnSpPr>
          <p:nvPr/>
        </p:nvCxnSpPr>
        <p:spPr>
          <a:xfrm>
            <a:off x="15044262" y="25164749"/>
            <a:ext cx="2937903" cy="0"/>
          </a:xfrm>
          <a:prstGeom prst="line">
            <a:avLst/>
          </a:prstGeom>
          <a:ln w="152400" cmpd="dbl">
            <a:solidFill>
              <a:srgbClr val="5E6DD7"/>
            </a:solidFill>
            <a:prstDash val="sysDot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212" name="Rounded Rectangle 7">
                <a:extLst>
                  <a:ext uri="{FF2B5EF4-FFF2-40B4-BE49-F238E27FC236}">
                    <a16:creationId xmlns:a16="http://schemas.microsoft.com/office/drawing/2014/main" id="{A1621E34-FABF-072C-5133-FD8FBD707E76}"/>
                  </a:ext>
                </a:extLst>
              </p:cNvPr>
              <p:cNvSpPr/>
              <p:nvPr/>
            </p:nvSpPr>
            <p:spPr>
              <a:xfrm>
                <a:off x="25277003" y="17599175"/>
                <a:ext cx="3932800" cy="2209643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14:m>
                  <m:oMath xmlns:m="http://schemas.openxmlformats.org/officeDocument/2006/math">
                    <m:r>
                      <a:rPr lang="en-US" altLang="zh-CN" sz="32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3</m:t>
                    </m:r>
                    <m:r>
                      <a:rPr lang="zh-CN" altLang="en-US" sz="320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events @ future </a:t>
                </a:r>
                <a:r>
                  <a:rPr lang="en-US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Belle-II, </a:t>
                </a:r>
                <a:r>
                  <a:rPr lang="en-US" altLang="zh-CN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EIC</a:t>
                </a:r>
                <a:r>
                  <a:rPr lang="en-US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and </a:t>
                </a:r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BES-III(mainly around 1 GeV)</a:t>
                </a:r>
                <a:r>
                  <a:rPr lang="en-US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, </a:t>
                </a:r>
                <a:endParaRPr lang="en-US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2" name="Rounded Rectangle 7">
                <a:extLst>
                  <a:ext uri="{FF2B5EF4-FFF2-40B4-BE49-F238E27FC236}">
                    <a16:creationId xmlns:a16="http://schemas.microsoft.com/office/drawing/2014/main" id="{A1621E34-FABF-072C-5133-FD8FBD707E7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277003" y="17599175"/>
                <a:ext cx="3932800" cy="2209643"/>
              </a:xfrm>
              <a:prstGeom prst="roundRect">
                <a:avLst>
                  <a:gd name="adj" fmla="val 9052"/>
                </a:avLst>
              </a:prstGeom>
              <a:blipFill>
                <a:blip r:embed="rId33"/>
                <a:stretch>
                  <a:fillRect l="-2477" t="-1105" b="-4144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214" name="图片 213">
            <a:extLst>
              <a:ext uri="{FF2B5EF4-FFF2-40B4-BE49-F238E27FC236}">
                <a16:creationId xmlns:a16="http://schemas.microsoft.com/office/drawing/2014/main" id="{BDE59738-9B7A-5284-45B0-853F36EA31E0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8988326" y="25591428"/>
            <a:ext cx="9938821" cy="3019872"/>
          </a:xfrm>
          <a:prstGeom prst="rect">
            <a:avLst/>
          </a:prstGeom>
          <a:ln w="28575">
            <a:noFill/>
          </a:ln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15" name="Rounded Rectangle 7">
                <a:extLst>
                  <a:ext uri="{FF2B5EF4-FFF2-40B4-BE49-F238E27FC236}">
                    <a16:creationId xmlns:a16="http://schemas.microsoft.com/office/drawing/2014/main" id="{CD00C7DA-C700-F61E-07D3-94C169A44293}"/>
                  </a:ext>
                </a:extLst>
              </p:cNvPr>
              <p:cNvSpPr/>
              <p:nvPr/>
            </p:nvSpPr>
            <p:spPr>
              <a:xfrm>
                <a:off x="15488789" y="25660441"/>
                <a:ext cx="2993768" cy="2544443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𝑋</m:t>
                        </m:r>
                      </m:e>
                      <m:sub>
                        <m:r>
                          <a:rPr lang="zh-CN" altLang="en-US" sz="3200" i="1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altLang="zh-CN" sz="3200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: </m:t>
                    </m:r>
                    <m:sSup>
                      <m:sSupPr>
                        <m:ctrlPr>
                          <a:rPr lang="en-US" altLang="zh-CN" sz="3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zh-CN" altLang="en-US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𝐽</m:t>
                        </m:r>
                      </m:e>
                      <m:sup>
                        <m:r>
                          <a:rPr lang="zh-CN" altLang="en-US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𝑃𝐶</m:t>
                        </m:r>
                      </m:sup>
                    </m:sSup>
                    <m:r>
                      <a:rPr lang="en-US" altLang="zh-CN" sz="3200" b="0" i="1" dirty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altLang="zh-CN" sz="3200" dirty="0">
                    <a:solidFill>
                      <a:schemeClr val="bg1"/>
                    </a:solidFill>
                  </a:rPr>
                  <a:t>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e>
                      <m:sup>
                        <m:r>
                          <a:rPr lang="en-US" altLang="zh-CN" sz="3200" b="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+−</m:t>
                        </m:r>
                      </m:sup>
                    </m:sSup>
                  </m:oMath>
                </a14:m>
                <a:endParaRPr lang="en-US" sz="3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r>
                  <a:rPr 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Pseudo dark glueball, </a:t>
                </a:r>
                <a:r>
                  <a:rPr lang="en-US" sz="3200" i="1" dirty="0">
                    <a:solidFill>
                      <a:schemeClr val="bg1"/>
                    </a:solidFill>
                    <a:latin typeface="Blackadder ITC" panose="04020505051007020D02" pitchFamily="82" charset="0"/>
                    <a:cs typeface="Times New Roman" panose="02020603050405020304" pitchFamily="18" charset="0"/>
                  </a:rPr>
                  <a:t>O  </a:t>
                </a:r>
                <a:r>
                  <a:rPr lang="en-US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(1) mixing w/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zh-CN" altLang="en-US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endParaRPr lang="en-US" sz="3200" dirty="0">
                  <a:solidFill>
                    <a:schemeClr val="bg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215" name="Rounded Rectangle 7">
                <a:extLst>
                  <a:ext uri="{FF2B5EF4-FFF2-40B4-BE49-F238E27FC236}">
                    <a16:creationId xmlns:a16="http://schemas.microsoft.com/office/drawing/2014/main" id="{CD00C7DA-C700-F61E-07D3-94C169A4429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88789" y="25660441"/>
                <a:ext cx="2993768" cy="2544443"/>
              </a:xfrm>
              <a:prstGeom prst="roundRect">
                <a:avLst>
                  <a:gd name="adj" fmla="val 9052"/>
                </a:avLst>
              </a:prstGeom>
              <a:blipFill>
                <a:blip r:embed="rId35"/>
                <a:stretch>
                  <a:fillRect l="-3055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7" name="图片 126">
            <a:extLst>
              <a:ext uri="{FF2B5EF4-FFF2-40B4-BE49-F238E27FC236}">
                <a16:creationId xmlns:a16="http://schemas.microsoft.com/office/drawing/2014/main" id="{9DA3BBD0-3148-75C6-34C4-C418C4FD5341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647046" y="35150983"/>
            <a:ext cx="11137279" cy="1235458"/>
          </a:xfrm>
          <a:prstGeom prst="rect">
            <a:avLst/>
          </a:prstGeom>
          <a:ln w="57150">
            <a:solidFill>
              <a:schemeClr val="accent4"/>
            </a:solidFill>
          </a:ln>
        </p:spPr>
      </p:pic>
      <p:pic>
        <p:nvPicPr>
          <p:cNvPr id="226" name="图片 225">
            <a:extLst>
              <a:ext uri="{FF2B5EF4-FFF2-40B4-BE49-F238E27FC236}">
                <a16:creationId xmlns:a16="http://schemas.microsoft.com/office/drawing/2014/main" id="{3BCB1E9E-F80F-ECA1-06CC-BAA5365C5BB4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820187" y="36512166"/>
            <a:ext cx="8565114" cy="2323516"/>
          </a:xfrm>
          <a:prstGeom prst="rect">
            <a:avLst/>
          </a:prstGeom>
        </p:spPr>
      </p:pic>
      <p:sp>
        <p:nvSpPr>
          <p:cNvPr id="227" name="任意多边形: 形状 226">
            <a:extLst>
              <a:ext uri="{FF2B5EF4-FFF2-40B4-BE49-F238E27FC236}">
                <a16:creationId xmlns:a16="http://schemas.microsoft.com/office/drawing/2014/main" id="{74EFF329-B69E-263C-BEEA-704FC7B1D305}"/>
              </a:ext>
            </a:extLst>
          </p:cNvPr>
          <p:cNvSpPr/>
          <p:nvPr/>
        </p:nvSpPr>
        <p:spPr>
          <a:xfrm>
            <a:off x="4205044" y="36484059"/>
            <a:ext cx="1344685" cy="1050059"/>
          </a:xfrm>
          <a:custGeom>
            <a:avLst/>
            <a:gdLst>
              <a:gd name="connsiteX0" fmla="*/ 0 w 2955851"/>
              <a:gd name="connsiteY0" fmla="*/ 63796 h 2041452"/>
              <a:gd name="connsiteX1" fmla="*/ 510363 w 2955851"/>
              <a:gd name="connsiteY1" fmla="*/ 425303 h 2041452"/>
              <a:gd name="connsiteX2" fmla="*/ 765544 w 2955851"/>
              <a:gd name="connsiteY2" fmla="*/ 765545 h 2041452"/>
              <a:gd name="connsiteX3" fmla="*/ 893135 w 2955851"/>
              <a:gd name="connsiteY3" fmla="*/ 1297172 h 2041452"/>
              <a:gd name="connsiteX4" fmla="*/ 893135 w 2955851"/>
              <a:gd name="connsiteY4" fmla="*/ 1531089 h 2041452"/>
              <a:gd name="connsiteX5" fmla="*/ 255182 w 2955851"/>
              <a:gd name="connsiteY5" fmla="*/ 1467293 h 2041452"/>
              <a:gd name="connsiteX6" fmla="*/ 1424763 w 2955851"/>
              <a:gd name="connsiteY6" fmla="*/ 2041452 h 2041452"/>
              <a:gd name="connsiteX7" fmla="*/ 2615609 w 2955851"/>
              <a:gd name="connsiteY7" fmla="*/ 1424763 h 2041452"/>
              <a:gd name="connsiteX8" fmla="*/ 2083982 w 2955851"/>
              <a:gd name="connsiteY8" fmla="*/ 1424763 h 2041452"/>
              <a:gd name="connsiteX9" fmla="*/ 2105247 w 2955851"/>
              <a:gd name="connsiteY9" fmla="*/ 1084521 h 2041452"/>
              <a:gd name="connsiteX10" fmla="*/ 2232837 w 2955851"/>
              <a:gd name="connsiteY10" fmla="*/ 680484 h 2041452"/>
              <a:gd name="connsiteX11" fmla="*/ 2488019 w 2955851"/>
              <a:gd name="connsiteY11" fmla="*/ 340242 h 2041452"/>
              <a:gd name="connsiteX12" fmla="*/ 2955851 w 2955851"/>
              <a:gd name="connsiteY12" fmla="*/ 0 h 2041452"/>
              <a:gd name="connsiteX13" fmla="*/ 0 w 2955851"/>
              <a:gd name="connsiteY13" fmla="*/ 63796 h 2041452"/>
              <a:gd name="connsiteX0" fmla="*/ 0 w 2769217"/>
              <a:gd name="connsiteY0" fmla="*/ 0 h 1977656"/>
              <a:gd name="connsiteX1" fmla="*/ 510363 w 2769217"/>
              <a:gd name="connsiteY1" fmla="*/ 361507 h 1977656"/>
              <a:gd name="connsiteX2" fmla="*/ 765544 w 2769217"/>
              <a:gd name="connsiteY2" fmla="*/ 701749 h 1977656"/>
              <a:gd name="connsiteX3" fmla="*/ 893135 w 2769217"/>
              <a:gd name="connsiteY3" fmla="*/ 1233376 h 1977656"/>
              <a:gd name="connsiteX4" fmla="*/ 893135 w 2769217"/>
              <a:gd name="connsiteY4" fmla="*/ 1467293 h 1977656"/>
              <a:gd name="connsiteX5" fmla="*/ 255182 w 2769217"/>
              <a:gd name="connsiteY5" fmla="*/ 1403497 h 1977656"/>
              <a:gd name="connsiteX6" fmla="*/ 1424763 w 2769217"/>
              <a:gd name="connsiteY6" fmla="*/ 1977656 h 1977656"/>
              <a:gd name="connsiteX7" fmla="*/ 2615609 w 2769217"/>
              <a:gd name="connsiteY7" fmla="*/ 1360967 h 1977656"/>
              <a:gd name="connsiteX8" fmla="*/ 2083982 w 2769217"/>
              <a:gd name="connsiteY8" fmla="*/ 1360967 h 1977656"/>
              <a:gd name="connsiteX9" fmla="*/ 2105247 w 2769217"/>
              <a:gd name="connsiteY9" fmla="*/ 1020725 h 1977656"/>
              <a:gd name="connsiteX10" fmla="*/ 2232837 w 2769217"/>
              <a:gd name="connsiteY10" fmla="*/ 616688 h 1977656"/>
              <a:gd name="connsiteX11" fmla="*/ 2488019 w 2769217"/>
              <a:gd name="connsiteY11" fmla="*/ 276446 h 1977656"/>
              <a:gd name="connsiteX12" fmla="*/ 2769217 w 2769217"/>
              <a:gd name="connsiteY12" fmla="*/ 16415 h 1977656"/>
              <a:gd name="connsiteX13" fmla="*/ 0 w 2769217"/>
              <a:gd name="connsiteY13" fmla="*/ 0 h 1977656"/>
              <a:gd name="connsiteX0" fmla="*/ 0 w 2831428"/>
              <a:gd name="connsiteY0" fmla="*/ 15669 h 1993325"/>
              <a:gd name="connsiteX1" fmla="*/ 510363 w 2831428"/>
              <a:gd name="connsiteY1" fmla="*/ 377176 h 1993325"/>
              <a:gd name="connsiteX2" fmla="*/ 765544 w 2831428"/>
              <a:gd name="connsiteY2" fmla="*/ 717418 h 1993325"/>
              <a:gd name="connsiteX3" fmla="*/ 893135 w 2831428"/>
              <a:gd name="connsiteY3" fmla="*/ 1249045 h 1993325"/>
              <a:gd name="connsiteX4" fmla="*/ 893135 w 2831428"/>
              <a:gd name="connsiteY4" fmla="*/ 1482962 h 1993325"/>
              <a:gd name="connsiteX5" fmla="*/ 255182 w 2831428"/>
              <a:gd name="connsiteY5" fmla="*/ 1419166 h 1993325"/>
              <a:gd name="connsiteX6" fmla="*/ 1424763 w 2831428"/>
              <a:gd name="connsiteY6" fmla="*/ 1993325 h 1993325"/>
              <a:gd name="connsiteX7" fmla="*/ 2615609 w 2831428"/>
              <a:gd name="connsiteY7" fmla="*/ 1376636 h 1993325"/>
              <a:gd name="connsiteX8" fmla="*/ 2083982 w 2831428"/>
              <a:gd name="connsiteY8" fmla="*/ 1376636 h 1993325"/>
              <a:gd name="connsiteX9" fmla="*/ 2105247 w 2831428"/>
              <a:gd name="connsiteY9" fmla="*/ 1036394 h 1993325"/>
              <a:gd name="connsiteX10" fmla="*/ 2232837 w 2831428"/>
              <a:gd name="connsiteY10" fmla="*/ 632357 h 1993325"/>
              <a:gd name="connsiteX11" fmla="*/ 2488019 w 2831428"/>
              <a:gd name="connsiteY11" fmla="*/ 292115 h 1993325"/>
              <a:gd name="connsiteX12" fmla="*/ 2831428 w 2831428"/>
              <a:gd name="connsiteY12" fmla="*/ 0 h 1993325"/>
              <a:gd name="connsiteX13" fmla="*/ 0 w 2831428"/>
              <a:gd name="connsiteY13" fmla="*/ 15669 h 199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31428" h="1993325">
                <a:moveTo>
                  <a:pt x="0" y="15669"/>
                </a:moveTo>
                <a:lnTo>
                  <a:pt x="510363" y="377176"/>
                </a:lnTo>
                <a:lnTo>
                  <a:pt x="765544" y="717418"/>
                </a:lnTo>
                <a:lnTo>
                  <a:pt x="893135" y="1249045"/>
                </a:lnTo>
                <a:lnTo>
                  <a:pt x="893135" y="1482962"/>
                </a:lnTo>
                <a:lnTo>
                  <a:pt x="255182" y="1419166"/>
                </a:lnTo>
                <a:lnTo>
                  <a:pt x="1424763" y="1993325"/>
                </a:lnTo>
                <a:lnTo>
                  <a:pt x="2615609" y="1376636"/>
                </a:lnTo>
                <a:lnTo>
                  <a:pt x="2083982" y="1376636"/>
                </a:lnTo>
                <a:lnTo>
                  <a:pt x="2105247" y="1036394"/>
                </a:lnTo>
                <a:lnTo>
                  <a:pt x="2232837" y="632357"/>
                </a:lnTo>
                <a:lnTo>
                  <a:pt x="2488019" y="292115"/>
                </a:lnTo>
                <a:lnTo>
                  <a:pt x="2831428" y="0"/>
                </a:lnTo>
                <a:lnTo>
                  <a:pt x="0" y="15669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100000">
                <a:srgbClr val="5E6DD7"/>
              </a:gs>
            </a:gsLst>
            <a:lin ang="5400000" scaled="1"/>
          </a:gradFill>
          <a:ln w="539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pic>
        <p:nvPicPr>
          <p:cNvPr id="208" name="图片 207">
            <a:extLst>
              <a:ext uri="{FF2B5EF4-FFF2-40B4-BE49-F238E27FC236}">
                <a16:creationId xmlns:a16="http://schemas.microsoft.com/office/drawing/2014/main" id="{1B92E844-44CD-F464-8149-F186DC64ADE8}"/>
              </a:ext>
            </a:extLst>
          </p:cNvPr>
          <p:cNvPicPr>
            <a:picLocks noChangeAspect="1"/>
          </p:cNvPicPr>
          <p:nvPr/>
        </p:nvPicPr>
        <p:blipFill>
          <a:blip r:embed="rId38"/>
          <a:stretch>
            <a:fillRect/>
          </a:stretch>
        </p:blipFill>
        <p:spPr>
          <a:xfrm>
            <a:off x="24235602" y="24725099"/>
            <a:ext cx="5396219" cy="2054973"/>
          </a:xfrm>
          <a:prstGeom prst="rect">
            <a:avLst/>
          </a:prstGeom>
        </p:spPr>
      </p:pic>
      <p:sp>
        <p:nvSpPr>
          <p:cNvPr id="228" name="矩形: 圆角 227">
            <a:extLst>
              <a:ext uri="{FF2B5EF4-FFF2-40B4-BE49-F238E27FC236}">
                <a16:creationId xmlns:a16="http://schemas.microsoft.com/office/drawing/2014/main" id="{217D8A66-1FFE-805D-72AF-D5B85D0A264B}"/>
              </a:ext>
            </a:extLst>
          </p:cNvPr>
          <p:cNvSpPr/>
          <p:nvPr/>
        </p:nvSpPr>
        <p:spPr>
          <a:xfrm>
            <a:off x="3141903" y="11414987"/>
            <a:ext cx="8007360" cy="774304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4000" b="1" i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Physics might be @ QCD Scale</a:t>
            </a:r>
            <a:endParaRPr lang="zh-CN" altLang="en-US" sz="4000" b="1" i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12C6F4BB-D15A-B022-8892-8139563C126D}"/>
                  </a:ext>
                </a:extLst>
              </p:cNvPr>
              <p:cNvSpPr/>
              <p:nvPr/>
            </p:nvSpPr>
            <p:spPr>
              <a:xfrm>
                <a:off x="10888776" y="14766719"/>
                <a:ext cx="3543279" cy="2967401"/>
              </a:xfrm>
              <a:prstGeom prst="roundRect">
                <a:avLst>
                  <a:gd name="adj" fmla="val 7469"/>
                </a:avLst>
              </a:prstGeom>
              <a:solidFill>
                <a:srgbClr val="7377D8"/>
              </a:solidFill>
              <a:ln w="76200">
                <a:solidFill>
                  <a:srgbClr val="FFFFFF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J.E.Kim Model: Massless dark quarks only and @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𝑎</m:t>
                        </m:r>
                      </m:sub>
                    </m:sSub>
                    <m:r>
                      <a:rPr lang="en-US" altLang="zh-CN" sz="3200" i="0" dirty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≈</m:t>
                    </m:r>
                    <m:sSup>
                      <m:sSupPr>
                        <m:ctrlPr>
                          <a:rPr lang="en-US" altLang="zh-CN" sz="3200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altLang="zh-CN" sz="3200" i="0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9−12</m:t>
                        </m:r>
                      </m:sup>
                    </m:sSup>
                  </m:oMath>
                </a14:m>
                <a:r>
                  <a:rPr lang="en-US" altLang="zh-CN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MeV</a:t>
                </a:r>
              </a:p>
            </p:txBody>
          </p:sp>
        </mc:Choice>
        <mc:Fallback xmlns="">
          <p:sp>
            <p:nvSpPr>
              <p:cNvPr id="3" name="矩形: 圆角 2">
                <a:extLst>
                  <a:ext uri="{FF2B5EF4-FFF2-40B4-BE49-F238E27FC236}">
                    <a16:creationId xmlns:a16="http://schemas.microsoft.com/office/drawing/2014/main" id="{12C6F4BB-D15A-B022-8892-8139563C126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888776" y="14766719"/>
                <a:ext cx="3543279" cy="2967401"/>
              </a:xfrm>
              <a:prstGeom prst="roundRect">
                <a:avLst>
                  <a:gd name="adj" fmla="val 7469"/>
                </a:avLst>
              </a:prstGeom>
              <a:blipFill>
                <a:blip r:embed="rId40"/>
                <a:stretch>
                  <a:fillRect l="-1515"/>
                </a:stretch>
              </a:blipFill>
              <a:ln w="76200">
                <a:solidFill>
                  <a:srgbClr val="FFFFFF"/>
                </a:solidFill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id="{BDEEB9AE-B154-445B-285F-EEBF4E71142B}"/>
                  </a:ext>
                </a:extLst>
              </p:cNvPr>
              <p:cNvSpPr/>
              <p:nvPr/>
            </p:nvSpPr>
            <p:spPr>
              <a:xfrm>
                <a:off x="9635693" y="28139015"/>
                <a:ext cx="4666475" cy="2080631"/>
              </a:xfrm>
              <a:prstGeom prst="roundRect">
                <a:avLst>
                  <a:gd name="adj" fmla="val 7469"/>
                </a:avLst>
              </a:prstGeom>
              <a:solidFill>
                <a:srgbClr val="7377D8"/>
              </a:solidFill>
              <a:ln w="76200">
                <a:solidFill>
                  <a:srgbClr val="FFFFFF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>
                  <a:lnSpc>
                    <a:spcPct val="120000"/>
                  </a:lnSpc>
                </a:pPr>
                <a:r>
                  <a:rPr lang="en-US" altLang="zh-CN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J.E.Kim Model: </a:t>
                </a:r>
              </a:p>
              <a:p>
                <a:pPr>
                  <a:lnSpc>
                    <a:spcPct val="120000"/>
                  </a:lnSpc>
                </a:pPr>
                <a:r>
                  <a:rPr lang="en-US" altLang="zh-CN" sz="3200" b="1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No physical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̅"/>
                            <m:ctrlPr>
                              <a:rPr lang="en-US" altLang="zh-CN" sz="32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US" altLang="zh-CN" sz="3200" b="1" i="1" dirty="0">
                                <a:solidFill>
                                  <a:schemeClr val="bg1"/>
                                </a:solidFill>
                                <a:latin typeface="Cambria Math" panose="02040503050406030204" pitchFamily="18" charset="0"/>
                              </a:rPr>
                              <m:t>𝜽</m:t>
                            </m:r>
                          </m:e>
                        </m:acc>
                      </m:e>
                      <m:sub>
                        <m:r>
                          <a:rPr lang="en-US" altLang="zh-CN" sz="3200" b="1" i="1" dirty="0">
                            <a:solidFill>
                              <a:schemeClr val="bg1"/>
                            </a:solidFill>
                            <a:latin typeface="Cambria Math" panose="02040503050406030204" pitchFamily="18" charset="0"/>
                          </a:rPr>
                          <m:t>𝒅𝑸𝑪𝑫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(or to say, removed by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altLang="zh-CN" sz="32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𝜂</m:t>
                        </m:r>
                      </m:e>
                      <m:sub>
                        <m:r>
                          <a:rPr lang="en-US" altLang="zh-CN" sz="32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</m:oMath>
                </a14:m>
                <a:r>
                  <a:rPr lang="en-US" altLang="zh-CN" sz="3200" dirty="0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)</a:t>
                </a:r>
              </a:p>
            </p:txBody>
          </p:sp>
        </mc:Choice>
        <mc:Fallback xmlns="">
          <p:sp>
            <p:nvSpPr>
              <p:cNvPr id="7" name="矩形: 圆角 6">
                <a:extLst>
                  <a:ext uri="{FF2B5EF4-FFF2-40B4-BE49-F238E27FC236}">
                    <a16:creationId xmlns:a16="http://schemas.microsoft.com/office/drawing/2014/main" id="{BDEEB9AE-B154-445B-285F-EEBF4E71142B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5693" y="28139015"/>
                <a:ext cx="4666475" cy="2080631"/>
              </a:xfrm>
              <a:prstGeom prst="roundRect">
                <a:avLst>
                  <a:gd name="adj" fmla="val 7469"/>
                </a:avLst>
              </a:prstGeom>
              <a:blipFill>
                <a:blip r:embed="rId41"/>
                <a:stretch>
                  <a:fillRect l="-1542" b="-2260"/>
                </a:stretch>
              </a:blipFill>
              <a:ln w="76200">
                <a:solidFill>
                  <a:srgbClr val="FFFFFF"/>
                </a:solidFill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矩形: 圆角 18">
                <a:extLst>
                  <a:ext uri="{FF2B5EF4-FFF2-40B4-BE49-F238E27FC236}">
                    <a16:creationId xmlns:a16="http://schemas.microsoft.com/office/drawing/2014/main" id="{C7FF7189-1BCA-95F4-1FDA-24B0BC998536}"/>
                  </a:ext>
                </a:extLst>
              </p:cNvPr>
              <p:cNvSpPr/>
              <p:nvPr/>
            </p:nvSpPr>
            <p:spPr>
              <a:xfrm>
                <a:off x="9843962" y="30825235"/>
                <a:ext cx="4207708" cy="2267152"/>
              </a:xfrm>
              <a:prstGeom prst="roundRect">
                <a:avLst/>
              </a:prstGeom>
              <a:solidFill>
                <a:srgbClr val="5E6DD7"/>
              </a:solidFill>
              <a:ln w="1270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N" altLang="zh-CN" sz="3200" b="1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p>
                            <m:sSupPr>
                              <m:ctrlP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p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d>
                      <m:r>
                        <m:rPr>
                          <m:nor/>
                        </m:rP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CN" altLang="zh-CN" sz="3200" b="1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𝜼</m:t>
                              </m:r>
                            </m:e>
                            <m:sub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𝒅</m:t>
                              </m:r>
                            </m:sub>
                          </m:sSub>
                        </m:e>
                      </m:d>
                      <m: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CN" sz="3200" b="1" i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  <a:p>
                <a:pPr lvl="1">
                  <a:lnSpc>
                    <a:spcPct val="12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begChr m:val="⟨"/>
                          <m:endChr m:val="⟩"/>
                          <m:ctrlPr>
                            <a:rPr lang="en-CN" altLang="zh-CN" sz="3200" b="1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3200" b="1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𝒂</m:t>
                              </m:r>
                            </m:num>
                            <m:den>
                              <m:sSub>
                                <m:sSubPr>
                                  <m:ctrlP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𝒇</m:t>
                                  </m:r>
                                </m:e>
                                <m:sub>
                                  <m: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𝒂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m:rPr>
                          <m:nor/>
                        </m:rP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begChr m:val="⟨"/>
                          <m:endChr m:val="⟩"/>
                          <m:ctrlPr>
                            <a:rPr lang="en-CN" altLang="zh-CN" sz="3200" b="1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f>
                            <m:fPr>
                              <m:ctrlPr>
                                <a:rPr lang="en-US" altLang="zh-CN" sz="3200" b="1" i="1" smtClean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𝑷</m:t>
                              </m:r>
                            </m:num>
                            <m:den>
                              <m:r>
                                <a:rPr lang="en-US" altLang="zh-CN" sz="3200" b="1" i="1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𝟐</m:t>
                              </m:r>
                              <m:sSub>
                                <m:sSubPr>
                                  <m:ctrlP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𝒗</m:t>
                                  </m:r>
                                </m:e>
                                <m:sub>
                                  <m:r>
                                    <a:rPr lang="en-US" altLang="zh-CN" sz="3200" b="1" i="1">
                                      <a:solidFill>
                                        <a:srgbClr val="FFFFFF"/>
                                      </a:solidFill>
                                      <a:latin typeface="Cambria Math" panose="02040503050406030204" pitchFamily="18" charset="0"/>
                                    </a:rPr>
                                    <m:t>𝑺</m:t>
                                  </m:r>
                                </m:sub>
                              </m:sSub>
                            </m:den>
                          </m:f>
                        </m:e>
                      </m:d>
                      <m: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altLang="zh-CN" sz="3200" b="1" i="1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𝟎</m:t>
                      </m:r>
                    </m:oMath>
                  </m:oMathPara>
                </a14:m>
                <a:endParaRPr lang="en-US" altLang="zh-CN" sz="3200" b="1" i="1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19" name="矩形: 圆角 18">
                <a:extLst>
                  <a:ext uri="{FF2B5EF4-FFF2-40B4-BE49-F238E27FC236}">
                    <a16:creationId xmlns:a16="http://schemas.microsoft.com/office/drawing/2014/main" id="{C7FF7189-1BCA-95F4-1FDA-24B0BC99853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843962" y="30825235"/>
                <a:ext cx="4207708" cy="2267152"/>
              </a:xfrm>
              <a:prstGeom prst="roundRect">
                <a:avLst/>
              </a:prstGeom>
              <a:blipFill>
                <a:blip r:embed="rId42"/>
                <a:stretch>
                  <a:fillRect/>
                </a:stretch>
              </a:blipFill>
              <a:ln w="1270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7" name="流程图: 可选过程 26">
                <a:extLst>
                  <a:ext uri="{FF2B5EF4-FFF2-40B4-BE49-F238E27FC236}">
                    <a16:creationId xmlns:a16="http://schemas.microsoft.com/office/drawing/2014/main" id="{F049695B-612D-6558-B6BB-AC2F5E07579D}"/>
                  </a:ext>
                </a:extLst>
              </p:cNvPr>
              <p:cNvSpPr/>
              <p:nvPr/>
            </p:nvSpPr>
            <p:spPr>
              <a:xfrm>
                <a:off x="2621746" y="32236211"/>
                <a:ext cx="934647" cy="729669"/>
              </a:xfrm>
              <a:prstGeom prst="flowChartAlternateProcess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𝑸</m:t>
                          </m:r>
                        </m:e>
                        <m:sub>
                          <m:r>
                            <a:rPr lang="en-US" altLang="zh-CN" sz="3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𝒂</m:t>
                          </m:r>
                          <m:r>
                            <a:rPr lang="en-US" altLang="zh-CN" sz="3200" b="1" i="1" dirty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zh-CN" altLang="en-US" sz="3200" dirty="0"/>
              </a:p>
            </p:txBody>
          </p:sp>
        </mc:Choice>
        <mc:Fallback xmlns="">
          <p:sp>
            <p:nvSpPr>
              <p:cNvPr id="27" name="流程图: 可选过程 26">
                <a:extLst>
                  <a:ext uri="{FF2B5EF4-FFF2-40B4-BE49-F238E27FC236}">
                    <a16:creationId xmlns:a16="http://schemas.microsoft.com/office/drawing/2014/main" id="{F049695B-612D-6558-B6BB-AC2F5E07579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621746" y="32236211"/>
                <a:ext cx="934647" cy="729669"/>
              </a:xfrm>
              <a:prstGeom prst="flowChartAlternateProcess">
                <a:avLst/>
              </a:prstGeom>
              <a:blipFill>
                <a:blip r:embed="rId4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8" name="流程图: 可选过程 27">
                <a:extLst>
                  <a:ext uri="{FF2B5EF4-FFF2-40B4-BE49-F238E27FC236}">
                    <a16:creationId xmlns:a16="http://schemas.microsoft.com/office/drawing/2014/main" id="{A80C2125-D381-4CF4-A6DC-5DFF8099FB82}"/>
                  </a:ext>
                </a:extLst>
              </p:cNvPr>
              <p:cNvSpPr/>
              <p:nvPr/>
            </p:nvSpPr>
            <p:spPr>
              <a:xfrm>
                <a:off x="941469" y="31529179"/>
                <a:ext cx="1495902" cy="942638"/>
              </a:xfrm>
              <a:prstGeom prst="flowChartAlternateProcess">
                <a:avLst/>
              </a:prstGeom>
              <a:solidFill>
                <a:srgbClr val="BEC7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3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3200" b="1" i="1" dirty="0">
                                  <a:solidFill>
                                    <a:srgbClr val="FF0000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acc>
                        </m:e>
                        <m:sub>
                          <m:r>
                            <a:rPr lang="en-US" altLang="zh-CN" sz="3200" b="1" i="1" dirty="0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𝑸𝑪𝑫</m:t>
                          </m:r>
                        </m:sub>
                      </m:sSub>
                    </m:oMath>
                  </m:oMathPara>
                </a14:m>
                <a:endParaRPr lang="zh-CN" altLang="en-US" sz="3200" b="1" dirty="0"/>
              </a:p>
            </p:txBody>
          </p:sp>
        </mc:Choice>
        <mc:Fallback xmlns="">
          <p:sp>
            <p:nvSpPr>
              <p:cNvPr id="28" name="流程图: 可选过程 27">
                <a:extLst>
                  <a:ext uri="{FF2B5EF4-FFF2-40B4-BE49-F238E27FC236}">
                    <a16:creationId xmlns:a16="http://schemas.microsoft.com/office/drawing/2014/main" id="{A80C2125-D381-4CF4-A6DC-5DFF8099FB82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69" y="31529179"/>
                <a:ext cx="1495902" cy="942638"/>
              </a:xfrm>
              <a:prstGeom prst="flowChartAlternateProcess">
                <a:avLst/>
              </a:prstGeom>
              <a:blipFill>
                <a:blip r:embed="rId4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0" name="流程图: 可选过程 29">
                <a:extLst>
                  <a:ext uri="{FF2B5EF4-FFF2-40B4-BE49-F238E27FC236}">
                    <a16:creationId xmlns:a16="http://schemas.microsoft.com/office/drawing/2014/main" id="{172B1D58-9762-044E-F621-75D3048ABF58}"/>
                  </a:ext>
                </a:extLst>
              </p:cNvPr>
              <p:cNvSpPr/>
              <p:nvPr/>
            </p:nvSpPr>
            <p:spPr>
              <a:xfrm>
                <a:off x="3695029" y="31540981"/>
                <a:ext cx="1495902" cy="942638"/>
              </a:xfrm>
              <a:prstGeom prst="flowChartAlternateProcess">
                <a:avLst/>
              </a:prstGeom>
              <a:noFill/>
              <a:ln w="76200">
                <a:solidFill>
                  <a:srgbClr val="FFFFFF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b="1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acc>
                            <m:accPr>
                              <m:chr m:val="̅"/>
                              <m:ctrlPr>
                                <a:rPr lang="en-US" altLang="zh-CN" sz="3200" b="1" i="1" dirty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r>
                                <a:rPr lang="en-US" altLang="zh-CN" sz="3200" b="1" i="1" dirty="0">
                                  <a:solidFill>
                                    <a:srgbClr val="FFFFFF"/>
                                  </a:solidFill>
                                  <a:latin typeface="Cambria Math" panose="02040503050406030204" pitchFamily="18" charset="0"/>
                                </a:rPr>
                                <m:t>𝜽</m:t>
                              </m:r>
                            </m:e>
                          </m:acc>
                        </m:e>
                        <m:sub>
                          <m:r>
                            <a:rPr lang="en-US" altLang="zh-CN" sz="3200" b="1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𝑸𝑪𝑫</m:t>
                          </m:r>
                        </m:sub>
                      </m:sSub>
                    </m:oMath>
                  </m:oMathPara>
                </a14:m>
                <a:endParaRPr lang="zh-CN" altLang="en-US" sz="3200" b="1" dirty="0"/>
              </a:p>
            </p:txBody>
          </p:sp>
        </mc:Choice>
        <mc:Fallback xmlns="">
          <p:sp>
            <p:nvSpPr>
              <p:cNvPr id="30" name="流程图: 可选过程 29">
                <a:extLst>
                  <a:ext uri="{FF2B5EF4-FFF2-40B4-BE49-F238E27FC236}">
                    <a16:creationId xmlns:a16="http://schemas.microsoft.com/office/drawing/2014/main" id="{172B1D58-9762-044E-F621-75D3048ABF5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95029" y="31540981"/>
                <a:ext cx="1495902" cy="942638"/>
              </a:xfrm>
              <a:prstGeom prst="flowChartAlternateProcess">
                <a:avLst/>
              </a:prstGeom>
              <a:blipFill>
                <a:blip r:embed="rId45"/>
                <a:stretch>
                  <a:fillRect/>
                </a:stretch>
              </a:blipFill>
              <a:ln w="76200">
                <a:solidFill>
                  <a:srgbClr val="FFFFFF"/>
                </a:solidFill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18" name="矩形: 圆角 217">
                <a:extLst>
                  <a:ext uri="{FF2B5EF4-FFF2-40B4-BE49-F238E27FC236}">
                    <a16:creationId xmlns:a16="http://schemas.microsoft.com/office/drawing/2014/main" id="{BD24E2CF-D51A-7C9C-E486-ED1204D9E5AC}"/>
                  </a:ext>
                </a:extLst>
              </p:cNvPr>
              <p:cNvSpPr/>
              <p:nvPr/>
            </p:nvSpPr>
            <p:spPr>
              <a:xfrm>
                <a:off x="23898952" y="39176966"/>
                <a:ext cx="5969465" cy="3259325"/>
              </a:xfrm>
              <a:prstGeom prst="roundRect">
                <a:avLst/>
              </a:prstGeom>
              <a:solidFill>
                <a:srgbClr val="5E6DD7"/>
              </a:solidFill>
              <a:ln w="76200">
                <a:solidFill>
                  <a:srgbClr val="FFFFFF"/>
                </a:solidFill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lvl="1"/>
                <a14:m>
                  <m:oMath xmlns:m="http://schemas.openxmlformats.org/officeDocument/2006/math">
                    <m:r>
                      <a:rPr lang="en-US" altLang="zh-CN" sz="32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𝑃</m:t>
                    </m:r>
                    <m:r>
                      <a:rPr lang="en-US" altLang="zh-CN" sz="32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3200" b="0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𝑆</m:t>
                    </m:r>
                  </m:oMath>
                </a14:m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.  The dark hadrons will form </a:t>
                </a:r>
                <a:r>
                  <a:rPr lang="en-US" altLang="zh-CN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exotic QCD hadrons,</a:t>
                </a:r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e.g.,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en-US" altLang="zh-CN" sz="3200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3200" i="1" dirty="0">
                                    <a:solidFill>
                                      <a:srgbClr val="FFFF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3200" i="1" dirty="0">
                                    <a:solidFill>
                                      <a:srgbClr val="FFFFFF"/>
                                    </a:solidFill>
                                    <a:latin typeface="Cambria Math" panose="02040503050406030204" pitchFamily="18" charset="0"/>
                                  </a:rPr>
                                  <m:t>𝑄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𝑎𝐴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𝜒</m:t>
                            </m:r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</m:e>
                    </m:d>
                    <m:d>
                      <m:dPr>
                        <m:ctrlPr>
                          <a:rPr lang="en-US" altLang="zh-CN" sz="3200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acc>
                              <m:accPr>
                                <m:chr m:val="̅"/>
                                <m:ctrlPr>
                                  <a:rPr lang="en-US" altLang="zh-CN" sz="3200" i="1" dirty="0">
                                    <a:solidFill>
                                      <a:srgbClr val="FFFFFF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accPr>
                              <m:e>
                                <m:r>
                                  <a:rPr lang="en-US" altLang="zh-CN" sz="3200" i="1" dirty="0">
                                    <a:solidFill>
                                      <a:srgbClr val="FFFFFF"/>
                                    </a:solidFill>
                                    <a:latin typeface="Cambria Math" panose="02040503050406030204" pitchFamily="18" charset="0"/>
                                  </a:rPr>
                                  <m:t>𝜒</m:t>
                                </m:r>
                              </m:e>
                            </m:acc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𝐵</m:t>
                            </m:r>
                          </m:sub>
                        </m:sSub>
                        <m:sSub>
                          <m:sSubPr>
                            <m:ctrlP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altLang="zh-CN" sz="3200" i="1" dirty="0">
                                <a:solidFill>
                                  <a:srgbClr val="FFFFFF"/>
                                </a:solidFill>
                                <a:latin typeface="Cambria Math" panose="02040503050406030204" pitchFamily="18" charset="0"/>
                              </a:rPr>
                              <m:t>𝑎𝐴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∼ 1 GeV, which would be identified as </a:t>
                </a:r>
                <a:r>
                  <a:rPr lang="en-US" altLang="zh-CN" sz="3200" dirty="0" err="1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multijets</a:t>
                </a:r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due to the QCD interaction,. </a:t>
                </a:r>
              </a:p>
            </p:txBody>
          </p:sp>
        </mc:Choice>
        <mc:Fallback xmlns="">
          <p:sp>
            <p:nvSpPr>
              <p:cNvPr id="218" name="矩形: 圆角 217">
                <a:extLst>
                  <a:ext uri="{FF2B5EF4-FFF2-40B4-BE49-F238E27FC236}">
                    <a16:creationId xmlns:a16="http://schemas.microsoft.com/office/drawing/2014/main" id="{BD24E2CF-D51A-7C9C-E486-ED1204D9E5AC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3898952" y="39176966"/>
                <a:ext cx="5969465" cy="3259325"/>
              </a:xfrm>
              <a:prstGeom prst="roundRect">
                <a:avLst/>
              </a:prstGeom>
              <a:blipFill>
                <a:blip r:embed="rId46"/>
                <a:stretch>
                  <a:fillRect b="-1097"/>
                </a:stretch>
              </a:blipFill>
              <a:ln w="76200">
                <a:solidFill>
                  <a:srgbClr val="FFFFFF"/>
                </a:solidFill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箭头: 圆角右 35">
            <a:extLst>
              <a:ext uri="{FF2B5EF4-FFF2-40B4-BE49-F238E27FC236}">
                <a16:creationId xmlns:a16="http://schemas.microsoft.com/office/drawing/2014/main" id="{603EBB15-A8B3-D733-DE9E-0BFEF4B8DF07}"/>
              </a:ext>
            </a:extLst>
          </p:cNvPr>
          <p:cNvSpPr/>
          <p:nvPr/>
        </p:nvSpPr>
        <p:spPr>
          <a:xfrm rot="10800000">
            <a:off x="5838868" y="31762859"/>
            <a:ext cx="1741775" cy="714224"/>
          </a:xfrm>
          <a:prstGeom prst="bentArrow">
            <a:avLst>
              <a:gd name="adj1" fmla="val 24056"/>
              <a:gd name="adj2" fmla="val 30300"/>
              <a:gd name="adj3" fmla="val 50000"/>
              <a:gd name="adj4" fmla="val 43750"/>
            </a:avLst>
          </a:prstGeom>
          <a:solidFill>
            <a:schemeClr val="tx2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流程图: 可选过程 36">
                <a:extLst>
                  <a:ext uri="{FF2B5EF4-FFF2-40B4-BE49-F238E27FC236}">
                    <a16:creationId xmlns:a16="http://schemas.microsoft.com/office/drawing/2014/main" id="{7A8A33C0-7A5E-1B5A-1A6F-77744A45E5C1}"/>
                  </a:ext>
                </a:extLst>
              </p:cNvPr>
              <p:cNvSpPr/>
              <p:nvPr/>
            </p:nvSpPr>
            <p:spPr>
              <a:xfrm>
                <a:off x="5992668" y="30727221"/>
                <a:ext cx="2129760" cy="942638"/>
              </a:xfrm>
              <a:prstGeom prst="flowChartAlternateProcess">
                <a:avLst/>
              </a:prstGeom>
              <a:solidFill>
                <a:srgbClr val="BEC7FF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zh-CN" sz="3200" i="1" dirty="0">
                          <a:solidFill>
                            <a:srgbClr val="7030A0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sSub>
                        <m:sSubPr>
                          <m:ctrlP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|</m:t>
                          </m:r>
                        </m:e>
                        <m:sub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𝑃𝑄</m:t>
                          </m:r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a:rPr lang="en-US" altLang="zh-CN" sz="3200" i="1">
                              <a:solidFill>
                                <a:srgbClr val="FF0000"/>
                              </a:solidFill>
                              <a:latin typeface="Cambria Math" panose="02040503050406030204" pitchFamily="18" charset="0"/>
                            </a:rPr>
                            <m:t>𝑎𝑥𝑖𝑜𝑛</m:t>
                          </m:r>
                        </m:sub>
                      </m:sSub>
                    </m:oMath>
                  </m:oMathPara>
                </a14:m>
                <a:endParaRPr lang="zh-CN" altLang="en-US" sz="3200" b="1" dirty="0"/>
              </a:p>
            </p:txBody>
          </p:sp>
        </mc:Choice>
        <mc:Fallback xmlns="">
          <p:sp>
            <p:nvSpPr>
              <p:cNvPr id="37" name="流程图: 可选过程 36">
                <a:extLst>
                  <a:ext uri="{FF2B5EF4-FFF2-40B4-BE49-F238E27FC236}">
                    <a16:creationId xmlns:a16="http://schemas.microsoft.com/office/drawing/2014/main" id="{7A8A33C0-7A5E-1B5A-1A6F-77744A45E5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2668" y="30727221"/>
                <a:ext cx="2129760" cy="942638"/>
              </a:xfrm>
              <a:prstGeom prst="flowChartAlternateProcess">
                <a:avLst/>
              </a:prstGeom>
              <a:blipFill>
                <a:blip r:embed="rId4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0" name="圆: 空心 39">
            <a:extLst>
              <a:ext uri="{FF2B5EF4-FFF2-40B4-BE49-F238E27FC236}">
                <a16:creationId xmlns:a16="http://schemas.microsoft.com/office/drawing/2014/main" id="{13D551EB-13A6-C996-C196-15D8FA2D6A52}"/>
              </a:ext>
            </a:extLst>
          </p:cNvPr>
          <p:cNvSpPr/>
          <p:nvPr/>
        </p:nvSpPr>
        <p:spPr>
          <a:xfrm>
            <a:off x="19514293" y="8393971"/>
            <a:ext cx="1078694" cy="890443"/>
          </a:xfrm>
          <a:prstGeom prst="donut">
            <a:avLst>
              <a:gd name="adj" fmla="val 0"/>
            </a:avLst>
          </a:prstGeom>
          <a:ln w="76200">
            <a:solidFill>
              <a:srgbClr val="BEC7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3" name="Rounded Rectangle 7">
                <a:extLst>
                  <a:ext uri="{FF2B5EF4-FFF2-40B4-BE49-F238E27FC236}">
                    <a16:creationId xmlns:a16="http://schemas.microsoft.com/office/drawing/2014/main" id="{DE38C8C0-1C4D-D777-FAD9-CEC1BED363D9}"/>
                  </a:ext>
                </a:extLst>
              </p:cNvPr>
              <p:cNvSpPr/>
              <p:nvPr/>
            </p:nvSpPr>
            <p:spPr>
              <a:xfrm>
                <a:off x="25686732" y="20505380"/>
                <a:ext cx="3167411" cy="3248665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the ALP w/ the mass range :</a:t>
                </a:r>
                <a:endParaRPr lang="en-US" altLang="zh-CN" sz="3200" dirty="0">
                  <a:solidFill>
                    <a:schemeClr val="tx1"/>
                  </a:solidFill>
                </a:endParaRPr>
              </a:p>
              <a:p>
                <a14:m>
                  <m:oMath xmlns:m="http://schemas.openxmlformats.org/officeDocument/2006/math">
                    <m:r>
                      <a:rPr lang="en-US" altLang="zh-CN" sz="3200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𝟏</m:t>
                    </m:r>
                    <m:r>
                      <a:rPr lang="en-US" altLang="zh-CN" sz="3200" b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altLang="zh-CN" sz="3200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𝟑</m:t>
                    </m:r>
                    <m:r>
                      <a:rPr lang="en-US" altLang="zh-CN" sz="3200" b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altLang="zh-CN" sz="3200" b="1" i="1" dirty="0" smtClean="0">
                        <a:solidFill>
                          <a:srgbClr val="FFFFFF"/>
                        </a:solidFill>
                        <a:latin typeface="Cambria Math" panose="02040503050406030204" pitchFamily="18" charset="0"/>
                      </a:rPr>
                      <m:t>𝟐</m:t>
                    </m:r>
                  </m:oMath>
                </a14:m>
                <a:r>
                  <a:rPr lang="en-US" altLang="zh-CN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GeV</a:t>
                </a:r>
                <a:r>
                  <a:rPr lang="en-US" altLang="zh-CN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have the highest possibility to be detected!</a:t>
                </a:r>
                <a:endParaRPr lang="en-US" sz="3200" dirty="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43" name="Rounded Rectangle 7">
                <a:extLst>
                  <a:ext uri="{FF2B5EF4-FFF2-40B4-BE49-F238E27FC236}">
                    <a16:creationId xmlns:a16="http://schemas.microsoft.com/office/drawing/2014/main" id="{DE38C8C0-1C4D-D777-FAD9-CEC1BED363D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686732" y="20505380"/>
                <a:ext cx="3167411" cy="3248665"/>
              </a:xfrm>
              <a:prstGeom prst="roundRect">
                <a:avLst>
                  <a:gd name="adj" fmla="val 9052"/>
                </a:avLst>
              </a:prstGeom>
              <a:blipFill>
                <a:blip r:embed="rId48"/>
                <a:stretch>
                  <a:fillRect l="-2312" b="-1501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9" name="椭圆 48">
            <a:extLst>
              <a:ext uri="{FF2B5EF4-FFF2-40B4-BE49-F238E27FC236}">
                <a16:creationId xmlns:a16="http://schemas.microsoft.com/office/drawing/2014/main" id="{5E4EF984-D35A-4B04-D0DB-391719988B21}"/>
              </a:ext>
            </a:extLst>
          </p:cNvPr>
          <p:cNvSpPr/>
          <p:nvPr/>
        </p:nvSpPr>
        <p:spPr>
          <a:xfrm>
            <a:off x="17982165" y="20600475"/>
            <a:ext cx="2937903" cy="2536098"/>
          </a:xfrm>
          <a:prstGeom prst="ellipse">
            <a:avLst/>
          </a:prstGeom>
          <a:solidFill>
            <a:srgbClr val="5E6DD7">
              <a:alpha val="31000"/>
            </a:srgbClr>
          </a:solidFill>
          <a:ln w="101600">
            <a:solidFill>
              <a:srgbClr val="5E6DD7">
                <a:alpha val="56000"/>
              </a:srgbClr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1" name="Rounded Rectangle 7">
                <a:extLst>
                  <a:ext uri="{FF2B5EF4-FFF2-40B4-BE49-F238E27FC236}">
                    <a16:creationId xmlns:a16="http://schemas.microsoft.com/office/drawing/2014/main" id="{D81D7195-C64A-1392-E0D3-BED3948A498D}"/>
                  </a:ext>
                </a:extLst>
              </p:cNvPr>
              <p:cNvSpPr/>
              <p:nvPr/>
            </p:nvSpPr>
            <p:spPr>
              <a:xfrm>
                <a:off x="15358723" y="11662940"/>
                <a:ext cx="3570055" cy="668959"/>
              </a:xfrm>
              <a:prstGeom prst="roundRect">
                <a:avLst>
                  <a:gd name="adj" fmla="val 16885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i="1" dirty="0" smtClean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320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sz="3200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m:rPr>
                          <m:sty m:val="p"/>
                        </m:rPr>
                        <a:rPr lang="en-US" altLang="zh-CN" sz="3200" b="0" i="0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dark</m:t>
                      </m:r>
                      <m:r>
                        <a:rPr lang="en-US" altLang="zh-CN" sz="3200" b="0" i="0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altLang="zh-CN" sz="3200" b="0" i="0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mesons</m:t>
                      </m:r>
                    </m:oMath>
                  </m:oMathPara>
                </a14:m>
                <a:endParaRPr lang="en-US" sz="32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1" name="Rounded Rectangle 7">
                <a:extLst>
                  <a:ext uri="{FF2B5EF4-FFF2-40B4-BE49-F238E27FC236}">
                    <a16:creationId xmlns:a16="http://schemas.microsoft.com/office/drawing/2014/main" id="{D81D7195-C64A-1392-E0D3-BED3948A498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8723" y="11662940"/>
                <a:ext cx="3570055" cy="668959"/>
              </a:xfrm>
              <a:prstGeom prst="roundRect">
                <a:avLst>
                  <a:gd name="adj" fmla="val 16885"/>
                </a:avLst>
              </a:prstGeom>
              <a:blipFill>
                <a:blip r:embed="rId49"/>
                <a:stretch>
                  <a:fillRect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2" name="Rounded Rectangle 7">
                <a:extLst>
                  <a:ext uri="{FF2B5EF4-FFF2-40B4-BE49-F238E27FC236}">
                    <a16:creationId xmlns:a16="http://schemas.microsoft.com/office/drawing/2014/main" id="{754F631E-4237-04DB-9375-B4F961D84574}"/>
                  </a:ext>
                </a:extLst>
              </p:cNvPr>
              <p:cNvSpPr/>
              <p:nvPr/>
            </p:nvSpPr>
            <p:spPr>
              <a:xfrm>
                <a:off x="15449805" y="8220906"/>
                <a:ext cx="1569434" cy="534196"/>
              </a:xfrm>
              <a:prstGeom prst="roundRect">
                <a:avLst>
                  <a:gd name="adj" fmla="val 0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zh-CN" altLang="en-US" sz="3200" i="1" dirty="0" smtClean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𝑃</m:t>
                      </m:r>
                      <m:r>
                        <a:rPr lang="en-US" altLang="zh-CN" sz="3200" i="0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320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𝛾𝛾</m:t>
                      </m:r>
                    </m:oMath>
                  </m:oMathPara>
                </a14:m>
                <a:endParaRPr lang="en-US" sz="32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2" name="Rounded Rectangle 7">
                <a:extLst>
                  <a:ext uri="{FF2B5EF4-FFF2-40B4-BE49-F238E27FC236}">
                    <a16:creationId xmlns:a16="http://schemas.microsoft.com/office/drawing/2014/main" id="{754F631E-4237-04DB-9375-B4F961D84574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49805" y="8220906"/>
                <a:ext cx="1569434" cy="534196"/>
              </a:xfrm>
              <a:prstGeom prst="roundRect">
                <a:avLst>
                  <a:gd name="adj" fmla="val 0"/>
                </a:avLst>
              </a:prstGeom>
              <a:blipFill>
                <a:blip r:embed="rId50"/>
                <a:stretch>
                  <a:fillRect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3" name="Rounded Rectangle 7">
                <a:extLst>
                  <a:ext uri="{FF2B5EF4-FFF2-40B4-BE49-F238E27FC236}">
                    <a16:creationId xmlns:a16="http://schemas.microsoft.com/office/drawing/2014/main" id="{B3931A53-BAB1-C0B2-8CD2-1EFBF73D4B48}"/>
                  </a:ext>
                </a:extLst>
              </p:cNvPr>
              <p:cNvSpPr/>
              <p:nvPr/>
            </p:nvSpPr>
            <p:spPr>
              <a:xfrm>
                <a:off x="15438170" y="13846175"/>
                <a:ext cx="1740097" cy="662253"/>
              </a:xfrm>
              <a:prstGeom prst="roundRect">
                <a:avLst>
                  <a:gd name="adj" fmla="val 0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altLang="zh-CN" sz="320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altLang="zh-CN" sz="3200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𝜂</m:t>
                          </m:r>
                        </m:e>
                        <m:sub>
                          <m:r>
                            <a:rPr lang="en-US" altLang="zh-CN" sz="3200" b="0" i="1" dirty="0">
                              <a:solidFill>
                                <a:srgbClr val="FFFFFF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sub>
                      </m:sSub>
                      <m:r>
                        <a:rPr lang="en-US" altLang="zh-CN" sz="3200" i="0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→</m:t>
                      </m:r>
                      <m:r>
                        <a:rPr lang="zh-CN" altLang="en-US" sz="3200" i="1" dirty="0">
                          <a:solidFill>
                            <a:srgbClr val="FFFFFF"/>
                          </a:solidFill>
                          <a:latin typeface="Cambria Math" panose="02040503050406030204" pitchFamily="18" charset="0"/>
                        </a:rPr>
                        <m:t>𝛾𝛾</m:t>
                      </m:r>
                    </m:oMath>
                  </m:oMathPara>
                </a14:m>
                <a:endParaRPr lang="en-US" sz="32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53" name="Rounded Rectangle 7">
                <a:extLst>
                  <a:ext uri="{FF2B5EF4-FFF2-40B4-BE49-F238E27FC236}">
                    <a16:creationId xmlns:a16="http://schemas.microsoft.com/office/drawing/2014/main" id="{B3931A53-BAB1-C0B2-8CD2-1EFBF73D4B4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38170" y="13846175"/>
                <a:ext cx="1740097" cy="662253"/>
              </a:xfrm>
              <a:prstGeom prst="roundRect">
                <a:avLst>
                  <a:gd name="adj" fmla="val 0"/>
                </a:avLst>
              </a:prstGeom>
              <a:blipFill>
                <a:blip r:embed="rId51"/>
                <a:stretch>
                  <a:fillRect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7" name="任意多边形: 形状 56">
            <a:extLst>
              <a:ext uri="{FF2B5EF4-FFF2-40B4-BE49-F238E27FC236}">
                <a16:creationId xmlns:a16="http://schemas.microsoft.com/office/drawing/2014/main" id="{E95B0EA4-AAEE-4844-3105-16F2A454E2E9}"/>
              </a:ext>
            </a:extLst>
          </p:cNvPr>
          <p:cNvSpPr/>
          <p:nvPr/>
        </p:nvSpPr>
        <p:spPr>
          <a:xfrm rot="697764">
            <a:off x="4863964" y="8081590"/>
            <a:ext cx="2290618" cy="966675"/>
          </a:xfrm>
          <a:custGeom>
            <a:avLst/>
            <a:gdLst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83369 w 2711116"/>
              <a:gd name="connsiteY8" fmla="*/ 577516 h 1267327"/>
              <a:gd name="connsiteX9" fmla="*/ 1138990 w 2711116"/>
              <a:gd name="connsiteY9" fmla="*/ 850232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83369 w 2711116"/>
              <a:gd name="connsiteY8" fmla="*/ 577516 h 1267327"/>
              <a:gd name="connsiteX9" fmla="*/ 1106906 w 2711116"/>
              <a:gd name="connsiteY9" fmla="*/ 786064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395664 w 2711116"/>
              <a:gd name="connsiteY8" fmla="*/ 481263 h 1267327"/>
              <a:gd name="connsiteX9" fmla="*/ 1106906 w 2711116"/>
              <a:gd name="connsiteY9" fmla="*/ 786064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395664 w 2711116"/>
              <a:gd name="connsiteY8" fmla="*/ 481263 h 1267327"/>
              <a:gd name="connsiteX9" fmla="*/ 994611 w 2711116"/>
              <a:gd name="connsiteY9" fmla="*/ 753979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67328 w 2711116"/>
              <a:gd name="connsiteY8" fmla="*/ 593557 h 1267327"/>
              <a:gd name="connsiteX9" fmla="*/ 994611 w 2711116"/>
              <a:gd name="connsiteY9" fmla="*/ 753979 h 1267327"/>
              <a:gd name="connsiteX10" fmla="*/ 0 w 2711116"/>
              <a:gd name="connsiteY10" fmla="*/ 609600 h 1267327"/>
              <a:gd name="connsiteX0" fmla="*/ 0 w 3545305"/>
              <a:gd name="connsiteY0" fmla="*/ 625642 h 1267327"/>
              <a:gd name="connsiteX1" fmla="*/ 1973179 w 3545305"/>
              <a:gd name="connsiteY1" fmla="*/ 465222 h 1267327"/>
              <a:gd name="connsiteX2" fmla="*/ 2133600 w 3545305"/>
              <a:gd name="connsiteY2" fmla="*/ 0 h 1267327"/>
              <a:gd name="connsiteX3" fmla="*/ 2390274 w 3545305"/>
              <a:gd name="connsiteY3" fmla="*/ 689811 h 1267327"/>
              <a:gd name="connsiteX4" fmla="*/ 2550695 w 3545305"/>
              <a:gd name="connsiteY4" fmla="*/ 417095 h 1267327"/>
              <a:gd name="connsiteX5" fmla="*/ 3545305 w 3545305"/>
              <a:gd name="connsiteY5" fmla="*/ 529390 h 1267327"/>
              <a:gd name="connsiteX6" fmla="*/ 2646947 w 3545305"/>
              <a:gd name="connsiteY6" fmla="*/ 673769 h 1267327"/>
              <a:gd name="connsiteX7" fmla="*/ 2406316 w 3545305"/>
              <a:gd name="connsiteY7" fmla="*/ 1267327 h 1267327"/>
              <a:gd name="connsiteX8" fmla="*/ 2101517 w 3545305"/>
              <a:gd name="connsiteY8" fmla="*/ 593557 h 1267327"/>
              <a:gd name="connsiteX9" fmla="*/ 1828800 w 3545305"/>
              <a:gd name="connsiteY9" fmla="*/ 753979 h 1267327"/>
              <a:gd name="connsiteX10" fmla="*/ 0 w 3545305"/>
              <a:gd name="connsiteY10" fmla="*/ 625642 h 1267327"/>
              <a:gd name="connsiteX0" fmla="*/ 0 w 4555957"/>
              <a:gd name="connsiteY0" fmla="*/ 625642 h 1267327"/>
              <a:gd name="connsiteX1" fmla="*/ 1973179 w 4555957"/>
              <a:gd name="connsiteY1" fmla="*/ 465222 h 1267327"/>
              <a:gd name="connsiteX2" fmla="*/ 2133600 w 4555957"/>
              <a:gd name="connsiteY2" fmla="*/ 0 h 1267327"/>
              <a:gd name="connsiteX3" fmla="*/ 2390274 w 4555957"/>
              <a:gd name="connsiteY3" fmla="*/ 689811 h 1267327"/>
              <a:gd name="connsiteX4" fmla="*/ 2550695 w 4555957"/>
              <a:gd name="connsiteY4" fmla="*/ 417095 h 1267327"/>
              <a:gd name="connsiteX5" fmla="*/ 4555957 w 4555957"/>
              <a:gd name="connsiteY5" fmla="*/ 529390 h 1267327"/>
              <a:gd name="connsiteX6" fmla="*/ 2646947 w 4555957"/>
              <a:gd name="connsiteY6" fmla="*/ 673769 h 1267327"/>
              <a:gd name="connsiteX7" fmla="*/ 2406316 w 4555957"/>
              <a:gd name="connsiteY7" fmla="*/ 1267327 h 1267327"/>
              <a:gd name="connsiteX8" fmla="*/ 2101517 w 4555957"/>
              <a:gd name="connsiteY8" fmla="*/ 593557 h 1267327"/>
              <a:gd name="connsiteX9" fmla="*/ 1828800 w 4555957"/>
              <a:gd name="connsiteY9" fmla="*/ 753979 h 1267327"/>
              <a:gd name="connsiteX10" fmla="*/ 0 w 4555957"/>
              <a:gd name="connsiteY10" fmla="*/ 625642 h 1267327"/>
              <a:gd name="connsiteX0" fmla="*/ 0 w 4555957"/>
              <a:gd name="connsiteY0" fmla="*/ 946484 h 1588169"/>
              <a:gd name="connsiteX1" fmla="*/ 1973179 w 4555957"/>
              <a:gd name="connsiteY1" fmla="*/ 786064 h 1588169"/>
              <a:gd name="connsiteX2" fmla="*/ 2101516 w 4555957"/>
              <a:gd name="connsiteY2" fmla="*/ 0 h 1588169"/>
              <a:gd name="connsiteX3" fmla="*/ 2390274 w 4555957"/>
              <a:gd name="connsiteY3" fmla="*/ 1010653 h 1588169"/>
              <a:gd name="connsiteX4" fmla="*/ 2550695 w 4555957"/>
              <a:gd name="connsiteY4" fmla="*/ 737937 h 1588169"/>
              <a:gd name="connsiteX5" fmla="*/ 4555957 w 4555957"/>
              <a:gd name="connsiteY5" fmla="*/ 850232 h 1588169"/>
              <a:gd name="connsiteX6" fmla="*/ 2646947 w 4555957"/>
              <a:gd name="connsiteY6" fmla="*/ 994611 h 1588169"/>
              <a:gd name="connsiteX7" fmla="*/ 2406316 w 4555957"/>
              <a:gd name="connsiteY7" fmla="*/ 1588169 h 1588169"/>
              <a:gd name="connsiteX8" fmla="*/ 2101517 w 4555957"/>
              <a:gd name="connsiteY8" fmla="*/ 914399 h 1588169"/>
              <a:gd name="connsiteX9" fmla="*/ 1828800 w 4555957"/>
              <a:gd name="connsiteY9" fmla="*/ 1074821 h 1588169"/>
              <a:gd name="connsiteX10" fmla="*/ 0 w 4555957"/>
              <a:gd name="connsiteY10" fmla="*/ 946484 h 1588169"/>
              <a:gd name="connsiteX0" fmla="*/ 0 w 4555957"/>
              <a:gd name="connsiteY0" fmla="*/ 946484 h 1909011"/>
              <a:gd name="connsiteX1" fmla="*/ 1973179 w 4555957"/>
              <a:gd name="connsiteY1" fmla="*/ 786064 h 1909011"/>
              <a:gd name="connsiteX2" fmla="*/ 2101516 w 4555957"/>
              <a:gd name="connsiteY2" fmla="*/ 0 h 1909011"/>
              <a:gd name="connsiteX3" fmla="*/ 2390274 w 4555957"/>
              <a:gd name="connsiteY3" fmla="*/ 1010653 h 1909011"/>
              <a:gd name="connsiteX4" fmla="*/ 2550695 w 4555957"/>
              <a:gd name="connsiteY4" fmla="*/ 737937 h 1909011"/>
              <a:gd name="connsiteX5" fmla="*/ 4555957 w 4555957"/>
              <a:gd name="connsiteY5" fmla="*/ 850232 h 1909011"/>
              <a:gd name="connsiteX6" fmla="*/ 2646947 w 4555957"/>
              <a:gd name="connsiteY6" fmla="*/ 994611 h 1909011"/>
              <a:gd name="connsiteX7" fmla="*/ 2454442 w 4555957"/>
              <a:gd name="connsiteY7" fmla="*/ 1909011 h 1909011"/>
              <a:gd name="connsiteX8" fmla="*/ 2101517 w 4555957"/>
              <a:gd name="connsiteY8" fmla="*/ 914399 h 1909011"/>
              <a:gd name="connsiteX9" fmla="*/ 1828800 w 4555957"/>
              <a:gd name="connsiteY9" fmla="*/ 1074821 h 1909011"/>
              <a:gd name="connsiteX10" fmla="*/ 0 w 4555957"/>
              <a:gd name="connsiteY10" fmla="*/ 946484 h 1909011"/>
              <a:gd name="connsiteX0" fmla="*/ 0 w 4555957"/>
              <a:gd name="connsiteY0" fmla="*/ 946484 h 1909011"/>
              <a:gd name="connsiteX1" fmla="*/ 1973179 w 4555957"/>
              <a:gd name="connsiteY1" fmla="*/ 786064 h 1909011"/>
              <a:gd name="connsiteX2" fmla="*/ 2245895 w 4555957"/>
              <a:gd name="connsiteY2" fmla="*/ 0 h 1909011"/>
              <a:gd name="connsiteX3" fmla="*/ 2390274 w 4555957"/>
              <a:gd name="connsiteY3" fmla="*/ 1010653 h 1909011"/>
              <a:gd name="connsiteX4" fmla="*/ 2550695 w 4555957"/>
              <a:gd name="connsiteY4" fmla="*/ 737937 h 1909011"/>
              <a:gd name="connsiteX5" fmla="*/ 4555957 w 4555957"/>
              <a:gd name="connsiteY5" fmla="*/ 850232 h 1909011"/>
              <a:gd name="connsiteX6" fmla="*/ 2646947 w 4555957"/>
              <a:gd name="connsiteY6" fmla="*/ 994611 h 1909011"/>
              <a:gd name="connsiteX7" fmla="*/ 2454442 w 4555957"/>
              <a:gd name="connsiteY7" fmla="*/ 1909011 h 1909011"/>
              <a:gd name="connsiteX8" fmla="*/ 2101517 w 4555957"/>
              <a:gd name="connsiteY8" fmla="*/ 914399 h 1909011"/>
              <a:gd name="connsiteX9" fmla="*/ 1828800 w 4555957"/>
              <a:gd name="connsiteY9" fmla="*/ 1074821 h 1909011"/>
              <a:gd name="connsiteX10" fmla="*/ 0 w 4555957"/>
              <a:gd name="connsiteY10" fmla="*/ 946484 h 1909011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01517 w 4555957"/>
              <a:gd name="connsiteY8" fmla="*/ 898356 h 1892968"/>
              <a:gd name="connsiteX9" fmla="*/ 1828800 w 4555957"/>
              <a:gd name="connsiteY9" fmla="*/ 1058778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213812 w 4555957"/>
              <a:gd name="connsiteY8" fmla="*/ 898356 h 1892968"/>
              <a:gd name="connsiteX9" fmla="*/ 1828800 w 4555957"/>
              <a:gd name="connsiteY9" fmla="*/ 1058778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213812 w 4555957"/>
              <a:gd name="connsiteY8" fmla="*/ 898356 h 1892968"/>
              <a:gd name="connsiteX9" fmla="*/ 2037347 w 4555957"/>
              <a:gd name="connsiteY9" fmla="*/ 1122947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65686 w 4555957"/>
              <a:gd name="connsiteY8" fmla="*/ 737935 h 1892968"/>
              <a:gd name="connsiteX9" fmla="*/ 2037347 w 4555957"/>
              <a:gd name="connsiteY9" fmla="*/ 1122947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65686 w 4555957"/>
              <a:gd name="connsiteY8" fmla="*/ 737935 h 1892968"/>
              <a:gd name="connsiteX9" fmla="*/ 1973179 w 4555957"/>
              <a:gd name="connsiteY9" fmla="*/ 1042736 h 1892968"/>
              <a:gd name="connsiteX10" fmla="*/ 0 w 4555957"/>
              <a:gd name="connsiteY10" fmla="*/ 930441 h 1892968"/>
              <a:gd name="connsiteX0" fmla="*/ 0 w 4235115"/>
              <a:gd name="connsiteY0" fmla="*/ 930441 h 1892968"/>
              <a:gd name="connsiteX1" fmla="*/ 1973179 w 4235115"/>
              <a:gd name="connsiteY1" fmla="*/ 770021 h 1892968"/>
              <a:gd name="connsiteX2" fmla="*/ 2133601 w 4235115"/>
              <a:gd name="connsiteY2" fmla="*/ 0 h 1892968"/>
              <a:gd name="connsiteX3" fmla="*/ 2390274 w 4235115"/>
              <a:gd name="connsiteY3" fmla="*/ 994610 h 1892968"/>
              <a:gd name="connsiteX4" fmla="*/ 2550695 w 4235115"/>
              <a:gd name="connsiteY4" fmla="*/ 721894 h 1892968"/>
              <a:gd name="connsiteX5" fmla="*/ 4235115 w 4235115"/>
              <a:gd name="connsiteY5" fmla="*/ 834189 h 1892968"/>
              <a:gd name="connsiteX6" fmla="*/ 2646947 w 4235115"/>
              <a:gd name="connsiteY6" fmla="*/ 978568 h 1892968"/>
              <a:gd name="connsiteX7" fmla="*/ 2454442 w 4235115"/>
              <a:gd name="connsiteY7" fmla="*/ 1892968 h 1892968"/>
              <a:gd name="connsiteX8" fmla="*/ 2165686 w 4235115"/>
              <a:gd name="connsiteY8" fmla="*/ 737935 h 1892968"/>
              <a:gd name="connsiteX9" fmla="*/ 1973179 w 4235115"/>
              <a:gd name="connsiteY9" fmla="*/ 1042736 h 1892968"/>
              <a:gd name="connsiteX10" fmla="*/ 0 w 4235115"/>
              <a:gd name="connsiteY10" fmla="*/ 930441 h 1892968"/>
              <a:gd name="connsiteX0" fmla="*/ 0 w 4235115"/>
              <a:gd name="connsiteY0" fmla="*/ 930441 h 1668379"/>
              <a:gd name="connsiteX1" fmla="*/ 1973179 w 4235115"/>
              <a:gd name="connsiteY1" fmla="*/ 770021 h 1668379"/>
              <a:gd name="connsiteX2" fmla="*/ 2133601 w 4235115"/>
              <a:gd name="connsiteY2" fmla="*/ 0 h 1668379"/>
              <a:gd name="connsiteX3" fmla="*/ 2390274 w 4235115"/>
              <a:gd name="connsiteY3" fmla="*/ 994610 h 1668379"/>
              <a:gd name="connsiteX4" fmla="*/ 2550695 w 4235115"/>
              <a:gd name="connsiteY4" fmla="*/ 721894 h 1668379"/>
              <a:gd name="connsiteX5" fmla="*/ 4235115 w 4235115"/>
              <a:gd name="connsiteY5" fmla="*/ 834189 h 1668379"/>
              <a:gd name="connsiteX6" fmla="*/ 2646947 w 4235115"/>
              <a:gd name="connsiteY6" fmla="*/ 978568 h 1668379"/>
              <a:gd name="connsiteX7" fmla="*/ 2438400 w 4235115"/>
              <a:gd name="connsiteY7" fmla="*/ 1668379 h 1668379"/>
              <a:gd name="connsiteX8" fmla="*/ 2165686 w 4235115"/>
              <a:gd name="connsiteY8" fmla="*/ 737935 h 1668379"/>
              <a:gd name="connsiteX9" fmla="*/ 1973179 w 4235115"/>
              <a:gd name="connsiteY9" fmla="*/ 1042736 h 1668379"/>
              <a:gd name="connsiteX10" fmla="*/ 0 w 4235115"/>
              <a:gd name="connsiteY10" fmla="*/ 930441 h 1668379"/>
              <a:gd name="connsiteX0" fmla="*/ 0 w 4235115"/>
              <a:gd name="connsiteY0" fmla="*/ 930441 h 1668379"/>
              <a:gd name="connsiteX1" fmla="*/ 1973179 w 4235115"/>
              <a:gd name="connsiteY1" fmla="*/ 770021 h 1668379"/>
              <a:gd name="connsiteX2" fmla="*/ 2133601 w 4235115"/>
              <a:gd name="connsiteY2" fmla="*/ 0 h 1668379"/>
              <a:gd name="connsiteX3" fmla="*/ 2390274 w 4235115"/>
              <a:gd name="connsiteY3" fmla="*/ 994610 h 1668379"/>
              <a:gd name="connsiteX4" fmla="*/ 2550695 w 4235115"/>
              <a:gd name="connsiteY4" fmla="*/ 721894 h 1668379"/>
              <a:gd name="connsiteX5" fmla="*/ 4235115 w 4235115"/>
              <a:gd name="connsiteY5" fmla="*/ 834189 h 1668379"/>
              <a:gd name="connsiteX6" fmla="*/ 2550695 w 4235115"/>
              <a:gd name="connsiteY6" fmla="*/ 978568 h 1668379"/>
              <a:gd name="connsiteX7" fmla="*/ 2438400 w 4235115"/>
              <a:gd name="connsiteY7" fmla="*/ 1668379 h 1668379"/>
              <a:gd name="connsiteX8" fmla="*/ 2165686 w 4235115"/>
              <a:gd name="connsiteY8" fmla="*/ 737935 h 1668379"/>
              <a:gd name="connsiteX9" fmla="*/ 1973179 w 4235115"/>
              <a:gd name="connsiteY9" fmla="*/ 1042736 h 1668379"/>
              <a:gd name="connsiteX10" fmla="*/ 0 w 4235115"/>
              <a:gd name="connsiteY10" fmla="*/ 930441 h 1668379"/>
              <a:gd name="connsiteX0" fmla="*/ 0 w 3801978"/>
              <a:gd name="connsiteY0" fmla="*/ 914399 h 1668379"/>
              <a:gd name="connsiteX1" fmla="*/ 1540042 w 3801978"/>
              <a:gd name="connsiteY1" fmla="*/ 770021 h 1668379"/>
              <a:gd name="connsiteX2" fmla="*/ 1700464 w 3801978"/>
              <a:gd name="connsiteY2" fmla="*/ 0 h 1668379"/>
              <a:gd name="connsiteX3" fmla="*/ 1957137 w 3801978"/>
              <a:gd name="connsiteY3" fmla="*/ 994610 h 1668379"/>
              <a:gd name="connsiteX4" fmla="*/ 2117558 w 3801978"/>
              <a:gd name="connsiteY4" fmla="*/ 721894 h 1668379"/>
              <a:gd name="connsiteX5" fmla="*/ 3801978 w 3801978"/>
              <a:gd name="connsiteY5" fmla="*/ 834189 h 1668379"/>
              <a:gd name="connsiteX6" fmla="*/ 2117558 w 3801978"/>
              <a:gd name="connsiteY6" fmla="*/ 978568 h 1668379"/>
              <a:gd name="connsiteX7" fmla="*/ 2005263 w 3801978"/>
              <a:gd name="connsiteY7" fmla="*/ 1668379 h 1668379"/>
              <a:gd name="connsiteX8" fmla="*/ 1732549 w 3801978"/>
              <a:gd name="connsiteY8" fmla="*/ 737935 h 1668379"/>
              <a:gd name="connsiteX9" fmla="*/ 1540042 w 3801978"/>
              <a:gd name="connsiteY9" fmla="*/ 1042736 h 1668379"/>
              <a:gd name="connsiteX10" fmla="*/ 0 w 3801978"/>
              <a:gd name="connsiteY10" fmla="*/ 914399 h 1668379"/>
              <a:gd name="connsiteX0" fmla="*/ 0 w 3345685"/>
              <a:gd name="connsiteY0" fmla="*/ 835284 h 1668379"/>
              <a:gd name="connsiteX1" fmla="*/ 1083749 w 3345685"/>
              <a:gd name="connsiteY1" fmla="*/ 770021 h 1668379"/>
              <a:gd name="connsiteX2" fmla="*/ 1244171 w 3345685"/>
              <a:gd name="connsiteY2" fmla="*/ 0 h 1668379"/>
              <a:gd name="connsiteX3" fmla="*/ 1500844 w 3345685"/>
              <a:gd name="connsiteY3" fmla="*/ 994610 h 1668379"/>
              <a:gd name="connsiteX4" fmla="*/ 1661265 w 3345685"/>
              <a:gd name="connsiteY4" fmla="*/ 721894 h 1668379"/>
              <a:gd name="connsiteX5" fmla="*/ 3345685 w 3345685"/>
              <a:gd name="connsiteY5" fmla="*/ 834189 h 1668379"/>
              <a:gd name="connsiteX6" fmla="*/ 1661265 w 3345685"/>
              <a:gd name="connsiteY6" fmla="*/ 978568 h 1668379"/>
              <a:gd name="connsiteX7" fmla="*/ 1548970 w 3345685"/>
              <a:gd name="connsiteY7" fmla="*/ 1668379 h 1668379"/>
              <a:gd name="connsiteX8" fmla="*/ 1276256 w 3345685"/>
              <a:gd name="connsiteY8" fmla="*/ 737935 h 1668379"/>
              <a:gd name="connsiteX9" fmla="*/ 1083749 w 3345685"/>
              <a:gd name="connsiteY9" fmla="*/ 1042736 h 1668379"/>
              <a:gd name="connsiteX10" fmla="*/ 0 w 3345685"/>
              <a:gd name="connsiteY10" fmla="*/ 835284 h 1668379"/>
              <a:gd name="connsiteX0" fmla="*/ 1 w 2982925"/>
              <a:gd name="connsiteY0" fmla="*/ 929933 h 1668379"/>
              <a:gd name="connsiteX1" fmla="*/ 720989 w 2982925"/>
              <a:gd name="connsiteY1" fmla="*/ 770021 h 1668379"/>
              <a:gd name="connsiteX2" fmla="*/ 881411 w 2982925"/>
              <a:gd name="connsiteY2" fmla="*/ 0 h 1668379"/>
              <a:gd name="connsiteX3" fmla="*/ 1138084 w 2982925"/>
              <a:gd name="connsiteY3" fmla="*/ 994610 h 1668379"/>
              <a:gd name="connsiteX4" fmla="*/ 1298505 w 2982925"/>
              <a:gd name="connsiteY4" fmla="*/ 721894 h 1668379"/>
              <a:gd name="connsiteX5" fmla="*/ 2982925 w 2982925"/>
              <a:gd name="connsiteY5" fmla="*/ 834189 h 1668379"/>
              <a:gd name="connsiteX6" fmla="*/ 1298505 w 2982925"/>
              <a:gd name="connsiteY6" fmla="*/ 978568 h 1668379"/>
              <a:gd name="connsiteX7" fmla="*/ 1186210 w 2982925"/>
              <a:gd name="connsiteY7" fmla="*/ 1668379 h 1668379"/>
              <a:gd name="connsiteX8" fmla="*/ 913496 w 2982925"/>
              <a:gd name="connsiteY8" fmla="*/ 737935 h 1668379"/>
              <a:gd name="connsiteX9" fmla="*/ 720989 w 2982925"/>
              <a:gd name="connsiteY9" fmla="*/ 1042736 h 1668379"/>
              <a:gd name="connsiteX10" fmla="*/ 1 w 2982925"/>
              <a:gd name="connsiteY10" fmla="*/ 929933 h 1668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82925" h="1668379">
                <a:moveTo>
                  <a:pt x="1" y="929933"/>
                </a:moveTo>
                <a:lnTo>
                  <a:pt x="720989" y="770021"/>
                </a:lnTo>
                <a:lnTo>
                  <a:pt x="881411" y="0"/>
                </a:lnTo>
                <a:lnTo>
                  <a:pt x="1138084" y="994610"/>
                </a:lnTo>
                <a:lnTo>
                  <a:pt x="1298505" y="721894"/>
                </a:lnTo>
                <a:lnTo>
                  <a:pt x="2982925" y="834189"/>
                </a:lnTo>
                <a:lnTo>
                  <a:pt x="1298505" y="978568"/>
                </a:lnTo>
                <a:lnTo>
                  <a:pt x="1186210" y="1668379"/>
                </a:lnTo>
                <a:lnTo>
                  <a:pt x="913496" y="737935"/>
                </a:lnTo>
                <a:lnTo>
                  <a:pt x="720989" y="1042736"/>
                </a:lnTo>
                <a:lnTo>
                  <a:pt x="1" y="92993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FFFF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Rounded Rectangle 7">
            <a:extLst>
              <a:ext uri="{FF2B5EF4-FFF2-40B4-BE49-F238E27FC236}">
                <a16:creationId xmlns:a16="http://schemas.microsoft.com/office/drawing/2014/main" id="{BA4ED935-0F2A-CC20-640F-C34C8716E63D}"/>
              </a:ext>
            </a:extLst>
          </p:cNvPr>
          <p:cNvSpPr/>
          <p:nvPr/>
        </p:nvSpPr>
        <p:spPr>
          <a:xfrm>
            <a:off x="5918288" y="7751279"/>
            <a:ext cx="2733592" cy="1266147"/>
          </a:xfrm>
          <a:prstGeom prst="roundRect">
            <a:avLst>
              <a:gd name="adj" fmla="val 25472"/>
            </a:avLst>
          </a:prstGeom>
          <a:solidFill>
            <a:schemeClr val="bg1"/>
          </a:solidFill>
          <a:ln w="1016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32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Uncertainty of QCD @</a:t>
            </a:r>
            <a:r>
              <a:rPr lang="en-US" sz="32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</a:t>
            </a:r>
          </a:p>
        </p:txBody>
      </p:sp>
      <p:sp>
        <p:nvSpPr>
          <p:cNvPr id="59" name="任意多边形: 形状 58">
            <a:extLst>
              <a:ext uri="{FF2B5EF4-FFF2-40B4-BE49-F238E27FC236}">
                <a16:creationId xmlns:a16="http://schemas.microsoft.com/office/drawing/2014/main" id="{1BC16861-492B-5C29-CFC9-181438D5653C}"/>
              </a:ext>
            </a:extLst>
          </p:cNvPr>
          <p:cNvSpPr/>
          <p:nvPr/>
        </p:nvSpPr>
        <p:spPr>
          <a:xfrm rot="4866793">
            <a:off x="3748040" y="9057814"/>
            <a:ext cx="2146166" cy="948002"/>
          </a:xfrm>
          <a:custGeom>
            <a:avLst/>
            <a:gdLst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83369 w 2711116"/>
              <a:gd name="connsiteY8" fmla="*/ 577516 h 1267327"/>
              <a:gd name="connsiteX9" fmla="*/ 1138990 w 2711116"/>
              <a:gd name="connsiteY9" fmla="*/ 850232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83369 w 2711116"/>
              <a:gd name="connsiteY8" fmla="*/ 577516 h 1267327"/>
              <a:gd name="connsiteX9" fmla="*/ 1106906 w 2711116"/>
              <a:gd name="connsiteY9" fmla="*/ 786064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395664 w 2711116"/>
              <a:gd name="connsiteY8" fmla="*/ 481263 h 1267327"/>
              <a:gd name="connsiteX9" fmla="*/ 1106906 w 2711116"/>
              <a:gd name="connsiteY9" fmla="*/ 786064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395664 w 2711116"/>
              <a:gd name="connsiteY8" fmla="*/ 481263 h 1267327"/>
              <a:gd name="connsiteX9" fmla="*/ 994611 w 2711116"/>
              <a:gd name="connsiteY9" fmla="*/ 753979 h 1267327"/>
              <a:gd name="connsiteX10" fmla="*/ 0 w 2711116"/>
              <a:gd name="connsiteY10" fmla="*/ 609600 h 1267327"/>
              <a:gd name="connsiteX0" fmla="*/ 0 w 2711116"/>
              <a:gd name="connsiteY0" fmla="*/ 609600 h 1267327"/>
              <a:gd name="connsiteX1" fmla="*/ 1138990 w 2711116"/>
              <a:gd name="connsiteY1" fmla="*/ 465222 h 1267327"/>
              <a:gd name="connsiteX2" fmla="*/ 1299411 w 2711116"/>
              <a:gd name="connsiteY2" fmla="*/ 0 h 1267327"/>
              <a:gd name="connsiteX3" fmla="*/ 1556085 w 2711116"/>
              <a:gd name="connsiteY3" fmla="*/ 689811 h 1267327"/>
              <a:gd name="connsiteX4" fmla="*/ 1716506 w 2711116"/>
              <a:gd name="connsiteY4" fmla="*/ 417095 h 1267327"/>
              <a:gd name="connsiteX5" fmla="*/ 2711116 w 2711116"/>
              <a:gd name="connsiteY5" fmla="*/ 529390 h 1267327"/>
              <a:gd name="connsiteX6" fmla="*/ 1812758 w 2711116"/>
              <a:gd name="connsiteY6" fmla="*/ 673769 h 1267327"/>
              <a:gd name="connsiteX7" fmla="*/ 1572127 w 2711116"/>
              <a:gd name="connsiteY7" fmla="*/ 1267327 h 1267327"/>
              <a:gd name="connsiteX8" fmla="*/ 1267328 w 2711116"/>
              <a:gd name="connsiteY8" fmla="*/ 593557 h 1267327"/>
              <a:gd name="connsiteX9" fmla="*/ 994611 w 2711116"/>
              <a:gd name="connsiteY9" fmla="*/ 753979 h 1267327"/>
              <a:gd name="connsiteX10" fmla="*/ 0 w 2711116"/>
              <a:gd name="connsiteY10" fmla="*/ 609600 h 1267327"/>
              <a:gd name="connsiteX0" fmla="*/ 0 w 3545305"/>
              <a:gd name="connsiteY0" fmla="*/ 625642 h 1267327"/>
              <a:gd name="connsiteX1" fmla="*/ 1973179 w 3545305"/>
              <a:gd name="connsiteY1" fmla="*/ 465222 h 1267327"/>
              <a:gd name="connsiteX2" fmla="*/ 2133600 w 3545305"/>
              <a:gd name="connsiteY2" fmla="*/ 0 h 1267327"/>
              <a:gd name="connsiteX3" fmla="*/ 2390274 w 3545305"/>
              <a:gd name="connsiteY3" fmla="*/ 689811 h 1267327"/>
              <a:gd name="connsiteX4" fmla="*/ 2550695 w 3545305"/>
              <a:gd name="connsiteY4" fmla="*/ 417095 h 1267327"/>
              <a:gd name="connsiteX5" fmla="*/ 3545305 w 3545305"/>
              <a:gd name="connsiteY5" fmla="*/ 529390 h 1267327"/>
              <a:gd name="connsiteX6" fmla="*/ 2646947 w 3545305"/>
              <a:gd name="connsiteY6" fmla="*/ 673769 h 1267327"/>
              <a:gd name="connsiteX7" fmla="*/ 2406316 w 3545305"/>
              <a:gd name="connsiteY7" fmla="*/ 1267327 h 1267327"/>
              <a:gd name="connsiteX8" fmla="*/ 2101517 w 3545305"/>
              <a:gd name="connsiteY8" fmla="*/ 593557 h 1267327"/>
              <a:gd name="connsiteX9" fmla="*/ 1828800 w 3545305"/>
              <a:gd name="connsiteY9" fmla="*/ 753979 h 1267327"/>
              <a:gd name="connsiteX10" fmla="*/ 0 w 3545305"/>
              <a:gd name="connsiteY10" fmla="*/ 625642 h 1267327"/>
              <a:gd name="connsiteX0" fmla="*/ 0 w 4555957"/>
              <a:gd name="connsiteY0" fmla="*/ 625642 h 1267327"/>
              <a:gd name="connsiteX1" fmla="*/ 1973179 w 4555957"/>
              <a:gd name="connsiteY1" fmla="*/ 465222 h 1267327"/>
              <a:gd name="connsiteX2" fmla="*/ 2133600 w 4555957"/>
              <a:gd name="connsiteY2" fmla="*/ 0 h 1267327"/>
              <a:gd name="connsiteX3" fmla="*/ 2390274 w 4555957"/>
              <a:gd name="connsiteY3" fmla="*/ 689811 h 1267327"/>
              <a:gd name="connsiteX4" fmla="*/ 2550695 w 4555957"/>
              <a:gd name="connsiteY4" fmla="*/ 417095 h 1267327"/>
              <a:gd name="connsiteX5" fmla="*/ 4555957 w 4555957"/>
              <a:gd name="connsiteY5" fmla="*/ 529390 h 1267327"/>
              <a:gd name="connsiteX6" fmla="*/ 2646947 w 4555957"/>
              <a:gd name="connsiteY6" fmla="*/ 673769 h 1267327"/>
              <a:gd name="connsiteX7" fmla="*/ 2406316 w 4555957"/>
              <a:gd name="connsiteY7" fmla="*/ 1267327 h 1267327"/>
              <a:gd name="connsiteX8" fmla="*/ 2101517 w 4555957"/>
              <a:gd name="connsiteY8" fmla="*/ 593557 h 1267327"/>
              <a:gd name="connsiteX9" fmla="*/ 1828800 w 4555957"/>
              <a:gd name="connsiteY9" fmla="*/ 753979 h 1267327"/>
              <a:gd name="connsiteX10" fmla="*/ 0 w 4555957"/>
              <a:gd name="connsiteY10" fmla="*/ 625642 h 1267327"/>
              <a:gd name="connsiteX0" fmla="*/ 0 w 4555957"/>
              <a:gd name="connsiteY0" fmla="*/ 946484 h 1588169"/>
              <a:gd name="connsiteX1" fmla="*/ 1973179 w 4555957"/>
              <a:gd name="connsiteY1" fmla="*/ 786064 h 1588169"/>
              <a:gd name="connsiteX2" fmla="*/ 2101516 w 4555957"/>
              <a:gd name="connsiteY2" fmla="*/ 0 h 1588169"/>
              <a:gd name="connsiteX3" fmla="*/ 2390274 w 4555957"/>
              <a:gd name="connsiteY3" fmla="*/ 1010653 h 1588169"/>
              <a:gd name="connsiteX4" fmla="*/ 2550695 w 4555957"/>
              <a:gd name="connsiteY4" fmla="*/ 737937 h 1588169"/>
              <a:gd name="connsiteX5" fmla="*/ 4555957 w 4555957"/>
              <a:gd name="connsiteY5" fmla="*/ 850232 h 1588169"/>
              <a:gd name="connsiteX6" fmla="*/ 2646947 w 4555957"/>
              <a:gd name="connsiteY6" fmla="*/ 994611 h 1588169"/>
              <a:gd name="connsiteX7" fmla="*/ 2406316 w 4555957"/>
              <a:gd name="connsiteY7" fmla="*/ 1588169 h 1588169"/>
              <a:gd name="connsiteX8" fmla="*/ 2101517 w 4555957"/>
              <a:gd name="connsiteY8" fmla="*/ 914399 h 1588169"/>
              <a:gd name="connsiteX9" fmla="*/ 1828800 w 4555957"/>
              <a:gd name="connsiteY9" fmla="*/ 1074821 h 1588169"/>
              <a:gd name="connsiteX10" fmla="*/ 0 w 4555957"/>
              <a:gd name="connsiteY10" fmla="*/ 946484 h 1588169"/>
              <a:gd name="connsiteX0" fmla="*/ 0 w 4555957"/>
              <a:gd name="connsiteY0" fmla="*/ 946484 h 1909011"/>
              <a:gd name="connsiteX1" fmla="*/ 1973179 w 4555957"/>
              <a:gd name="connsiteY1" fmla="*/ 786064 h 1909011"/>
              <a:gd name="connsiteX2" fmla="*/ 2101516 w 4555957"/>
              <a:gd name="connsiteY2" fmla="*/ 0 h 1909011"/>
              <a:gd name="connsiteX3" fmla="*/ 2390274 w 4555957"/>
              <a:gd name="connsiteY3" fmla="*/ 1010653 h 1909011"/>
              <a:gd name="connsiteX4" fmla="*/ 2550695 w 4555957"/>
              <a:gd name="connsiteY4" fmla="*/ 737937 h 1909011"/>
              <a:gd name="connsiteX5" fmla="*/ 4555957 w 4555957"/>
              <a:gd name="connsiteY5" fmla="*/ 850232 h 1909011"/>
              <a:gd name="connsiteX6" fmla="*/ 2646947 w 4555957"/>
              <a:gd name="connsiteY6" fmla="*/ 994611 h 1909011"/>
              <a:gd name="connsiteX7" fmla="*/ 2454442 w 4555957"/>
              <a:gd name="connsiteY7" fmla="*/ 1909011 h 1909011"/>
              <a:gd name="connsiteX8" fmla="*/ 2101517 w 4555957"/>
              <a:gd name="connsiteY8" fmla="*/ 914399 h 1909011"/>
              <a:gd name="connsiteX9" fmla="*/ 1828800 w 4555957"/>
              <a:gd name="connsiteY9" fmla="*/ 1074821 h 1909011"/>
              <a:gd name="connsiteX10" fmla="*/ 0 w 4555957"/>
              <a:gd name="connsiteY10" fmla="*/ 946484 h 1909011"/>
              <a:gd name="connsiteX0" fmla="*/ 0 w 4555957"/>
              <a:gd name="connsiteY0" fmla="*/ 946484 h 1909011"/>
              <a:gd name="connsiteX1" fmla="*/ 1973179 w 4555957"/>
              <a:gd name="connsiteY1" fmla="*/ 786064 h 1909011"/>
              <a:gd name="connsiteX2" fmla="*/ 2245895 w 4555957"/>
              <a:gd name="connsiteY2" fmla="*/ 0 h 1909011"/>
              <a:gd name="connsiteX3" fmla="*/ 2390274 w 4555957"/>
              <a:gd name="connsiteY3" fmla="*/ 1010653 h 1909011"/>
              <a:gd name="connsiteX4" fmla="*/ 2550695 w 4555957"/>
              <a:gd name="connsiteY4" fmla="*/ 737937 h 1909011"/>
              <a:gd name="connsiteX5" fmla="*/ 4555957 w 4555957"/>
              <a:gd name="connsiteY5" fmla="*/ 850232 h 1909011"/>
              <a:gd name="connsiteX6" fmla="*/ 2646947 w 4555957"/>
              <a:gd name="connsiteY6" fmla="*/ 994611 h 1909011"/>
              <a:gd name="connsiteX7" fmla="*/ 2454442 w 4555957"/>
              <a:gd name="connsiteY7" fmla="*/ 1909011 h 1909011"/>
              <a:gd name="connsiteX8" fmla="*/ 2101517 w 4555957"/>
              <a:gd name="connsiteY8" fmla="*/ 914399 h 1909011"/>
              <a:gd name="connsiteX9" fmla="*/ 1828800 w 4555957"/>
              <a:gd name="connsiteY9" fmla="*/ 1074821 h 1909011"/>
              <a:gd name="connsiteX10" fmla="*/ 0 w 4555957"/>
              <a:gd name="connsiteY10" fmla="*/ 946484 h 1909011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01517 w 4555957"/>
              <a:gd name="connsiteY8" fmla="*/ 898356 h 1892968"/>
              <a:gd name="connsiteX9" fmla="*/ 1828800 w 4555957"/>
              <a:gd name="connsiteY9" fmla="*/ 1058778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213812 w 4555957"/>
              <a:gd name="connsiteY8" fmla="*/ 898356 h 1892968"/>
              <a:gd name="connsiteX9" fmla="*/ 1828800 w 4555957"/>
              <a:gd name="connsiteY9" fmla="*/ 1058778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213812 w 4555957"/>
              <a:gd name="connsiteY8" fmla="*/ 898356 h 1892968"/>
              <a:gd name="connsiteX9" fmla="*/ 2037347 w 4555957"/>
              <a:gd name="connsiteY9" fmla="*/ 1122947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65686 w 4555957"/>
              <a:gd name="connsiteY8" fmla="*/ 737935 h 1892968"/>
              <a:gd name="connsiteX9" fmla="*/ 2037347 w 4555957"/>
              <a:gd name="connsiteY9" fmla="*/ 1122947 h 1892968"/>
              <a:gd name="connsiteX10" fmla="*/ 0 w 4555957"/>
              <a:gd name="connsiteY10" fmla="*/ 930441 h 1892968"/>
              <a:gd name="connsiteX0" fmla="*/ 0 w 4555957"/>
              <a:gd name="connsiteY0" fmla="*/ 930441 h 1892968"/>
              <a:gd name="connsiteX1" fmla="*/ 1973179 w 4555957"/>
              <a:gd name="connsiteY1" fmla="*/ 770021 h 1892968"/>
              <a:gd name="connsiteX2" fmla="*/ 2133601 w 4555957"/>
              <a:gd name="connsiteY2" fmla="*/ 0 h 1892968"/>
              <a:gd name="connsiteX3" fmla="*/ 2390274 w 4555957"/>
              <a:gd name="connsiteY3" fmla="*/ 994610 h 1892968"/>
              <a:gd name="connsiteX4" fmla="*/ 2550695 w 4555957"/>
              <a:gd name="connsiteY4" fmla="*/ 721894 h 1892968"/>
              <a:gd name="connsiteX5" fmla="*/ 4555957 w 4555957"/>
              <a:gd name="connsiteY5" fmla="*/ 834189 h 1892968"/>
              <a:gd name="connsiteX6" fmla="*/ 2646947 w 4555957"/>
              <a:gd name="connsiteY6" fmla="*/ 978568 h 1892968"/>
              <a:gd name="connsiteX7" fmla="*/ 2454442 w 4555957"/>
              <a:gd name="connsiteY7" fmla="*/ 1892968 h 1892968"/>
              <a:gd name="connsiteX8" fmla="*/ 2165686 w 4555957"/>
              <a:gd name="connsiteY8" fmla="*/ 737935 h 1892968"/>
              <a:gd name="connsiteX9" fmla="*/ 1973179 w 4555957"/>
              <a:gd name="connsiteY9" fmla="*/ 1042736 h 1892968"/>
              <a:gd name="connsiteX10" fmla="*/ 0 w 4555957"/>
              <a:gd name="connsiteY10" fmla="*/ 930441 h 1892968"/>
              <a:gd name="connsiteX0" fmla="*/ 0 w 4235115"/>
              <a:gd name="connsiteY0" fmla="*/ 930441 h 1892968"/>
              <a:gd name="connsiteX1" fmla="*/ 1973179 w 4235115"/>
              <a:gd name="connsiteY1" fmla="*/ 770021 h 1892968"/>
              <a:gd name="connsiteX2" fmla="*/ 2133601 w 4235115"/>
              <a:gd name="connsiteY2" fmla="*/ 0 h 1892968"/>
              <a:gd name="connsiteX3" fmla="*/ 2390274 w 4235115"/>
              <a:gd name="connsiteY3" fmla="*/ 994610 h 1892968"/>
              <a:gd name="connsiteX4" fmla="*/ 2550695 w 4235115"/>
              <a:gd name="connsiteY4" fmla="*/ 721894 h 1892968"/>
              <a:gd name="connsiteX5" fmla="*/ 4235115 w 4235115"/>
              <a:gd name="connsiteY5" fmla="*/ 834189 h 1892968"/>
              <a:gd name="connsiteX6" fmla="*/ 2646947 w 4235115"/>
              <a:gd name="connsiteY6" fmla="*/ 978568 h 1892968"/>
              <a:gd name="connsiteX7" fmla="*/ 2454442 w 4235115"/>
              <a:gd name="connsiteY7" fmla="*/ 1892968 h 1892968"/>
              <a:gd name="connsiteX8" fmla="*/ 2165686 w 4235115"/>
              <a:gd name="connsiteY8" fmla="*/ 737935 h 1892968"/>
              <a:gd name="connsiteX9" fmla="*/ 1973179 w 4235115"/>
              <a:gd name="connsiteY9" fmla="*/ 1042736 h 1892968"/>
              <a:gd name="connsiteX10" fmla="*/ 0 w 4235115"/>
              <a:gd name="connsiteY10" fmla="*/ 930441 h 1892968"/>
              <a:gd name="connsiteX0" fmla="*/ 0 w 4235115"/>
              <a:gd name="connsiteY0" fmla="*/ 930441 h 1668379"/>
              <a:gd name="connsiteX1" fmla="*/ 1973179 w 4235115"/>
              <a:gd name="connsiteY1" fmla="*/ 770021 h 1668379"/>
              <a:gd name="connsiteX2" fmla="*/ 2133601 w 4235115"/>
              <a:gd name="connsiteY2" fmla="*/ 0 h 1668379"/>
              <a:gd name="connsiteX3" fmla="*/ 2390274 w 4235115"/>
              <a:gd name="connsiteY3" fmla="*/ 994610 h 1668379"/>
              <a:gd name="connsiteX4" fmla="*/ 2550695 w 4235115"/>
              <a:gd name="connsiteY4" fmla="*/ 721894 h 1668379"/>
              <a:gd name="connsiteX5" fmla="*/ 4235115 w 4235115"/>
              <a:gd name="connsiteY5" fmla="*/ 834189 h 1668379"/>
              <a:gd name="connsiteX6" fmla="*/ 2646947 w 4235115"/>
              <a:gd name="connsiteY6" fmla="*/ 978568 h 1668379"/>
              <a:gd name="connsiteX7" fmla="*/ 2438400 w 4235115"/>
              <a:gd name="connsiteY7" fmla="*/ 1668379 h 1668379"/>
              <a:gd name="connsiteX8" fmla="*/ 2165686 w 4235115"/>
              <a:gd name="connsiteY8" fmla="*/ 737935 h 1668379"/>
              <a:gd name="connsiteX9" fmla="*/ 1973179 w 4235115"/>
              <a:gd name="connsiteY9" fmla="*/ 1042736 h 1668379"/>
              <a:gd name="connsiteX10" fmla="*/ 0 w 4235115"/>
              <a:gd name="connsiteY10" fmla="*/ 930441 h 1668379"/>
              <a:gd name="connsiteX0" fmla="*/ 0 w 4235115"/>
              <a:gd name="connsiteY0" fmla="*/ 930441 h 1668379"/>
              <a:gd name="connsiteX1" fmla="*/ 1973179 w 4235115"/>
              <a:gd name="connsiteY1" fmla="*/ 770021 h 1668379"/>
              <a:gd name="connsiteX2" fmla="*/ 2133601 w 4235115"/>
              <a:gd name="connsiteY2" fmla="*/ 0 h 1668379"/>
              <a:gd name="connsiteX3" fmla="*/ 2390274 w 4235115"/>
              <a:gd name="connsiteY3" fmla="*/ 994610 h 1668379"/>
              <a:gd name="connsiteX4" fmla="*/ 2550695 w 4235115"/>
              <a:gd name="connsiteY4" fmla="*/ 721894 h 1668379"/>
              <a:gd name="connsiteX5" fmla="*/ 4235115 w 4235115"/>
              <a:gd name="connsiteY5" fmla="*/ 834189 h 1668379"/>
              <a:gd name="connsiteX6" fmla="*/ 2550695 w 4235115"/>
              <a:gd name="connsiteY6" fmla="*/ 978568 h 1668379"/>
              <a:gd name="connsiteX7" fmla="*/ 2438400 w 4235115"/>
              <a:gd name="connsiteY7" fmla="*/ 1668379 h 1668379"/>
              <a:gd name="connsiteX8" fmla="*/ 2165686 w 4235115"/>
              <a:gd name="connsiteY8" fmla="*/ 737935 h 1668379"/>
              <a:gd name="connsiteX9" fmla="*/ 1973179 w 4235115"/>
              <a:gd name="connsiteY9" fmla="*/ 1042736 h 1668379"/>
              <a:gd name="connsiteX10" fmla="*/ 0 w 4235115"/>
              <a:gd name="connsiteY10" fmla="*/ 930441 h 1668379"/>
              <a:gd name="connsiteX0" fmla="*/ 0 w 3801978"/>
              <a:gd name="connsiteY0" fmla="*/ 914399 h 1668379"/>
              <a:gd name="connsiteX1" fmla="*/ 1540042 w 3801978"/>
              <a:gd name="connsiteY1" fmla="*/ 770021 h 1668379"/>
              <a:gd name="connsiteX2" fmla="*/ 1700464 w 3801978"/>
              <a:gd name="connsiteY2" fmla="*/ 0 h 1668379"/>
              <a:gd name="connsiteX3" fmla="*/ 1957137 w 3801978"/>
              <a:gd name="connsiteY3" fmla="*/ 994610 h 1668379"/>
              <a:gd name="connsiteX4" fmla="*/ 2117558 w 3801978"/>
              <a:gd name="connsiteY4" fmla="*/ 721894 h 1668379"/>
              <a:gd name="connsiteX5" fmla="*/ 3801978 w 3801978"/>
              <a:gd name="connsiteY5" fmla="*/ 834189 h 1668379"/>
              <a:gd name="connsiteX6" fmla="*/ 2117558 w 3801978"/>
              <a:gd name="connsiteY6" fmla="*/ 978568 h 1668379"/>
              <a:gd name="connsiteX7" fmla="*/ 2005263 w 3801978"/>
              <a:gd name="connsiteY7" fmla="*/ 1668379 h 1668379"/>
              <a:gd name="connsiteX8" fmla="*/ 1732549 w 3801978"/>
              <a:gd name="connsiteY8" fmla="*/ 737935 h 1668379"/>
              <a:gd name="connsiteX9" fmla="*/ 1540042 w 3801978"/>
              <a:gd name="connsiteY9" fmla="*/ 1042736 h 1668379"/>
              <a:gd name="connsiteX10" fmla="*/ 0 w 3801978"/>
              <a:gd name="connsiteY10" fmla="*/ 914399 h 1668379"/>
              <a:gd name="connsiteX0" fmla="*/ 0 w 3345685"/>
              <a:gd name="connsiteY0" fmla="*/ 835284 h 1668379"/>
              <a:gd name="connsiteX1" fmla="*/ 1083749 w 3345685"/>
              <a:gd name="connsiteY1" fmla="*/ 770021 h 1668379"/>
              <a:gd name="connsiteX2" fmla="*/ 1244171 w 3345685"/>
              <a:gd name="connsiteY2" fmla="*/ 0 h 1668379"/>
              <a:gd name="connsiteX3" fmla="*/ 1500844 w 3345685"/>
              <a:gd name="connsiteY3" fmla="*/ 994610 h 1668379"/>
              <a:gd name="connsiteX4" fmla="*/ 1661265 w 3345685"/>
              <a:gd name="connsiteY4" fmla="*/ 721894 h 1668379"/>
              <a:gd name="connsiteX5" fmla="*/ 3345685 w 3345685"/>
              <a:gd name="connsiteY5" fmla="*/ 834189 h 1668379"/>
              <a:gd name="connsiteX6" fmla="*/ 1661265 w 3345685"/>
              <a:gd name="connsiteY6" fmla="*/ 978568 h 1668379"/>
              <a:gd name="connsiteX7" fmla="*/ 1548970 w 3345685"/>
              <a:gd name="connsiteY7" fmla="*/ 1668379 h 1668379"/>
              <a:gd name="connsiteX8" fmla="*/ 1276256 w 3345685"/>
              <a:gd name="connsiteY8" fmla="*/ 737935 h 1668379"/>
              <a:gd name="connsiteX9" fmla="*/ 1083749 w 3345685"/>
              <a:gd name="connsiteY9" fmla="*/ 1042736 h 1668379"/>
              <a:gd name="connsiteX10" fmla="*/ 0 w 3345685"/>
              <a:gd name="connsiteY10" fmla="*/ 835284 h 1668379"/>
              <a:gd name="connsiteX0" fmla="*/ 1 w 2982925"/>
              <a:gd name="connsiteY0" fmla="*/ 929933 h 1668379"/>
              <a:gd name="connsiteX1" fmla="*/ 720989 w 2982925"/>
              <a:gd name="connsiteY1" fmla="*/ 770021 h 1668379"/>
              <a:gd name="connsiteX2" fmla="*/ 881411 w 2982925"/>
              <a:gd name="connsiteY2" fmla="*/ 0 h 1668379"/>
              <a:gd name="connsiteX3" fmla="*/ 1138084 w 2982925"/>
              <a:gd name="connsiteY3" fmla="*/ 994610 h 1668379"/>
              <a:gd name="connsiteX4" fmla="*/ 1298505 w 2982925"/>
              <a:gd name="connsiteY4" fmla="*/ 721894 h 1668379"/>
              <a:gd name="connsiteX5" fmla="*/ 2982925 w 2982925"/>
              <a:gd name="connsiteY5" fmla="*/ 834189 h 1668379"/>
              <a:gd name="connsiteX6" fmla="*/ 1298505 w 2982925"/>
              <a:gd name="connsiteY6" fmla="*/ 978568 h 1668379"/>
              <a:gd name="connsiteX7" fmla="*/ 1186210 w 2982925"/>
              <a:gd name="connsiteY7" fmla="*/ 1668379 h 1668379"/>
              <a:gd name="connsiteX8" fmla="*/ 913496 w 2982925"/>
              <a:gd name="connsiteY8" fmla="*/ 737935 h 1668379"/>
              <a:gd name="connsiteX9" fmla="*/ 720989 w 2982925"/>
              <a:gd name="connsiteY9" fmla="*/ 1042736 h 1668379"/>
              <a:gd name="connsiteX10" fmla="*/ 1 w 2982925"/>
              <a:gd name="connsiteY10" fmla="*/ 929933 h 16683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982925" h="1668379">
                <a:moveTo>
                  <a:pt x="1" y="929933"/>
                </a:moveTo>
                <a:lnTo>
                  <a:pt x="720989" y="770021"/>
                </a:lnTo>
                <a:lnTo>
                  <a:pt x="881411" y="0"/>
                </a:lnTo>
                <a:lnTo>
                  <a:pt x="1138084" y="994610"/>
                </a:lnTo>
                <a:lnTo>
                  <a:pt x="1298505" y="721894"/>
                </a:lnTo>
                <a:lnTo>
                  <a:pt x="2982925" y="834189"/>
                </a:lnTo>
                <a:lnTo>
                  <a:pt x="1298505" y="978568"/>
                </a:lnTo>
                <a:lnTo>
                  <a:pt x="1186210" y="1668379"/>
                </a:lnTo>
                <a:lnTo>
                  <a:pt x="913496" y="737935"/>
                </a:lnTo>
                <a:lnTo>
                  <a:pt x="720989" y="1042736"/>
                </a:lnTo>
                <a:lnTo>
                  <a:pt x="1" y="92993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rgbClr val="FFFFFF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Rounded Rectangle 7">
            <a:extLst>
              <a:ext uri="{FF2B5EF4-FFF2-40B4-BE49-F238E27FC236}">
                <a16:creationId xmlns:a16="http://schemas.microsoft.com/office/drawing/2014/main" id="{98666B27-260A-78FC-DDAE-FFEE410EE3B7}"/>
              </a:ext>
            </a:extLst>
          </p:cNvPr>
          <p:cNvSpPr/>
          <p:nvPr/>
        </p:nvSpPr>
        <p:spPr>
          <a:xfrm>
            <a:off x="2986890" y="9880292"/>
            <a:ext cx="2444108" cy="1245741"/>
          </a:xfrm>
          <a:prstGeom prst="roundRect">
            <a:avLst>
              <a:gd name="adj" fmla="val 25472"/>
            </a:avLst>
          </a:prstGeom>
          <a:solidFill>
            <a:schemeClr val="bg1"/>
          </a:solidFill>
          <a:ln w="1016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t"/>
          <a:lstStyle/>
          <a:p>
            <a:r>
              <a:rPr lang="en-US" sz="3200" b="1" dirty="0">
                <a:solidFill>
                  <a:srgbClr val="5E6DD7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Strong-CP problem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19E5AD6A-E57D-78EF-40AA-338B629F9EA8}"/>
                  </a:ext>
                </a:extLst>
              </p:cNvPr>
              <p:cNvSpPr/>
              <p:nvPr/>
            </p:nvSpPr>
            <p:spPr>
              <a:xfrm>
                <a:off x="12502818" y="35455622"/>
                <a:ext cx="1929237" cy="752093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:r>
                  <a:rPr lang="en-US" sz="3200" b="1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Mimic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𝝅</m:t>
                        </m:r>
                      </m:e>
                      <m:sup>
                        <m:r>
                          <a:rPr lang="en-US" altLang="zh-CN" sz="3200" b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𝟎</m:t>
                        </m:r>
                      </m:sup>
                    </m:sSup>
                  </m:oMath>
                </a14:m>
                <a:endParaRPr lang="en-US" sz="3200" dirty="0">
                  <a:solidFill>
                    <a:srgbClr val="FFFFFF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mc:Choice>
        <mc:Fallback xmlns="">
          <p:sp>
            <p:nvSpPr>
              <p:cNvPr id="8" name="Rounded Rectangle 7">
                <a:extLst>
                  <a:ext uri="{FF2B5EF4-FFF2-40B4-BE49-F238E27FC236}">
                    <a16:creationId xmlns:a16="http://schemas.microsoft.com/office/drawing/2014/main" id="{19E5AD6A-E57D-78EF-40AA-338B629F9EA8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502818" y="35455622"/>
                <a:ext cx="1929237" cy="752093"/>
              </a:xfrm>
              <a:prstGeom prst="roundRect">
                <a:avLst>
                  <a:gd name="adj" fmla="val 9052"/>
                </a:avLst>
              </a:prstGeom>
              <a:blipFill>
                <a:blip r:embed="rId52"/>
                <a:stretch>
                  <a:fillRect l="-6962" t="-7258" b="-6452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任意多边形: 形状 8">
            <a:extLst>
              <a:ext uri="{FF2B5EF4-FFF2-40B4-BE49-F238E27FC236}">
                <a16:creationId xmlns:a16="http://schemas.microsoft.com/office/drawing/2014/main" id="{F15B766B-A2DD-BB43-53F9-705C6046DC87}"/>
              </a:ext>
            </a:extLst>
          </p:cNvPr>
          <p:cNvSpPr/>
          <p:nvPr/>
        </p:nvSpPr>
        <p:spPr>
          <a:xfrm rot="5400000">
            <a:off x="11874316" y="35531416"/>
            <a:ext cx="599385" cy="564642"/>
          </a:xfrm>
          <a:custGeom>
            <a:avLst/>
            <a:gdLst>
              <a:gd name="connsiteX0" fmla="*/ 0 w 2955851"/>
              <a:gd name="connsiteY0" fmla="*/ 63796 h 2041452"/>
              <a:gd name="connsiteX1" fmla="*/ 510363 w 2955851"/>
              <a:gd name="connsiteY1" fmla="*/ 425303 h 2041452"/>
              <a:gd name="connsiteX2" fmla="*/ 765544 w 2955851"/>
              <a:gd name="connsiteY2" fmla="*/ 765545 h 2041452"/>
              <a:gd name="connsiteX3" fmla="*/ 893135 w 2955851"/>
              <a:gd name="connsiteY3" fmla="*/ 1297172 h 2041452"/>
              <a:gd name="connsiteX4" fmla="*/ 893135 w 2955851"/>
              <a:gd name="connsiteY4" fmla="*/ 1531089 h 2041452"/>
              <a:gd name="connsiteX5" fmla="*/ 255182 w 2955851"/>
              <a:gd name="connsiteY5" fmla="*/ 1467293 h 2041452"/>
              <a:gd name="connsiteX6" fmla="*/ 1424763 w 2955851"/>
              <a:gd name="connsiteY6" fmla="*/ 2041452 h 2041452"/>
              <a:gd name="connsiteX7" fmla="*/ 2615609 w 2955851"/>
              <a:gd name="connsiteY7" fmla="*/ 1424763 h 2041452"/>
              <a:gd name="connsiteX8" fmla="*/ 2083982 w 2955851"/>
              <a:gd name="connsiteY8" fmla="*/ 1424763 h 2041452"/>
              <a:gd name="connsiteX9" fmla="*/ 2105247 w 2955851"/>
              <a:gd name="connsiteY9" fmla="*/ 1084521 h 2041452"/>
              <a:gd name="connsiteX10" fmla="*/ 2232837 w 2955851"/>
              <a:gd name="connsiteY10" fmla="*/ 680484 h 2041452"/>
              <a:gd name="connsiteX11" fmla="*/ 2488019 w 2955851"/>
              <a:gd name="connsiteY11" fmla="*/ 340242 h 2041452"/>
              <a:gd name="connsiteX12" fmla="*/ 2955851 w 2955851"/>
              <a:gd name="connsiteY12" fmla="*/ 0 h 2041452"/>
              <a:gd name="connsiteX13" fmla="*/ 0 w 2955851"/>
              <a:gd name="connsiteY13" fmla="*/ 63796 h 2041452"/>
              <a:gd name="connsiteX0" fmla="*/ 0 w 2769217"/>
              <a:gd name="connsiteY0" fmla="*/ 0 h 1977656"/>
              <a:gd name="connsiteX1" fmla="*/ 510363 w 2769217"/>
              <a:gd name="connsiteY1" fmla="*/ 361507 h 1977656"/>
              <a:gd name="connsiteX2" fmla="*/ 765544 w 2769217"/>
              <a:gd name="connsiteY2" fmla="*/ 701749 h 1977656"/>
              <a:gd name="connsiteX3" fmla="*/ 893135 w 2769217"/>
              <a:gd name="connsiteY3" fmla="*/ 1233376 h 1977656"/>
              <a:gd name="connsiteX4" fmla="*/ 893135 w 2769217"/>
              <a:gd name="connsiteY4" fmla="*/ 1467293 h 1977656"/>
              <a:gd name="connsiteX5" fmla="*/ 255182 w 2769217"/>
              <a:gd name="connsiteY5" fmla="*/ 1403497 h 1977656"/>
              <a:gd name="connsiteX6" fmla="*/ 1424763 w 2769217"/>
              <a:gd name="connsiteY6" fmla="*/ 1977656 h 1977656"/>
              <a:gd name="connsiteX7" fmla="*/ 2615609 w 2769217"/>
              <a:gd name="connsiteY7" fmla="*/ 1360967 h 1977656"/>
              <a:gd name="connsiteX8" fmla="*/ 2083982 w 2769217"/>
              <a:gd name="connsiteY8" fmla="*/ 1360967 h 1977656"/>
              <a:gd name="connsiteX9" fmla="*/ 2105247 w 2769217"/>
              <a:gd name="connsiteY9" fmla="*/ 1020725 h 1977656"/>
              <a:gd name="connsiteX10" fmla="*/ 2232837 w 2769217"/>
              <a:gd name="connsiteY10" fmla="*/ 616688 h 1977656"/>
              <a:gd name="connsiteX11" fmla="*/ 2488019 w 2769217"/>
              <a:gd name="connsiteY11" fmla="*/ 276446 h 1977656"/>
              <a:gd name="connsiteX12" fmla="*/ 2769217 w 2769217"/>
              <a:gd name="connsiteY12" fmla="*/ 16415 h 1977656"/>
              <a:gd name="connsiteX13" fmla="*/ 0 w 2769217"/>
              <a:gd name="connsiteY13" fmla="*/ 0 h 1977656"/>
              <a:gd name="connsiteX0" fmla="*/ 0 w 2831428"/>
              <a:gd name="connsiteY0" fmla="*/ 15669 h 1993325"/>
              <a:gd name="connsiteX1" fmla="*/ 510363 w 2831428"/>
              <a:gd name="connsiteY1" fmla="*/ 377176 h 1993325"/>
              <a:gd name="connsiteX2" fmla="*/ 765544 w 2831428"/>
              <a:gd name="connsiteY2" fmla="*/ 717418 h 1993325"/>
              <a:gd name="connsiteX3" fmla="*/ 893135 w 2831428"/>
              <a:gd name="connsiteY3" fmla="*/ 1249045 h 1993325"/>
              <a:gd name="connsiteX4" fmla="*/ 893135 w 2831428"/>
              <a:gd name="connsiteY4" fmla="*/ 1482962 h 1993325"/>
              <a:gd name="connsiteX5" fmla="*/ 255182 w 2831428"/>
              <a:gd name="connsiteY5" fmla="*/ 1419166 h 1993325"/>
              <a:gd name="connsiteX6" fmla="*/ 1424763 w 2831428"/>
              <a:gd name="connsiteY6" fmla="*/ 1993325 h 1993325"/>
              <a:gd name="connsiteX7" fmla="*/ 2615609 w 2831428"/>
              <a:gd name="connsiteY7" fmla="*/ 1376636 h 1993325"/>
              <a:gd name="connsiteX8" fmla="*/ 2083982 w 2831428"/>
              <a:gd name="connsiteY8" fmla="*/ 1376636 h 1993325"/>
              <a:gd name="connsiteX9" fmla="*/ 2105247 w 2831428"/>
              <a:gd name="connsiteY9" fmla="*/ 1036394 h 1993325"/>
              <a:gd name="connsiteX10" fmla="*/ 2232837 w 2831428"/>
              <a:gd name="connsiteY10" fmla="*/ 632357 h 1993325"/>
              <a:gd name="connsiteX11" fmla="*/ 2488019 w 2831428"/>
              <a:gd name="connsiteY11" fmla="*/ 292115 h 1993325"/>
              <a:gd name="connsiteX12" fmla="*/ 2831428 w 2831428"/>
              <a:gd name="connsiteY12" fmla="*/ 0 h 1993325"/>
              <a:gd name="connsiteX13" fmla="*/ 0 w 2831428"/>
              <a:gd name="connsiteY13" fmla="*/ 15669 h 19933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2831428" h="1993325">
                <a:moveTo>
                  <a:pt x="0" y="15669"/>
                </a:moveTo>
                <a:lnTo>
                  <a:pt x="510363" y="377176"/>
                </a:lnTo>
                <a:lnTo>
                  <a:pt x="765544" y="717418"/>
                </a:lnTo>
                <a:lnTo>
                  <a:pt x="893135" y="1249045"/>
                </a:lnTo>
                <a:lnTo>
                  <a:pt x="893135" y="1482962"/>
                </a:lnTo>
                <a:lnTo>
                  <a:pt x="255182" y="1419166"/>
                </a:lnTo>
                <a:lnTo>
                  <a:pt x="1424763" y="1993325"/>
                </a:lnTo>
                <a:lnTo>
                  <a:pt x="2615609" y="1376636"/>
                </a:lnTo>
                <a:lnTo>
                  <a:pt x="2083982" y="1376636"/>
                </a:lnTo>
                <a:lnTo>
                  <a:pt x="2105247" y="1036394"/>
                </a:lnTo>
                <a:lnTo>
                  <a:pt x="2232837" y="632357"/>
                </a:lnTo>
                <a:lnTo>
                  <a:pt x="2488019" y="292115"/>
                </a:lnTo>
                <a:lnTo>
                  <a:pt x="2831428" y="0"/>
                </a:lnTo>
                <a:lnTo>
                  <a:pt x="0" y="15669"/>
                </a:lnTo>
                <a:close/>
              </a:path>
            </a:pathLst>
          </a:custGeom>
          <a:gradFill>
            <a:gsLst>
              <a:gs pos="0">
                <a:schemeClr val="accent1">
                  <a:lumMod val="0"/>
                  <a:lumOff val="100000"/>
                </a:schemeClr>
              </a:gs>
              <a:gs pos="54000">
                <a:srgbClr val="5E6DD7"/>
              </a:gs>
            </a:gsLst>
            <a:lin ang="5400000" scaled="1"/>
          </a:gradFill>
          <a:ln w="53975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ounded Rectangle 7">
                <a:extLst>
                  <a:ext uri="{FF2B5EF4-FFF2-40B4-BE49-F238E27FC236}">
                    <a16:creationId xmlns:a16="http://schemas.microsoft.com/office/drawing/2014/main" id="{60A70247-5AE3-837B-CFE4-32099BFCF056}"/>
                  </a:ext>
                </a:extLst>
              </p:cNvPr>
              <p:cNvSpPr/>
              <p:nvPr/>
            </p:nvSpPr>
            <p:spPr>
              <a:xfrm>
                <a:off x="9453065" y="37390099"/>
                <a:ext cx="3983560" cy="1235458"/>
              </a:xfrm>
              <a:prstGeom prst="roundRect">
                <a:avLst>
                  <a:gd name="adj" fmla="val 9052"/>
                </a:avLst>
              </a:prstGeom>
              <a:solidFill>
                <a:srgbClr val="5E6DD7"/>
              </a:solidFill>
              <a:ln w="101600">
                <a:noFill/>
                <a:prstDash val="sysDot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000" rtlCol="0" anchor="t"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32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zh-CN" altLang="en-US" sz="32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 is determined by</a:t>
                </a:r>
                <a:r>
                  <a:rPr lang="en-US" altLang="zh-CN" sz="3200" b="1" dirty="0">
                    <a:solidFill>
                      <a:srgbClr val="FFFFFF"/>
                    </a:solidFill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altLang="zh-CN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zh-CN" altLang="en-US" sz="3200" b="1" i="1" dirty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𝑚</m:t>
                        </m:r>
                      </m:e>
                      <m:sub>
                        <m:r>
                          <a:rPr lang="en-US" altLang="zh-CN" sz="3200" b="1" i="1" dirty="0" smtClean="0">
                            <a:solidFill>
                              <a:srgbClr val="FFFFFF"/>
                            </a:solidFill>
                            <a:latin typeface="Cambria Math" panose="02040503050406030204" pitchFamily="18" charset="0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US" sz="3200" dirty="0">
                    <a:solidFill>
                      <a:srgbClr val="FFFFFF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=140 MeV </a:t>
                </a:r>
              </a:p>
            </p:txBody>
          </p:sp>
        </mc:Choice>
        <mc:Fallback xmlns="">
          <p:sp>
            <p:nvSpPr>
              <p:cNvPr id="10" name="Rounded Rectangle 7">
                <a:extLst>
                  <a:ext uri="{FF2B5EF4-FFF2-40B4-BE49-F238E27FC236}">
                    <a16:creationId xmlns:a16="http://schemas.microsoft.com/office/drawing/2014/main" id="{60A70247-5AE3-837B-CFE4-32099BFCF056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53065" y="37390099"/>
                <a:ext cx="3983560" cy="1235458"/>
              </a:xfrm>
              <a:prstGeom prst="roundRect">
                <a:avLst>
                  <a:gd name="adj" fmla="val 9052"/>
                </a:avLst>
              </a:prstGeom>
              <a:blipFill>
                <a:blip r:embed="rId53"/>
                <a:stretch>
                  <a:fillRect t="-4950" b="-4950"/>
                </a:stretch>
              </a:blipFill>
              <a:ln w="101600">
                <a:noFill/>
                <a:prstDash val="sysDot"/>
              </a:ln>
            </p:spPr>
            <p:txBody>
              <a:bodyPr/>
              <a:lstStyle/>
              <a:p>
                <a:r>
                  <a:rPr lang="zh-CN" alt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4" name="图片 13">
            <a:extLst>
              <a:ext uri="{FF2B5EF4-FFF2-40B4-BE49-F238E27FC236}">
                <a16:creationId xmlns:a16="http://schemas.microsoft.com/office/drawing/2014/main" id="{4B51DBF5-08C0-A88E-10C3-755E1D5FC829}"/>
              </a:ext>
            </a:extLst>
          </p:cNvPr>
          <p:cNvPicPr>
            <a:picLocks noChangeAspect="1"/>
          </p:cNvPicPr>
          <p:nvPr/>
        </p:nvPicPr>
        <p:blipFill>
          <a:blip r:embed="rId54"/>
          <a:stretch>
            <a:fillRect/>
          </a:stretch>
        </p:blipFill>
        <p:spPr>
          <a:xfrm>
            <a:off x="15211124" y="35656770"/>
            <a:ext cx="14524338" cy="3178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30850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4131</TotalTime>
  <Words>926</Words>
  <Application>Microsoft Office PowerPoint</Application>
  <PresentationFormat>自定义</PresentationFormat>
  <Paragraphs>96</Paragraphs>
  <Slides>1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9" baseType="lpstr">
      <vt:lpstr>等线</vt:lpstr>
      <vt:lpstr>等线 Light</vt:lpstr>
      <vt:lpstr>Arial</vt:lpstr>
      <vt:lpstr>Blackadder ITC</vt:lpstr>
      <vt:lpstr>Cambria Math</vt:lpstr>
      <vt:lpstr>Times New Roman</vt:lpstr>
      <vt:lpstr>Wingdings</vt:lpstr>
      <vt:lpstr>Office 主题​​</vt:lpstr>
      <vt:lpstr> The 7th International Workshop on "Higgs as a Probe of New Physics 2025 (HPNP2025)" June 09-14, 2025, Osaka, Japan Dark QCD Perspective Inspired by Strong-CP Problem at QCD Scale Bin Wang∗ , Shinya Matsuzaki†  and Hiroyuki Ishida‡ ∗,†Center for Theoretical Physics and College of Physics, Jilin University, Changchun 130012, China ‡ Center for Liberal Arts and Sciences, Toyama Prefectural University, Toyama 939-0398, Japan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Yuepeng Guan</dc:creator>
  <cp:lastModifiedBy>Bin Wang</cp:lastModifiedBy>
  <cp:revision>37</cp:revision>
  <dcterms:created xsi:type="dcterms:W3CDTF">2024-09-15T01:26:22Z</dcterms:created>
  <dcterms:modified xsi:type="dcterms:W3CDTF">2025-06-05T10:16:28Z</dcterms:modified>
</cp:coreProperties>
</file>