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89" r:id="rId3"/>
    <p:sldMasterId id="2147483694" r:id="rId4"/>
    <p:sldMasterId id="2147483696" r:id="rId5"/>
    <p:sldMasterId id="2147483698" r:id="rId6"/>
  </p:sldMasterIdLst>
  <p:notesMasterIdLst>
    <p:notesMasterId r:id="rId24"/>
  </p:notesMasterIdLst>
  <p:handoutMasterIdLst>
    <p:handoutMasterId r:id="rId25"/>
  </p:handoutMasterIdLst>
  <p:sldIdLst>
    <p:sldId id="589" r:id="rId7"/>
    <p:sldId id="603" r:id="rId8"/>
    <p:sldId id="612" r:id="rId9"/>
    <p:sldId id="618" r:id="rId10"/>
    <p:sldId id="620" r:id="rId11"/>
    <p:sldId id="619" r:id="rId12"/>
    <p:sldId id="624" r:id="rId13"/>
    <p:sldId id="622" r:id="rId14"/>
    <p:sldId id="625" r:id="rId15"/>
    <p:sldId id="626" r:id="rId16"/>
    <p:sldId id="627" r:id="rId17"/>
    <p:sldId id="628" r:id="rId18"/>
    <p:sldId id="629" r:id="rId19"/>
    <p:sldId id="630" r:id="rId20"/>
    <p:sldId id="631" r:id="rId21"/>
    <p:sldId id="621" r:id="rId22"/>
    <p:sldId id="616" r:id="rId23"/>
  </p:sldIdLst>
  <p:sldSz cx="9144000" cy="6858000" type="screen4x3"/>
  <p:notesSz cx="6794500" cy="9931400"/>
  <p:defaultTextStyle>
    <a:defPPr>
      <a:defRPr lang="ja-JP"/>
    </a:defPPr>
    <a:lvl1pPr marL="0" algn="l" defTabSz="912386" rtl="0" eaLnBrk="1" latinLnBrk="0" hangingPunct="1">
      <a:defRPr kumimoji="1" sz="1800" kern="1200">
        <a:solidFill>
          <a:schemeClr val="tx1"/>
        </a:solidFill>
        <a:latin typeface="+mn-lt"/>
        <a:ea typeface="+mn-ea"/>
        <a:cs typeface="+mn-cs"/>
      </a:defRPr>
    </a:lvl1pPr>
    <a:lvl2pPr marL="456183" algn="l" defTabSz="912386" rtl="0" eaLnBrk="1" latinLnBrk="0" hangingPunct="1">
      <a:defRPr kumimoji="1" sz="1800" kern="1200">
        <a:solidFill>
          <a:schemeClr val="tx1"/>
        </a:solidFill>
        <a:latin typeface="+mn-lt"/>
        <a:ea typeface="+mn-ea"/>
        <a:cs typeface="+mn-cs"/>
      </a:defRPr>
    </a:lvl2pPr>
    <a:lvl3pPr marL="912386" algn="l" defTabSz="912386" rtl="0" eaLnBrk="1" latinLnBrk="0" hangingPunct="1">
      <a:defRPr kumimoji="1" sz="1800" kern="1200">
        <a:solidFill>
          <a:schemeClr val="tx1"/>
        </a:solidFill>
        <a:latin typeface="+mn-lt"/>
        <a:ea typeface="+mn-ea"/>
        <a:cs typeface="+mn-cs"/>
      </a:defRPr>
    </a:lvl3pPr>
    <a:lvl4pPr marL="1368590" algn="l" defTabSz="912386" rtl="0" eaLnBrk="1" latinLnBrk="0" hangingPunct="1">
      <a:defRPr kumimoji="1" sz="1800" kern="1200">
        <a:solidFill>
          <a:schemeClr val="tx1"/>
        </a:solidFill>
        <a:latin typeface="+mn-lt"/>
        <a:ea typeface="+mn-ea"/>
        <a:cs typeface="+mn-cs"/>
      </a:defRPr>
    </a:lvl4pPr>
    <a:lvl5pPr marL="1824781" algn="l" defTabSz="912386" rtl="0" eaLnBrk="1" latinLnBrk="0" hangingPunct="1">
      <a:defRPr kumimoji="1" sz="1800" kern="1200">
        <a:solidFill>
          <a:schemeClr val="tx1"/>
        </a:solidFill>
        <a:latin typeface="+mn-lt"/>
        <a:ea typeface="+mn-ea"/>
        <a:cs typeface="+mn-cs"/>
      </a:defRPr>
    </a:lvl5pPr>
    <a:lvl6pPr marL="2280970" algn="l" defTabSz="912386" rtl="0" eaLnBrk="1" latinLnBrk="0" hangingPunct="1">
      <a:defRPr kumimoji="1" sz="1800" kern="1200">
        <a:solidFill>
          <a:schemeClr val="tx1"/>
        </a:solidFill>
        <a:latin typeface="+mn-lt"/>
        <a:ea typeface="+mn-ea"/>
        <a:cs typeface="+mn-cs"/>
      </a:defRPr>
    </a:lvl6pPr>
    <a:lvl7pPr marL="2737175" algn="l" defTabSz="912386" rtl="0" eaLnBrk="1" latinLnBrk="0" hangingPunct="1">
      <a:defRPr kumimoji="1" sz="1800" kern="1200">
        <a:solidFill>
          <a:schemeClr val="tx1"/>
        </a:solidFill>
        <a:latin typeface="+mn-lt"/>
        <a:ea typeface="+mn-ea"/>
        <a:cs typeface="+mn-cs"/>
      </a:defRPr>
    </a:lvl7pPr>
    <a:lvl8pPr marL="3193366" algn="l" defTabSz="912386" rtl="0" eaLnBrk="1" latinLnBrk="0" hangingPunct="1">
      <a:defRPr kumimoji="1" sz="1800" kern="1200">
        <a:solidFill>
          <a:schemeClr val="tx1"/>
        </a:solidFill>
        <a:latin typeface="+mn-lt"/>
        <a:ea typeface="+mn-ea"/>
        <a:cs typeface="+mn-cs"/>
      </a:defRPr>
    </a:lvl8pPr>
    <a:lvl9pPr marL="3649559" algn="l" defTabSz="912386"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a:srgbClr val="DDD9C3"/>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636" y="48"/>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2388"/>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44283" cy="496571"/>
          </a:xfrm>
          <a:prstGeom prst="rect">
            <a:avLst/>
          </a:prstGeom>
        </p:spPr>
        <p:txBody>
          <a:bodyPr vert="horz" lIns="91425" tIns="45713" rIns="91425" bIns="45713"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48647" y="0"/>
            <a:ext cx="2944283" cy="496571"/>
          </a:xfrm>
          <a:prstGeom prst="rect">
            <a:avLst/>
          </a:prstGeom>
        </p:spPr>
        <p:txBody>
          <a:bodyPr vert="horz" lIns="91425" tIns="45713" rIns="91425" bIns="45713" rtlCol="0"/>
          <a:lstStyle>
            <a:lvl1pPr algn="r">
              <a:defRPr sz="1200"/>
            </a:lvl1pPr>
          </a:lstStyle>
          <a:p>
            <a:fld id="{B6DF3A6F-8FF3-4E5C-BAE3-5056363E0E0F}" type="datetimeFigureOut">
              <a:rPr kumimoji="1" lang="ja-JP" altLang="en-US" smtClean="0"/>
              <a:t>2019/2/17</a:t>
            </a:fld>
            <a:endParaRPr kumimoji="1" lang="ja-JP" altLang="en-US"/>
          </a:p>
        </p:txBody>
      </p:sp>
      <p:sp>
        <p:nvSpPr>
          <p:cNvPr id="4" name="フッター プレースホルダー 3"/>
          <p:cNvSpPr>
            <a:spLocks noGrp="1"/>
          </p:cNvSpPr>
          <p:nvPr>
            <p:ph type="ftr" sz="quarter" idx="2"/>
          </p:nvPr>
        </p:nvSpPr>
        <p:spPr>
          <a:xfrm>
            <a:off x="2" y="9433107"/>
            <a:ext cx="2944283" cy="496571"/>
          </a:xfrm>
          <a:prstGeom prst="rect">
            <a:avLst/>
          </a:prstGeom>
        </p:spPr>
        <p:txBody>
          <a:bodyPr vert="horz" lIns="91425" tIns="45713" rIns="91425" bIns="45713"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48647" y="9433107"/>
            <a:ext cx="2944283" cy="496571"/>
          </a:xfrm>
          <a:prstGeom prst="rect">
            <a:avLst/>
          </a:prstGeom>
        </p:spPr>
        <p:txBody>
          <a:bodyPr vert="horz" lIns="91425" tIns="45713" rIns="91425" bIns="45713" rtlCol="0" anchor="b"/>
          <a:lstStyle>
            <a:lvl1pPr algn="r">
              <a:defRPr sz="1200"/>
            </a:lvl1pPr>
          </a:lstStyle>
          <a:p>
            <a:fld id="{D048C87E-9E76-4B9F-A84D-D89B35E3480A}" type="slidenum">
              <a:rPr kumimoji="1" lang="ja-JP" altLang="en-US" smtClean="0"/>
              <a:t>‹#›</a:t>
            </a:fld>
            <a:endParaRPr kumimoji="1" lang="ja-JP" altLang="en-US"/>
          </a:p>
        </p:txBody>
      </p:sp>
    </p:spTree>
    <p:extLst>
      <p:ext uri="{BB962C8B-B14F-4D97-AF65-F5344CB8AC3E}">
        <p14:creationId xmlns:p14="http://schemas.microsoft.com/office/powerpoint/2010/main" val="25984179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44283" cy="496571"/>
          </a:xfrm>
          <a:prstGeom prst="rect">
            <a:avLst/>
          </a:prstGeom>
        </p:spPr>
        <p:txBody>
          <a:bodyPr vert="horz" lIns="91425" tIns="45713" rIns="91425" bIns="45713"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7" y="0"/>
            <a:ext cx="2944283" cy="496571"/>
          </a:xfrm>
          <a:prstGeom prst="rect">
            <a:avLst/>
          </a:prstGeom>
        </p:spPr>
        <p:txBody>
          <a:bodyPr vert="horz" lIns="91425" tIns="45713" rIns="91425" bIns="45713" rtlCol="0"/>
          <a:lstStyle>
            <a:lvl1pPr algn="r">
              <a:defRPr sz="1200"/>
            </a:lvl1pPr>
          </a:lstStyle>
          <a:p>
            <a:fld id="{BB227C70-C224-4FF7-93E6-AB0BEF1F1E18}" type="datetimeFigureOut">
              <a:rPr kumimoji="1" lang="ja-JP" altLang="en-US" smtClean="0"/>
              <a:t>2019/2/17</a:t>
            </a:fld>
            <a:endParaRPr kumimoji="1" lang="ja-JP" altLang="en-US"/>
          </a:p>
        </p:txBody>
      </p:sp>
      <p:sp>
        <p:nvSpPr>
          <p:cNvPr id="4" name="スライド イメージ プレースホルダー 3"/>
          <p:cNvSpPr>
            <a:spLocks noGrp="1" noRot="1" noChangeAspect="1"/>
          </p:cNvSpPr>
          <p:nvPr>
            <p:ph type="sldImg" idx="2"/>
          </p:nvPr>
        </p:nvSpPr>
        <p:spPr>
          <a:xfrm>
            <a:off x="915988" y="746125"/>
            <a:ext cx="4962525" cy="3722688"/>
          </a:xfrm>
          <a:prstGeom prst="rect">
            <a:avLst/>
          </a:prstGeom>
          <a:noFill/>
          <a:ln w="12700">
            <a:solidFill>
              <a:prstClr val="black"/>
            </a:solidFill>
          </a:ln>
        </p:spPr>
        <p:txBody>
          <a:bodyPr vert="horz" lIns="91425" tIns="45713" rIns="91425" bIns="45713" rtlCol="0" anchor="ctr"/>
          <a:lstStyle/>
          <a:p>
            <a:endParaRPr lang="ja-JP" altLang="en-US"/>
          </a:p>
        </p:txBody>
      </p:sp>
      <p:sp>
        <p:nvSpPr>
          <p:cNvPr id="5" name="ノート プレースホルダー 4"/>
          <p:cNvSpPr>
            <a:spLocks noGrp="1"/>
          </p:cNvSpPr>
          <p:nvPr>
            <p:ph type="body" sz="quarter" idx="3"/>
          </p:nvPr>
        </p:nvSpPr>
        <p:spPr>
          <a:xfrm>
            <a:off x="679450" y="4717415"/>
            <a:ext cx="5435600" cy="4469130"/>
          </a:xfrm>
          <a:prstGeom prst="rect">
            <a:avLst/>
          </a:prstGeom>
        </p:spPr>
        <p:txBody>
          <a:bodyPr vert="horz" lIns="91425" tIns="45713" rIns="91425" bIns="4571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9433107"/>
            <a:ext cx="2944283" cy="496571"/>
          </a:xfrm>
          <a:prstGeom prst="rect">
            <a:avLst/>
          </a:prstGeom>
        </p:spPr>
        <p:txBody>
          <a:bodyPr vert="horz" lIns="91425" tIns="45713" rIns="91425" bIns="4571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7" y="9433107"/>
            <a:ext cx="2944283" cy="496571"/>
          </a:xfrm>
          <a:prstGeom prst="rect">
            <a:avLst/>
          </a:prstGeom>
        </p:spPr>
        <p:txBody>
          <a:bodyPr vert="horz" lIns="91425" tIns="45713" rIns="91425" bIns="45713" rtlCol="0" anchor="b"/>
          <a:lstStyle>
            <a:lvl1pPr algn="r">
              <a:defRPr sz="1200"/>
            </a:lvl1pPr>
          </a:lstStyle>
          <a:p>
            <a:fld id="{09D3EF8C-EB0C-4B6B-8544-066368651C2D}" type="slidenum">
              <a:rPr kumimoji="1" lang="ja-JP" altLang="en-US" smtClean="0"/>
              <a:t>‹#›</a:t>
            </a:fld>
            <a:endParaRPr kumimoji="1" lang="ja-JP" altLang="en-US"/>
          </a:p>
        </p:txBody>
      </p:sp>
    </p:spTree>
    <p:extLst>
      <p:ext uri="{BB962C8B-B14F-4D97-AF65-F5344CB8AC3E}">
        <p14:creationId xmlns:p14="http://schemas.microsoft.com/office/powerpoint/2010/main" val="1218283251"/>
      </p:ext>
    </p:extLst>
  </p:cSld>
  <p:clrMap bg1="lt1" tx1="dk1" bg2="lt2" tx2="dk2" accent1="accent1" accent2="accent2" accent3="accent3" accent4="accent4" accent5="accent5" accent6="accent6" hlink="hlink" folHlink="folHlink"/>
  <p:notesStyle>
    <a:lvl1pPr marL="0" algn="l" defTabSz="912386" rtl="0" eaLnBrk="1" latinLnBrk="0" hangingPunct="1">
      <a:defRPr kumimoji="1" sz="1200" kern="1200">
        <a:solidFill>
          <a:schemeClr val="tx1"/>
        </a:solidFill>
        <a:latin typeface="+mn-lt"/>
        <a:ea typeface="+mn-ea"/>
        <a:cs typeface="+mn-cs"/>
      </a:defRPr>
    </a:lvl1pPr>
    <a:lvl2pPr marL="456183" algn="l" defTabSz="912386" rtl="0" eaLnBrk="1" latinLnBrk="0" hangingPunct="1">
      <a:defRPr kumimoji="1" sz="1200" kern="1200">
        <a:solidFill>
          <a:schemeClr val="tx1"/>
        </a:solidFill>
        <a:latin typeface="+mn-lt"/>
        <a:ea typeface="+mn-ea"/>
        <a:cs typeface="+mn-cs"/>
      </a:defRPr>
    </a:lvl2pPr>
    <a:lvl3pPr marL="912386" algn="l" defTabSz="912386" rtl="0" eaLnBrk="1" latinLnBrk="0" hangingPunct="1">
      <a:defRPr kumimoji="1" sz="1200" kern="1200">
        <a:solidFill>
          <a:schemeClr val="tx1"/>
        </a:solidFill>
        <a:latin typeface="+mn-lt"/>
        <a:ea typeface="+mn-ea"/>
        <a:cs typeface="+mn-cs"/>
      </a:defRPr>
    </a:lvl3pPr>
    <a:lvl4pPr marL="1368590" algn="l" defTabSz="912386" rtl="0" eaLnBrk="1" latinLnBrk="0" hangingPunct="1">
      <a:defRPr kumimoji="1" sz="1200" kern="1200">
        <a:solidFill>
          <a:schemeClr val="tx1"/>
        </a:solidFill>
        <a:latin typeface="+mn-lt"/>
        <a:ea typeface="+mn-ea"/>
        <a:cs typeface="+mn-cs"/>
      </a:defRPr>
    </a:lvl4pPr>
    <a:lvl5pPr marL="1824781" algn="l" defTabSz="912386" rtl="0" eaLnBrk="1" latinLnBrk="0" hangingPunct="1">
      <a:defRPr kumimoji="1" sz="1200" kern="1200">
        <a:solidFill>
          <a:schemeClr val="tx1"/>
        </a:solidFill>
        <a:latin typeface="+mn-lt"/>
        <a:ea typeface="+mn-ea"/>
        <a:cs typeface="+mn-cs"/>
      </a:defRPr>
    </a:lvl5pPr>
    <a:lvl6pPr marL="2280970" algn="l" defTabSz="912386" rtl="0" eaLnBrk="1" latinLnBrk="0" hangingPunct="1">
      <a:defRPr kumimoji="1" sz="1200" kern="1200">
        <a:solidFill>
          <a:schemeClr val="tx1"/>
        </a:solidFill>
        <a:latin typeface="+mn-lt"/>
        <a:ea typeface="+mn-ea"/>
        <a:cs typeface="+mn-cs"/>
      </a:defRPr>
    </a:lvl6pPr>
    <a:lvl7pPr marL="2737175" algn="l" defTabSz="912386" rtl="0" eaLnBrk="1" latinLnBrk="0" hangingPunct="1">
      <a:defRPr kumimoji="1" sz="1200" kern="1200">
        <a:solidFill>
          <a:schemeClr val="tx1"/>
        </a:solidFill>
        <a:latin typeface="+mn-lt"/>
        <a:ea typeface="+mn-ea"/>
        <a:cs typeface="+mn-cs"/>
      </a:defRPr>
    </a:lvl7pPr>
    <a:lvl8pPr marL="3193366" algn="l" defTabSz="912386" rtl="0" eaLnBrk="1" latinLnBrk="0" hangingPunct="1">
      <a:defRPr kumimoji="1" sz="1200" kern="1200">
        <a:solidFill>
          <a:schemeClr val="tx1"/>
        </a:solidFill>
        <a:latin typeface="+mn-lt"/>
        <a:ea typeface="+mn-ea"/>
        <a:cs typeface="+mn-cs"/>
      </a:defRPr>
    </a:lvl8pPr>
    <a:lvl9pPr marL="3649559" algn="l" defTabSz="912386"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6183" indent="0" algn="ctr">
              <a:buNone/>
              <a:defRPr>
                <a:solidFill>
                  <a:schemeClr val="tx1">
                    <a:tint val="75000"/>
                  </a:schemeClr>
                </a:solidFill>
              </a:defRPr>
            </a:lvl2pPr>
            <a:lvl3pPr marL="912386" indent="0" algn="ctr">
              <a:buNone/>
              <a:defRPr>
                <a:solidFill>
                  <a:schemeClr val="tx1">
                    <a:tint val="75000"/>
                  </a:schemeClr>
                </a:solidFill>
              </a:defRPr>
            </a:lvl3pPr>
            <a:lvl4pPr marL="1368590" indent="0" algn="ctr">
              <a:buNone/>
              <a:defRPr>
                <a:solidFill>
                  <a:schemeClr val="tx1">
                    <a:tint val="75000"/>
                  </a:schemeClr>
                </a:solidFill>
              </a:defRPr>
            </a:lvl4pPr>
            <a:lvl5pPr marL="1824781" indent="0" algn="ctr">
              <a:buNone/>
              <a:defRPr>
                <a:solidFill>
                  <a:schemeClr val="tx1">
                    <a:tint val="75000"/>
                  </a:schemeClr>
                </a:solidFill>
              </a:defRPr>
            </a:lvl5pPr>
            <a:lvl6pPr marL="2280970" indent="0" algn="ctr">
              <a:buNone/>
              <a:defRPr>
                <a:solidFill>
                  <a:schemeClr val="tx1">
                    <a:tint val="75000"/>
                  </a:schemeClr>
                </a:solidFill>
              </a:defRPr>
            </a:lvl6pPr>
            <a:lvl7pPr marL="2737175" indent="0" algn="ctr">
              <a:buNone/>
              <a:defRPr>
                <a:solidFill>
                  <a:schemeClr val="tx1">
                    <a:tint val="75000"/>
                  </a:schemeClr>
                </a:solidFill>
              </a:defRPr>
            </a:lvl7pPr>
            <a:lvl8pPr marL="3193366" indent="0" algn="ctr">
              <a:buNone/>
              <a:defRPr>
                <a:solidFill>
                  <a:schemeClr val="tx1">
                    <a:tint val="75000"/>
                  </a:schemeClr>
                </a:solidFill>
              </a:defRPr>
            </a:lvl8pPr>
            <a:lvl9pPr marL="3649559"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pic>
        <p:nvPicPr>
          <p:cNvPr id="7" name="Picture 13" descr="keklogo-a"/>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0019" y="86800"/>
            <a:ext cx="587310" cy="37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7"/>
          <p:cNvSpPr txBox="1"/>
          <p:nvPr userDrawn="1"/>
        </p:nvSpPr>
        <p:spPr>
          <a:xfrm>
            <a:off x="560676" y="41617"/>
            <a:ext cx="671979" cy="461665"/>
          </a:xfrm>
          <a:prstGeom prst="rect">
            <a:avLst/>
          </a:prstGeom>
          <a:noFill/>
        </p:spPr>
        <p:txBody>
          <a:bodyPr wrap="none" lIns="91236" tIns="45619" rIns="91236" bIns="45619" rtlCol="0">
            <a:spAutoFit/>
          </a:bodyPr>
          <a:lstStyle/>
          <a:p>
            <a:r>
              <a:rPr kumimoji="1" lang="en-US" altLang="ja-JP" sz="2400" b="1" dirty="0"/>
              <a:t>KEK</a:t>
            </a:r>
            <a:endParaRPr kumimoji="1" lang="ja-JP" altLang="en-US" sz="2400" b="1" dirty="0"/>
          </a:p>
        </p:txBody>
      </p:sp>
      <p:sp>
        <p:nvSpPr>
          <p:cNvPr id="9" name="テキスト ボックス 8"/>
          <p:cNvSpPr txBox="1"/>
          <p:nvPr userDrawn="1"/>
        </p:nvSpPr>
        <p:spPr>
          <a:xfrm>
            <a:off x="44077" y="395442"/>
            <a:ext cx="1186131" cy="322961"/>
          </a:xfrm>
          <a:prstGeom prst="rect">
            <a:avLst/>
          </a:prstGeom>
          <a:noFill/>
        </p:spPr>
        <p:txBody>
          <a:bodyPr wrap="none" lIns="91236" tIns="45619" rIns="91236" bIns="45619" rtlCol="0">
            <a:spAutoFit/>
          </a:bodyPr>
          <a:lstStyle/>
          <a:p>
            <a:pPr>
              <a:lnSpc>
                <a:spcPts val="900"/>
              </a:lnSpc>
            </a:pPr>
            <a:r>
              <a:rPr kumimoji="1" lang="en-US" altLang="ja-JP" sz="800" dirty="0"/>
              <a:t>High Energy Accelerator</a:t>
            </a:r>
          </a:p>
          <a:p>
            <a:pPr>
              <a:lnSpc>
                <a:spcPts val="900"/>
              </a:lnSpc>
            </a:pPr>
            <a:r>
              <a:rPr kumimoji="1" lang="en-US" altLang="ja-JP" sz="800" dirty="0"/>
              <a:t>Research Organization</a:t>
            </a:r>
            <a:endParaRPr kumimoji="1" lang="ja-JP" altLang="en-US" sz="800" dirty="0"/>
          </a:p>
        </p:txBody>
      </p:sp>
      <p:sp>
        <p:nvSpPr>
          <p:cNvPr id="10" name="正方形/長方形 9"/>
          <p:cNvSpPr/>
          <p:nvPr userDrawn="1"/>
        </p:nvSpPr>
        <p:spPr>
          <a:xfrm>
            <a:off x="1232625" y="1"/>
            <a:ext cx="7911389" cy="656692"/>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236" tIns="45619" rIns="91236" bIns="45619" rtlCol="0" anchor="ctr"/>
          <a:lstStyle/>
          <a:p>
            <a:pPr algn="ctr"/>
            <a:endParaRPr kumimoji="1" lang="ja-JP" altLang="en-US" sz="3200" dirty="0"/>
          </a:p>
        </p:txBody>
      </p:sp>
    </p:spTree>
    <p:extLst>
      <p:ext uri="{BB962C8B-B14F-4D97-AF65-F5344CB8AC3E}">
        <p14:creationId xmlns:p14="http://schemas.microsoft.com/office/powerpoint/2010/main" val="3329678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3495118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81"/>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81"/>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3776371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6183" indent="0" algn="ctr">
              <a:buNone/>
              <a:defRPr>
                <a:solidFill>
                  <a:schemeClr val="tx1">
                    <a:tint val="75000"/>
                  </a:schemeClr>
                </a:solidFill>
              </a:defRPr>
            </a:lvl2pPr>
            <a:lvl3pPr marL="912386" indent="0" algn="ctr">
              <a:buNone/>
              <a:defRPr>
                <a:solidFill>
                  <a:schemeClr val="tx1">
                    <a:tint val="75000"/>
                  </a:schemeClr>
                </a:solidFill>
              </a:defRPr>
            </a:lvl3pPr>
            <a:lvl4pPr marL="1368590" indent="0" algn="ctr">
              <a:buNone/>
              <a:defRPr>
                <a:solidFill>
                  <a:schemeClr val="tx1">
                    <a:tint val="75000"/>
                  </a:schemeClr>
                </a:solidFill>
              </a:defRPr>
            </a:lvl4pPr>
            <a:lvl5pPr marL="1824781" indent="0" algn="ctr">
              <a:buNone/>
              <a:defRPr>
                <a:solidFill>
                  <a:schemeClr val="tx1">
                    <a:tint val="75000"/>
                  </a:schemeClr>
                </a:solidFill>
              </a:defRPr>
            </a:lvl5pPr>
            <a:lvl6pPr marL="2280970" indent="0" algn="ctr">
              <a:buNone/>
              <a:defRPr>
                <a:solidFill>
                  <a:schemeClr val="tx1">
                    <a:tint val="75000"/>
                  </a:schemeClr>
                </a:solidFill>
              </a:defRPr>
            </a:lvl6pPr>
            <a:lvl7pPr marL="2737175" indent="0" algn="ctr">
              <a:buNone/>
              <a:defRPr>
                <a:solidFill>
                  <a:schemeClr val="tx1">
                    <a:tint val="75000"/>
                  </a:schemeClr>
                </a:solidFill>
              </a:defRPr>
            </a:lvl7pPr>
            <a:lvl8pPr marL="3193366" indent="0" algn="ctr">
              <a:buNone/>
              <a:defRPr>
                <a:solidFill>
                  <a:schemeClr val="tx1">
                    <a:tint val="75000"/>
                  </a:schemeClr>
                </a:solidFill>
              </a:defRPr>
            </a:lvl8pPr>
            <a:lvl9pPr marL="3649559"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6313914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42915086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43"/>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41"/>
            <a:ext cx="7772400" cy="1500187"/>
          </a:xfrm>
        </p:spPr>
        <p:txBody>
          <a:bodyPr anchor="b"/>
          <a:lstStyle>
            <a:lvl1pPr marL="0" indent="0">
              <a:buNone/>
              <a:defRPr sz="2000">
                <a:solidFill>
                  <a:schemeClr val="tx1">
                    <a:tint val="75000"/>
                  </a:schemeClr>
                </a:solidFill>
              </a:defRPr>
            </a:lvl1pPr>
            <a:lvl2pPr marL="456183" indent="0">
              <a:buNone/>
              <a:defRPr sz="1800">
                <a:solidFill>
                  <a:schemeClr val="tx1">
                    <a:tint val="75000"/>
                  </a:schemeClr>
                </a:solidFill>
              </a:defRPr>
            </a:lvl2pPr>
            <a:lvl3pPr marL="912386" indent="0">
              <a:buNone/>
              <a:defRPr sz="1600">
                <a:solidFill>
                  <a:schemeClr val="tx1">
                    <a:tint val="75000"/>
                  </a:schemeClr>
                </a:solidFill>
              </a:defRPr>
            </a:lvl3pPr>
            <a:lvl4pPr marL="1368590" indent="0">
              <a:buNone/>
              <a:defRPr sz="1400">
                <a:solidFill>
                  <a:schemeClr val="tx1">
                    <a:tint val="75000"/>
                  </a:schemeClr>
                </a:solidFill>
              </a:defRPr>
            </a:lvl4pPr>
            <a:lvl5pPr marL="1824781" indent="0">
              <a:buNone/>
              <a:defRPr sz="1400">
                <a:solidFill>
                  <a:schemeClr val="tx1">
                    <a:tint val="75000"/>
                  </a:schemeClr>
                </a:solidFill>
              </a:defRPr>
            </a:lvl5pPr>
            <a:lvl6pPr marL="2280970" indent="0">
              <a:buNone/>
              <a:defRPr sz="1400">
                <a:solidFill>
                  <a:schemeClr val="tx1">
                    <a:tint val="75000"/>
                  </a:schemeClr>
                </a:solidFill>
              </a:defRPr>
            </a:lvl6pPr>
            <a:lvl7pPr marL="2737175" indent="0">
              <a:buNone/>
              <a:defRPr sz="1400">
                <a:solidFill>
                  <a:schemeClr val="tx1">
                    <a:tint val="75000"/>
                  </a:schemeClr>
                </a:solidFill>
              </a:defRPr>
            </a:lvl7pPr>
            <a:lvl8pPr marL="3193366" indent="0">
              <a:buNone/>
              <a:defRPr sz="1400">
                <a:solidFill>
                  <a:schemeClr val="tx1">
                    <a:tint val="75000"/>
                  </a:schemeClr>
                </a:solidFill>
              </a:defRPr>
            </a:lvl8pPr>
            <a:lvl9pPr marL="3649559"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11770904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4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4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41331466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6183" indent="0">
              <a:buNone/>
              <a:defRPr sz="2000" b="1"/>
            </a:lvl2pPr>
            <a:lvl3pPr marL="912386" indent="0">
              <a:buNone/>
              <a:defRPr sz="1800" b="1"/>
            </a:lvl3pPr>
            <a:lvl4pPr marL="1368590" indent="0">
              <a:buNone/>
              <a:defRPr sz="1600" b="1"/>
            </a:lvl4pPr>
            <a:lvl5pPr marL="1824781" indent="0">
              <a:buNone/>
              <a:defRPr sz="1600" b="1"/>
            </a:lvl5pPr>
            <a:lvl6pPr marL="2280970" indent="0">
              <a:buNone/>
              <a:defRPr sz="1600" b="1"/>
            </a:lvl6pPr>
            <a:lvl7pPr marL="2737175" indent="0">
              <a:buNone/>
              <a:defRPr sz="1600" b="1"/>
            </a:lvl7pPr>
            <a:lvl8pPr marL="3193366" indent="0">
              <a:buNone/>
              <a:defRPr sz="1600" b="1"/>
            </a:lvl8pPr>
            <a:lvl9pPr marL="3649559"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6" y="1535113"/>
            <a:ext cx="4041775" cy="639762"/>
          </a:xfrm>
        </p:spPr>
        <p:txBody>
          <a:bodyPr anchor="b"/>
          <a:lstStyle>
            <a:lvl1pPr marL="0" indent="0">
              <a:buNone/>
              <a:defRPr sz="2400" b="1"/>
            </a:lvl1pPr>
            <a:lvl2pPr marL="456183" indent="0">
              <a:buNone/>
              <a:defRPr sz="2000" b="1"/>
            </a:lvl2pPr>
            <a:lvl3pPr marL="912386" indent="0">
              <a:buNone/>
              <a:defRPr sz="1800" b="1"/>
            </a:lvl3pPr>
            <a:lvl4pPr marL="1368590" indent="0">
              <a:buNone/>
              <a:defRPr sz="1600" b="1"/>
            </a:lvl4pPr>
            <a:lvl5pPr marL="1824781" indent="0">
              <a:buNone/>
              <a:defRPr sz="1600" b="1"/>
            </a:lvl5pPr>
            <a:lvl6pPr marL="2280970" indent="0">
              <a:buNone/>
              <a:defRPr sz="1600" b="1"/>
            </a:lvl6pPr>
            <a:lvl7pPr marL="2737175" indent="0">
              <a:buNone/>
              <a:defRPr sz="1600" b="1"/>
            </a:lvl7pPr>
            <a:lvl8pPr marL="3193366" indent="0">
              <a:buNone/>
              <a:defRPr sz="1600" b="1"/>
            </a:lvl8pPr>
            <a:lvl9pPr marL="3649559"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42883256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2044747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7291191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7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2" y="1435101"/>
            <a:ext cx="3008313" cy="4691063"/>
          </a:xfrm>
        </p:spPr>
        <p:txBody>
          <a:bodyPr/>
          <a:lstStyle>
            <a:lvl1pPr marL="0" indent="0">
              <a:buNone/>
              <a:defRPr sz="1400"/>
            </a:lvl1pPr>
            <a:lvl2pPr marL="456183" indent="0">
              <a:buNone/>
              <a:defRPr sz="1200"/>
            </a:lvl2pPr>
            <a:lvl3pPr marL="912386" indent="0">
              <a:buNone/>
              <a:defRPr sz="1000"/>
            </a:lvl3pPr>
            <a:lvl4pPr marL="1368590" indent="0">
              <a:buNone/>
              <a:defRPr sz="900"/>
            </a:lvl4pPr>
            <a:lvl5pPr marL="1824781" indent="0">
              <a:buNone/>
              <a:defRPr sz="900"/>
            </a:lvl5pPr>
            <a:lvl6pPr marL="2280970" indent="0">
              <a:buNone/>
              <a:defRPr sz="900"/>
            </a:lvl6pPr>
            <a:lvl7pPr marL="2737175" indent="0">
              <a:buNone/>
              <a:defRPr sz="900"/>
            </a:lvl7pPr>
            <a:lvl8pPr marL="3193366" indent="0">
              <a:buNone/>
              <a:defRPr sz="900"/>
            </a:lvl8pPr>
            <a:lvl9pPr marL="364955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31729914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KEK Standard">
    <p:spTree>
      <p:nvGrpSpPr>
        <p:cNvPr id="1" name=""/>
        <p:cNvGrpSpPr/>
        <p:nvPr/>
      </p:nvGrpSpPr>
      <p:grpSpPr>
        <a:xfrm>
          <a:off x="0" y="0"/>
          <a:ext cx="0" cy="0"/>
          <a:chOff x="0" y="0"/>
          <a:chExt cx="0" cy="0"/>
        </a:xfrm>
      </p:grpSpPr>
      <p:sp>
        <p:nvSpPr>
          <p:cNvPr id="2" name="タイトル 1"/>
          <p:cNvSpPr>
            <a:spLocks noGrp="1"/>
          </p:cNvSpPr>
          <p:nvPr>
            <p:ph type="title"/>
          </p:nvPr>
        </p:nvSpPr>
        <p:spPr>
          <a:xfrm>
            <a:off x="1259632" y="80628"/>
            <a:ext cx="6876764" cy="540060"/>
          </a:xfrm>
        </p:spPr>
        <p:txBody>
          <a:bodyPr/>
          <a:lstStyle/>
          <a:p>
            <a:r>
              <a:rPr kumimoji="1" lang="ja-JP" altLang="en-US" dirty="0"/>
              <a:t>マスター タイトルの書式設定</a:t>
            </a:r>
          </a:p>
        </p:txBody>
      </p:sp>
      <p:sp>
        <p:nvSpPr>
          <p:cNvPr id="3" name="コンテンツ プレースホルダー 2"/>
          <p:cNvSpPr>
            <a:spLocks noGrp="1"/>
          </p:cNvSpPr>
          <p:nvPr>
            <p:ph idx="1"/>
          </p:nvPr>
        </p:nvSpPr>
        <p:spPr/>
        <p:txBody>
          <a:bodyPr/>
          <a:lstStyle>
            <a:lvl1pPr marL="342155" indent="-342155">
              <a:buSzPct val="80000"/>
              <a:buFont typeface="Wingdings" panose="05000000000000000000" pitchFamily="2" charset="2"/>
              <a:buChar char="n"/>
              <a:defRPr/>
            </a:lvl1pPr>
            <a:lvl2pPr marL="741316" indent="-285134">
              <a:buSzPct val="80000"/>
              <a:buFontTx/>
              <a:buBlip>
                <a:blip r:embed="rId2"/>
              </a:buBlip>
              <a:defRPr/>
            </a:lvl2pPr>
            <a:lvl3pPr marL="1140486" indent="-228091">
              <a:buFont typeface="Wingdings" panose="05000000000000000000" pitchFamily="2" charset="2"/>
              <a:buChar char="ü"/>
              <a:defRPr/>
            </a:lvl3pPr>
            <a:lvl4pPr marL="1596676" indent="-228091">
              <a:buFont typeface="Arial" panose="020B0604020202020204" pitchFamily="34" charset="0"/>
              <a:buChar char="•"/>
              <a:defRPr/>
            </a:lvl4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19976495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6183" indent="0">
              <a:buNone/>
              <a:defRPr sz="2800"/>
            </a:lvl2pPr>
            <a:lvl3pPr marL="912386" indent="0">
              <a:buNone/>
              <a:defRPr sz="2400"/>
            </a:lvl3pPr>
            <a:lvl4pPr marL="1368590" indent="0">
              <a:buNone/>
              <a:defRPr sz="2000"/>
            </a:lvl4pPr>
            <a:lvl5pPr marL="1824781" indent="0">
              <a:buNone/>
              <a:defRPr sz="2000"/>
            </a:lvl5pPr>
            <a:lvl6pPr marL="2280970" indent="0">
              <a:buNone/>
              <a:defRPr sz="2000"/>
            </a:lvl6pPr>
            <a:lvl7pPr marL="2737175" indent="0">
              <a:buNone/>
              <a:defRPr sz="2000"/>
            </a:lvl7pPr>
            <a:lvl8pPr marL="3193366" indent="0">
              <a:buNone/>
              <a:defRPr sz="2000"/>
            </a:lvl8pPr>
            <a:lvl9pPr marL="3649559"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6183" indent="0">
              <a:buNone/>
              <a:defRPr sz="1200"/>
            </a:lvl2pPr>
            <a:lvl3pPr marL="912386" indent="0">
              <a:buNone/>
              <a:defRPr sz="1000"/>
            </a:lvl3pPr>
            <a:lvl4pPr marL="1368590" indent="0">
              <a:buNone/>
              <a:defRPr sz="900"/>
            </a:lvl4pPr>
            <a:lvl5pPr marL="1824781" indent="0">
              <a:buNone/>
              <a:defRPr sz="900"/>
            </a:lvl5pPr>
            <a:lvl6pPr marL="2280970" indent="0">
              <a:buNone/>
              <a:defRPr sz="900"/>
            </a:lvl6pPr>
            <a:lvl7pPr marL="2737175" indent="0">
              <a:buNone/>
              <a:defRPr sz="900"/>
            </a:lvl7pPr>
            <a:lvl8pPr marL="3193366" indent="0">
              <a:buNone/>
              <a:defRPr sz="900"/>
            </a:lvl8pPr>
            <a:lvl9pPr marL="364955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17242109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38646015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81"/>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81"/>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40201833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13125375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2386"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3" name="Footer Placeholder 2"/>
          <p:cNvSpPr>
            <a:spLocks noGrp="1"/>
          </p:cNvSpPr>
          <p:nvPr>
            <p:ph type="ftr" sz="quarter" idx="11"/>
          </p:nvPr>
        </p:nvSpPr>
        <p:spPr/>
        <p:txBody>
          <a:bodyPr/>
          <a:lstStyle/>
          <a:p>
            <a:pPr marL="0" marR="0" lvl="0" indent="0" algn="ctr" defTabSz="912386"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4" name="Slide Number Placeholder 3"/>
          <p:cNvSpPr>
            <a:spLocks noGrp="1"/>
          </p:cNvSpPr>
          <p:nvPr>
            <p:ph type="sldNum" sz="quarter" idx="12"/>
          </p:nvPr>
        </p:nvSpPr>
        <p:spPr/>
        <p:txBody>
          <a:bodyPr/>
          <a:lstStyle/>
          <a:p>
            <a:pPr marL="0" marR="0" lvl="0" indent="0" algn="r" defTabSz="912386" rtl="0" eaLnBrk="1" fontAlgn="auto" latinLnBrk="0" hangingPunct="1">
              <a:lnSpc>
                <a:spcPct val="100000"/>
              </a:lnSpc>
              <a:spcBef>
                <a:spcPts val="0"/>
              </a:spcBef>
              <a:spcAft>
                <a:spcPts val="0"/>
              </a:spcAft>
              <a:buClrTx/>
              <a:buSzTx/>
              <a:buFontTx/>
              <a:buNone/>
              <a:tabLst/>
              <a:defRPr/>
            </a:pPr>
            <a:fld id="{FA354905-BC75-FA47-ADD8-FB9750FD945D}"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2386"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6386448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9240669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12" name="Shape 12"/>
          <p:cNvSpPr>
            <a:spLocks noGrp="1"/>
          </p:cNvSpPr>
          <p:nvPr>
            <p:ph type="title"/>
          </p:nvPr>
        </p:nvSpPr>
        <p:spPr>
          <a:prstGeom prst="rect">
            <a:avLst/>
          </a:prstGeom>
        </p:spPr>
        <p:txBody>
          <a:bodyPr/>
          <a:lstStyle/>
          <a:p>
            <a:pPr lvl="0">
              <a:defRPr sz="1800"/>
            </a:pPr>
            <a:r>
              <a:rPr sz="4500"/>
              <a:t>タイトルテキスト</a:t>
            </a:r>
          </a:p>
        </p:txBody>
      </p:sp>
      <p:sp>
        <p:nvSpPr>
          <p:cNvPr id="13" name="Shape 13"/>
          <p:cNvSpPr>
            <a:spLocks noGrp="1"/>
          </p:cNvSpPr>
          <p:nvPr>
            <p:ph type="body" idx="1"/>
          </p:nvPr>
        </p:nvSpPr>
        <p:spPr>
          <a:prstGeom prst="rect">
            <a:avLst/>
          </a:prstGeom>
        </p:spPr>
        <p:txBody>
          <a:bodyPr/>
          <a:lstStyle/>
          <a:p>
            <a:pPr lvl="0">
              <a:defRPr sz="1800"/>
            </a:pPr>
            <a:r>
              <a:rPr sz="2800"/>
              <a:t>本文レベル1</a:t>
            </a:r>
          </a:p>
          <a:p>
            <a:pPr lvl="1">
              <a:defRPr sz="1800"/>
            </a:pPr>
            <a:r>
              <a:rPr sz="2800"/>
              <a:t>本文レベル2</a:t>
            </a:r>
          </a:p>
          <a:p>
            <a:pPr lvl="2">
              <a:defRPr sz="1800"/>
            </a:pPr>
            <a:r>
              <a:rPr sz="2800"/>
              <a:t>本文レベル3</a:t>
            </a:r>
          </a:p>
          <a:p>
            <a:pPr lvl="3">
              <a:defRPr sz="1800"/>
            </a:pPr>
            <a:r>
              <a:rPr sz="2800"/>
              <a:t>本文レベル4</a:t>
            </a:r>
          </a:p>
          <a:p>
            <a:pPr lvl="4">
              <a:defRPr sz="1800"/>
            </a:pPr>
            <a:r>
              <a:rPr sz="2800"/>
              <a:t>本文レベル 5</a:t>
            </a:r>
          </a:p>
        </p:txBody>
      </p:sp>
      <p:sp>
        <p:nvSpPr>
          <p:cNvPr id="14" name="Shape 14"/>
          <p:cNvSpPr>
            <a:spLocks noGrp="1"/>
          </p:cNvSpPr>
          <p:nvPr>
            <p:ph type="sldNum" sz="quarter" idx="2"/>
          </p:nvPr>
        </p:nvSpPr>
        <p:spPr>
          <a:prstGeom prst="rect">
            <a:avLst/>
          </a:prstGeom>
        </p:spPr>
        <p:txBody>
          <a:bodyPr/>
          <a:lstStyle/>
          <a:p>
            <a:fld id="{86CB4B4D-7CA3-9044-876B-883B54F8677D}" type="slidenum">
              <a:rPr>
                <a:solidFill>
                  <a:prstClr val="black">
                    <a:tint val="75000"/>
                  </a:prstClr>
                </a:solidFill>
                <a:latin typeface="Gill Sans"/>
                <a:ea typeface="Gill Sans"/>
                <a:cs typeface="Gill Sans"/>
              </a:rPr>
              <a:pPr/>
              <a:t>‹#›</a:t>
            </a:fld>
            <a:endParaRPr>
              <a:solidFill>
                <a:prstClr val="black">
                  <a:tint val="75000"/>
                </a:prstClr>
              </a:solidFill>
              <a:latin typeface="Gill Sans"/>
              <a:ea typeface="Gill Sans"/>
              <a:cs typeface="Gill Sans"/>
            </a:endParaRPr>
          </a:p>
        </p:txBody>
      </p:sp>
    </p:spTree>
    <p:extLst>
      <p:ext uri="{BB962C8B-B14F-4D97-AF65-F5344CB8AC3E}">
        <p14:creationId xmlns:p14="http://schemas.microsoft.com/office/powerpoint/2010/main" val="2025535724"/>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57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22041" indent="0" algn="ctr">
              <a:buNone/>
              <a:defRPr/>
            </a:lvl2pPr>
            <a:lvl3pPr marL="844083" indent="0" algn="ctr">
              <a:buNone/>
              <a:defRPr/>
            </a:lvl3pPr>
            <a:lvl4pPr marL="1266124" indent="0" algn="ctr">
              <a:buNone/>
              <a:defRPr/>
            </a:lvl4pPr>
            <a:lvl5pPr marL="1688165" indent="0" algn="ctr">
              <a:buNone/>
              <a:defRPr/>
            </a:lvl5pPr>
            <a:lvl6pPr marL="2110207" indent="0" algn="ctr">
              <a:buNone/>
              <a:defRPr/>
            </a:lvl6pPr>
            <a:lvl7pPr marL="2532248" indent="0" algn="ctr">
              <a:buNone/>
              <a:defRPr/>
            </a:lvl7pPr>
            <a:lvl8pPr marL="2954289" indent="0" algn="ctr">
              <a:buNone/>
              <a:defRPr/>
            </a:lvl8pPr>
            <a:lvl9pPr marL="3376331" indent="0" algn="ctr">
              <a:buNone/>
              <a:defRPr/>
            </a:lvl9pPr>
          </a:lstStyle>
          <a:p>
            <a:r>
              <a:rPr lang="ja-JP" altLang="en-US"/>
              <a:t>マスター サブタイトルの書式設定</a:t>
            </a:r>
          </a:p>
        </p:txBody>
      </p:sp>
      <p:sp>
        <p:nvSpPr>
          <p:cNvPr id="4" name="Rectangle 4"/>
          <p:cNvSpPr>
            <a:spLocks noGrp="1" noChangeArrowheads="1"/>
          </p:cNvSpPr>
          <p:nvPr>
            <p:ph type="dt" sz="half" idx="10"/>
          </p:nvPr>
        </p:nvSpPr>
        <p:spPr/>
        <p:txBody>
          <a:bodyPr/>
          <a:lstStyle>
            <a:lvl1pPr algn="ctr" defTabSz="844083" eaLnBrk="1" hangingPunct="1">
              <a:defRPr/>
            </a:lvl1pPr>
          </a:lstStyle>
          <a:p>
            <a:pPr marL="0" marR="0" lvl="0" indent="0" algn="ctr" defTabSz="844083" rtl="0" eaLnBrk="1" fontAlgn="base" latinLnBrk="0" hangingPunct="1">
              <a:lnSpc>
                <a:spcPct val="100000"/>
              </a:lnSpc>
              <a:spcBef>
                <a:spcPct val="0"/>
              </a:spcBef>
              <a:spcAft>
                <a:spcPct val="0"/>
              </a:spcAft>
              <a:buClrTx/>
              <a:buSzTx/>
              <a:buFontTx/>
              <a:buNone/>
              <a:tabLst/>
              <a:defRPr/>
            </a:pPr>
            <a:fld id="{D28DFBC8-ED9D-3544-8FF4-84143144FFB8}" type="datetimeFigureOut">
              <a:rPr kumimoji="1" lang="ja-JP" altLang="en-US" sz="1292" b="0" i="0" u="none" strike="noStrike" kern="1200" cap="none" spc="0" normalizeH="0" baseline="0" noProof="0">
                <a:ln>
                  <a:noFill/>
                </a:ln>
                <a:solidFill>
                  <a:srgbClr val="000000"/>
                </a:solidFill>
                <a:effectLst/>
                <a:uLnTx/>
                <a:uFillTx/>
                <a:latin typeface="ＭＳ ゴシック" charset="-128"/>
                <a:ea typeface="ＭＳ ゴシック" charset="-128"/>
                <a:cs typeface="+mn-cs"/>
              </a:rPr>
              <a:pPr marL="0" marR="0" lvl="0" indent="0" algn="ctr" defTabSz="844083" rtl="0" eaLnBrk="1" fontAlgn="base" latinLnBrk="0" hangingPunct="1">
                <a:lnSpc>
                  <a:spcPct val="100000"/>
                </a:lnSpc>
                <a:spcBef>
                  <a:spcPct val="0"/>
                </a:spcBef>
                <a:spcAft>
                  <a:spcPct val="0"/>
                </a:spcAft>
                <a:buClrTx/>
                <a:buSzTx/>
                <a:buFontTx/>
                <a:buNone/>
                <a:tabLst/>
                <a:defRPr/>
              </a:pPr>
              <a:t>2019/2/17</a:t>
            </a:fld>
            <a:endParaRPr kumimoji="1" lang="en-US" altLang="ja-JP" sz="1292" b="0" i="0" u="none" strike="noStrike" kern="1200" cap="none" spc="0" normalizeH="0" baseline="0" noProof="0">
              <a:ln>
                <a:noFill/>
              </a:ln>
              <a:solidFill>
                <a:srgbClr val="000000"/>
              </a:solidFill>
              <a:effectLst/>
              <a:uLnTx/>
              <a:uFillTx/>
              <a:latin typeface="ＭＳ ゴシック" charset="-128"/>
              <a:ea typeface="ＭＳ ゴシック" charset="-128"/>
              <a:cs typeface="+mn-cs"/>
            </a:endParaRPr>
          </a:p>
        </p:txBody>
      </p:sp>
      <p:sp>
        <p:nvSpPr>
          <p:cNvPr id="5" name="Rectangle 5"/>
          <p:cNvSpPr>
            <a:spLocks noGrp="1" noChangeArrowheads="1"/>
          </p:cNvSpPr>
          <p:nvPr>
            <p:ph type="ftr" sz="quarter" idx="11"/>
          </p:nvPr>
        </p:nvSpPr>
        <p:spPr/>
        <p:txBody>
          <a:bodyPr/>
          <a:lstStyle>
            <a:lvl1pPr defTabSz="844083" eaLnBrk="1" fontAlgn="auto" hangingPunct="1">
              <a:spcBef>
                <a:spcPts val="0"/>
              </a:spcBef>
              <a:spcAft>
                <a:spcPts val="0"/>
              </a:spcAft>
              <a:defRPr>
                <a:latin typeface="ＭＳ ゴシック" pitchFamily="49" charset="-128"/>
                <a:ea typeface="ＭＳ ゴシック" pitchFamily="49" charset="-128"/>
                <a:cs typeface="+mn-cs"/>
              </a:defRPr>
            </a:lvl1pPr>
          </a:lstStyle>
          <a:p>
            <a:pPr marL="0" marR="0" lvl="0" indent="0" algn="ctr" defTabSz="844083" rtl="0" eaLnBrk="1" fontAlgn="auto" latinLnBrk="0" hangingPunct="1">
              <a:lnSpc>
                <a:spcPct val="100000"/>
              </a:lnSpc>
              <a:spcBef>
                <a:spcPts val="0"/>
              </a:spcBef>
              <a:spcAft>
                <a:spcPts val="0"/>
              </a:spcAft>
              <a:buClrTx/>
              <a:buSzTx/>
              <a:buFontTx/>
              <a:buNone/>
              <a:tabLst/>
              <a:defRPr/>
            </a:pPr>
            <a:endParaRPr kumimoji="1" lang="en-US" altLang="ja-JP" sz="1292" b="0" i="0" u="none" strike="noStrike" kern="1200" cap="none" spc="0" normalizeH="0" baseline="0" noProof="0">
              <a:ln>
                <a:noFill/>
              </a:ln>
              <a:solidFill>
                <a:srgbClr val="000000"/>
              </a:solidFill>
              <a:effectLst/>
              <a:uLnTx/>
              <a:uFillTx/>
              <a:latin typeface="ＭＳ ゴシック" pitchFamily="49" charset="-128"/>
              <a:ea typeface="ＭＳ ゴシック" pitchFamily="49" charset="-128"/>
              <a:cs typeface="+mn-cs"/>
            </a:endParaRPr>
          </a:p>
        </p:txBody>
      </p:sp>
      <p:sp>
        <p:nvSpPr>
          <p:cNvPr id="6" name="Rectangle 6"/>
          <p:cNvSpPr>
            <a:spLocks noGrp="1" noChangeArrowheads="1"/>
          </p:cNvSpPr>
          <p:nvPr>
            <p:ph type="sldNum" sz="quarter" idx="12"/>
          </p:nvPr>
        </p:nvSpPr>
        <p:spPr/>
        <p:txBody>
          <a:bodyPr/>
          <a:lstStyle>
            <a:lvl1pPr defTabSz="844083" eaLnBrk="1" hangingPunct="1">
              <a:defRPr/>
            </a:lvl1pPr>
          </a:lstStyle>
          <a:p>
            <a:pPr marL="0" marR="0" lvl="0" indent="0" algn="r" defTabSz="844083" rtl="0" eaLnBrk="1" fontAlgn="base" latinLnBrk="0" hangingPunct="1">
              <a:lnSpc>
                <a:spcPct val="100000"/>
              </a:lnSpc>
              <a:spcBef>
                <a:spcPct val="0"/>
              </a:spcBef>
              <a:spcAft>
                <a:spcPct val="0"/>
              </a:spcAft>
              <a:buClrTx/>
              <a:buSzTx/>
              <a:buFontTx/>
              <a:buNone/>
              <a:tabLst/>
              <a:defRPr/>
            </a:pPr>
            <a:fld id="{76E6ABAD-2164-574C-9CC4-0186A67EE174}" type="slidenum">
              <a:rPr kumimoji="1" lang="ja-JP" altLang="en-US" sz="1292" b="0" i="0" u="none" strike="noStrike" kern="1200" cap="none" spc="0" normalizeH="0" baseline="0" noProof="0">
                <a:ln>
                  <a:noFill/>
                </a:ln>
                <a:solidFill>
                  <a:srgbClr val="000000"/>
                </a:solidFill>
                <a:effectLst/>
                <a:uLnTx/>
                <a:uFillTx/>
                <a:latin typeface="ＭＳ ゴシック" charset="-128"/>
                <a:ea typeface="ＭＳ ゴシック" charset="-128"/>
                <a:cs typeface="+mn-cs"/>
              </a:rPr>
              <a:pPr marL="0" marR="0" lvl="0" indent="0" algn="r" defTabSz="844083" rtl="0" eaLnBrk="1" fontAlgn="base" latinLnBrk="0" hangingPunct="1">
                <a:lnSpc>
                  <a:spcPct val="100000"/>
                </a:lnSpc>
                <a:spcBef>
                  <a:spcPct val="0"/>
                </a:spcBef>
                <a:spcAft>
                  <a:spcPct val="0"/>
                </a:spcAft>
                <a:buClrTx/>
                <a:buSzTx/>
                <a:buFontTx/>
                <a:buNone/>
                <a:tabLst/>
                <a:defRPr/>
              </a:pPr>
              <a:t>‹#›</a:t>
            </a:fld>
            <a:endParaRPr kumimoji="1" lang="en-US" altLang="ja-JP" sz="1292" b="0" i="0" u="none" strike="noStrike" kern="1200" cap="none" spc="0" normalizeH="0" baseline="0" noProof="0">
              <a:ln>
                <a:noFill/>
              </a:ln>
              <a:solidFill>
                <a:srgbClr val="000000"/>
              </a:solidFill>
              <a:effectLst/>
              <a:uLnTx/>
              <a:uFillTx/>
              <a:latin typeface="ＭＳ ゴシック" charset="-128"/>
              <a:ea typeface="ＭＳ ゴシック" charset="-128"/>
              <a:cs typeface="+mn-cs"/>
            </a:endParaRPr>
          </a:p>
        </p:txBody>
      </p:sp>
    </p:spTree>
    <p:extLst>
      <p:ext uri="{BB962C8B-B14F-4D97-AF65-F5344CB8AC3E}">
        <p14:creationId xmlns:p14="http://schemas.microsoft.com/office/powerpoint/2010/main" val="1910377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43"/>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41"/>
            <a:ext cx="7772400" cy="1500187"/>
          </a:xfrm>
        </p:spPr>
        <p:txBody>
          <a:bodyPr anchor="b"/>
          <a:lstStyle>
            <a:lvl1pPr marL="0" indent="0">
              <a:buNone/>
              <a:defRPr sz="2000">
                <a:solidFill>
                  <a:schemeClr val="tx1">
                    <a:tint val="75000"/>
                  </a:schemeClr>
                </a:solidFill>
              </a:defRPr>
            </a:lvl1pPr>
            <a:lvl2pPr marL="456183" indent="0">
              <a:buNone/>
              <a:defRPr sz="1800">
                <a:solidFill>
                  <a:schemeClr val="tx1">
                    <a:tint val="75000"/>
                  </a:schemeClr>
                </a:solidFill>
              </a:defRPr>
            </a:lvl2pPr>
            <a:lvl3pPr marL="912386" indent="0">
              <a:buNone/>
              <a:defRPr sz="1600">
                <a:solidFill>
                  <a:schemeClr val="tx1">
                    <a:tint val="75000"/>
                  </a:schemeClr>
                </a:solidFill>
              </a:defRPr>
            </a:lvl3pPr>
            <a:lvl4pPr marL="1368590" indent="0">
              <a:buNone/>
              <a:defRPr sz="1400">
                <a:solidFill>
                  <a:schemeClr val="tx1">
                    <a:tint val="75000"/>
                  </a:schemeClr>
                </a:solidFill>
              </a:defRPr>
            </a:lvl4pPr>
            <a:lvl5pPr marL="1824781" indent="0">
              <a:buNone/>
              <a:defRPr sz="1400">
                <a:solidFill>
                  <a:schemeClr val="tx1">
                    <a:tint val="75000"/>
                  </a:schemeClr>
                </a:solidFill>
              </a:defRPr>
            </a:lvl5pPr>
            <a:lvl6pPr marL="2280970" indent="0">
              <a:buNone/>
              <a:defRPr sz="1400">
                <a:solidFill>
                  <a:schemeClr val="tx1">
                    <a:tint val="75000"/>
                  </a:schemeClr>
                </a:solidFill>
              </a:defRPr>
            </a:lvl6pPr>
            <a:lvl7pPr marL="2737175" indent="0">
              <a:buNone/>
              <a:defRPr sz="1400">
                <a:solidFill>
                  <a:schemeClr val="tx1">
                    <a:tint val="75000"/>
                  </a:schemeClr>
                </a:solidFill>
              </a:defRPr>
            </a:lvl7pPr>
            <a:lvl8pPr marL="3193366" indent="0">
              <a:buNone/>
              <a:defRPr sz="1400">
                <a:solidFill>
                  <a:schemeClr val="tx1">
                    <a:tint val="75000"/>
                  </a:schemeClr>
                </a:solidFill>
              </a:defRPr>
            </a:lvl8pPr>
            <a:lvl9pPr marL="3649559"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2745455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4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4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4041346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6183" indent="0">
              <a:buNone/>
              <a:defRPr sz="2000" b="1"/>
            </a:lvl2pPr>
            <a:lvl3pPr marL="912386" indent="0">
              <a:buNone/>
              <a:defRPr sz="1800" b="1"/>
            </a:lvl3pPr>
            <a:lvl4pPr marL="1368590" indent="0">
              <a:buNone/>
              <a:defRPr sz="1600" b="1"/>
            </a:lvl4pPr>
            <a:lvl5pPr marL="1824781" indent="0">
              <a:buNone/>
              <a:defRPr sz="1600" b="1"/>
            </a:lvl5pPr>
            <a:lvl6pPr marL="2280970" indent="0">
              <a:buNone/>
              <a:defRPr sz="1600" b="1"/>
            </a:lvl6pPr>
            <a:lvl7pPr marL="2737175" indent="0">
              <a:buNone/>
              <a:defRPr sz="1600" b="1"/>
            </a:lvl7pPr>
            <a:lvl8pPr marL="3193366" indent="0">
              <a:buNone/>
              <a:defRPr sz="1600" b="1"/>
            </a:lvl8pPr>
            <a:lvl9pPr marL="3649559"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6" y="1535113"/>
            <a:ext cx="4041775" cy="639762"/>
          </a:xfrm>
        </p:spPr>
        <p:txBody>
          <a:bodyPr anchor="b"/>
          <a:lstStyle>
            <a:lvl1pPr marL="0" indent="0">
              <a:buNone/>
              <a:defRPr sz="2400" b="1"/>
            </a:lvl1pPr>
            <a:lvl2pPr marL="456183" indent="0">
              <a:buNone/>
              <a:defRPr sz="2000" b="1"/>
            </a:lvl2pPr>
            <a:lvl3pPr marL="912386" indent="0">
              <a:buNone/>
              <a:defRPr sz="1800" b="1"/>
            </a:lvl3pPr>
            <a:lvl4pPr marL="1368590" indent="0">
              <a:buNone/>
              <a:defRPr sz="1600" b="1"/>
            </a:lvl4pPr>
            <a:lvl5pPr marL="1824781" indent="0">
              <a:buNone/>
              <a:defRPr sz="1600" b="1"/>
            </a:lvl5pPr>
            <a:lvl6pPr marL="2280970" indent="0">
              <a:buNone/>
              <a:defRPr sz="1600" b="1"/>
            </a:lvl6pPr>
            <a:lvl7pPr marL="2737175" indent="0">
              <a:buNone/>
              <a:defRPr sz="1600" b="1"/>
            </a:lvl7pPr>
            <a:lvl8pPr marL="3193366" indent="0">
              <a:buNone/>
              <a:defRPr sz="1600" b="1"/>
            </a:lvl8pPr>
            <a:lvl9pPr marL="3649559"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1635820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356142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1927128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7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2" y="1435101"/>
            <a:ext cx="3008313" cy="4691063"/>
          </a:xfrm>
        </p:spPr>
        <p:txBody>
          <a:bodyPr/>
          <a:lstStyle>
            <a:lvl1pPr marL="0" indent="0">
              <a:buNone/>
              <a:defRPr sz="1400"/>
            </a:lvl1pPr>
            <a:lvl2pPr marL="456183" indent="0">
              <a:buNone/>
              <a:defRPr sz="1200"/>
            </a:lvl2pPr>
            <a:lvl3pPr marL="912386" indent="0">
              <a:buNone/>
              <a:defRPr sz="1000"/>
            </a:lvl3pPr>
            <a:lvl4pPr marL="1368590" indent="0">
              <a:buNone/>
              <a:defRPr sz="900"/>
            </a:lvl4pPr>
            <a:lvl5pPr marL="1824781" indent="0">
              <a:buNone/>
              <a:defRPr sz="900"/>
            </a:lvl5pPr>
            <a:lvl6pPr marL="2280970" indent="0">
              <a:buNone/>
              <a:defRPr sz="900"/>
            </a:lvl6pPr>
            <a:lvl7pPr marL="2737175" indent="0">
              <a:buNone/>
              <a:defRPr sz="900"/>
            </a:lvl7pPr>
            <a:lvl8pPr marL="3193366" indent="0">
              <a:buNone/>
              <a:defRPr sz="900"/>
            </a:lvl8pPr>
            <a:lvl9pPr marL="364955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1545994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6183" indent="0">
              <a:buNone/>
              <a:defRPr sz="2800"/>
            </a:lvl2pPr>
            <a:lvl3pPr marL="912386" indent="0">
              <a:buNone/>
              <a:defRPr sz="2400"/>
            </a:lvl3pPr>
            <a:lvl4pPr marL="1368590" indent="0">
              <a:buNone/>
              <a:defRPr sz="2000"/>
            </a:lvl4pPr>
            <a:lvl5pPr marL="1824781" indent="0">
              <a:buNone/>
              <a:defRPr sz="2000"/>
            </a:lvl5pPr>
            <a:lvl6pPr marL="2280970" indent="0">
              <a:buNone/>
              <a:defRPr sz="2000"/>
            </a:lvl6pPr>
            <a:lvl7pPr marL="2737175" indent="0">
              <a:buNone/>
              <a:defRPr sz="2000"/>
            </a:lvl7pPr>
            <a:lvl8pPr marL="3193366" indent="0">
              <a:buNone/>
              <a:defRPr sz="2000"/>
            </a:lvl8pPr>
            <a:lvl9pPr marL="3649559"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6183" indent="0">
              <a:buNone/>
              <a:defRPr sz="1200"/>
            </a:lvl2pPr>
            <a:lvl3pPr marL="912386" indent="0">
              <a:buNone/>
              <a:defRPr sz="1000"/>
            </a:lvl3pPr>
            <a:lvl4pPr marL="1368590" indent="0">
              <a:buNone/>
              <a:defRPr sz="900"/>
            </a:lvl4pPr>
            <a:lvl5pPr marL="1824781" indent="0">
              <a:buNone/>
              <a:defRPr sz="900"/>
            </a:lvl5pPr>
            <a:lvl6pPr marL="2280970" indent="0">
              <a:buNone/>
              <a:defRPr sz="900"/>
            </a:lvl6pPr>
            <a:lvl7pPr marL="2737175" indent="0">
              <a:buNone/>
              <a:defRPr sz="900"/>
            </a:lvl7pPr>
            <a:lvl8pPr marL="3193366" indent="0">
              <a:buNone/>
              <a:defRPr sz="900"/>
            </a:lvl8pPr>
            <a:lvl9pPr marL="364955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BDA9AB-68BF-4C1C-A55C-6322ECA17994}" type="slidenum">
              <a:rPr kumimoji="1" lang="ja-JP" altLang="en-US" smtClean="0"/>
              <a:t>‹#›</a:t>
            </a:fld>
            <a:endParaRPr kumimoji="1" lang="ja-JP" altLang="en-US"/>
          </a:p>
        </p:txBody>
      </p:sp>
    </p:spTree>
    <p:extLst>
      <p:ext uri="{BB962C8B-B14F-4D97-AF65-F5344CB8AC3E}">
        <p14:creationId xmlns:p14="http://schemas.microsoft.com/office/powerpoint/2010/main" val="32010240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3.gif"/><Relationship Id="rId3" Type="http://schemas.openxmlformats.org/officeDocument/2006/relationships/slideLayout" Target="../slideLayouts/slideLayout26.xml"/><Relationship Id="rId7" Type="http://schemas.openxmlformats.org/officeDocument/2006/relationships/image" Target="../media/image2.gif"/><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image" Target="../media/image1.jpeg"/><Relationship Id="rId5" Type="http://schemas.openxmlformats.org/officeDocument/2006/relationships/theme" Target="../theme/theme3.xml"/><Relationship Id="rId4"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1"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431540" y="1124744"/>
            <a:ext cx="8229600" cy="5292588"/>
          </a:xfrm>
          <a:prstGeom prst="rect">
            <a:avLst/>
          </a:prstGeom>
        </p:spPr>
        <p:txBody>
          <a:bodyPr vert="horz" lIns="91236" tIns="45619" rIns="91236" bIns="45619"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428836" y="6492918"/>
            <a:ext cx="2133600" cy="365125"/>
          </a:xfrm>
          <a:prstGeom prst="rect">
            <a:avLst/>
          </a:prstGeom>
        </p:spPr>
        <p:txBody>
          <a:bodyPr vert="horz" lIns="91236" tIns="45619" rIns="91236" bIns="45619"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095837" y="6492918"/>
            <a:ext cx="2895600" cy="365125"/>
          </a:xfrm>
          <a:prstGeom prst="rect">
            <a:avLst/>
          </a:prstGeom>
        </p:spPr>
        <p:txBody>
          <a:bodyPr vert="horz" lIns="91236" tIns="45619" rIns="91236" bIns="45619" rtlCol="0" anchor="ctr"/>
          <a:lstStyle>
            <a:lvl1pPr algn="ctr">
              <a:defRPr sz="1200">
                <a:solidFill>
                  <a:schemeClr val="tx1">
                    <a:tint val="75000"/>
                  </a:schemeClr>
                </a:solidFill>
              </a:defRPr>
            </a:lvl1pPr>
          </a:lstStyle>
          <a:p>
            <a:endParaRPr lang="ja-JP" altLang="en-US" dirty="0"/>
          </a:p>
        </p:txBody>
      </p:sp>
      <p:sp>
        <p:nvSpPr>
          <p:cNvPr id="6" name="スライド番号プレースホルダー 5"/>
          <p:cNvSpPr>
            <a:spLocks noGrp="1"/>
          </p:cNvSpPr>
          <p:nvPr>
            <p:ph type="sldNum" sz="quarter" idx="4"/>
          </p:nvPr>
        </p:nvSpPr>
        <p:spPr>
          <a:xfrm>
            <a:off x="6524836" y="6492918"/>
            <a:ext cx="2133600" cy="365125"/>
          </a:xfrm>
          <a:prstGeom prst="rect">
            <a:avLst/>
          </a:prstGeom>
        </p:spPr>
        <p:txBody>
          <a:bodyPr vert="horz" lIns="91236" tIns="45619" rIns="91236" bIns="45619" rtlCol="0" anchor="ctr"/>
          <a:lstStyle>
            <a:lvl1pPr algn="r">
              <a:defRPr sz="1200">
                <a:solidFill>
                  <a:schemeClr val="tx1">
                    <a:tint val="75000"/>
                  </a:schemeClr>
                </a:solidFill>
              </a:defRPr>
            </a:lvl1pPr>
          </a:lstStyle>
          <a:p>
            <a:fld id="{F5BDA9AB-68BF-4C1C-A55C-6322ECA17994}" type="slidenum">
              <a:rPr kumimoji="1" lang="ja-JP" altLang="en-US" smtClean="0"/>
              <a:t>‹#›</a:t>
            </a:fld>
            <a:endParaRPr kumimoji="1" lang="ja-JP" altLang="en-US"/>
          </a:p>
        </p:txBody>
      </p:sp>
      <p:pic>
        <p:nvPicPr>
          <p:cNvPr id="7" name="Picture 13" descr="keklogo-a"/>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0019" y="86800"/>
            <a:ext cx="587310" cy="37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7"/>
          <p:cNvSpPr txBox="1"/>
          <p:nvPr/>
        </p:nvSpPr>
        <p:spPr>
          <a:xfrm>
            <a:off x="560676" y="41617"/>
            <a:ext cx="671979" cy="461665"/>
          </a:xfrm>
          <a:prstGeom prst="rect">
            <a:avLst/>
          </a:prstGeom>
          <a:noFill/>
        </p:spPr>
        <p:txBody>
          <a:bodyPr wrap="none" lIns="91236" tIns="45619" rIns="91236" bIns="45619" rtlCol="0">
            <a:spAutoFit/>
          </a:bodyPr>
          <a:lstStyle/>
          <a:p>
            <a:r>
              <a:rPr kumimoji="1" lang="en-US" altLang="ja-JP" sz="2400" b="1" dirty="0"/>
              <a:t>KEK</a:t>
            </a:r>
            <a:endParaRPr kumimoji="1" lang="ja-JP" altLang="en-US" sz="2400" b="1" dirty="0"/>
          </a:p>
        </p:txBody>
      </p:sp>
      <p:sp>
        <p:nvSpPr>
          <p:cNvPr id="9" name="テキスト ボックス 8"/>
          <p:cNvSpPr txBox="1"/>
          <p:nvPr/>
        </p:nvSpPr>
        <p:spPr>
          <a:xfrm>
            <a:off x="44077" y="395442"/>
            <a:ext cx="1186131" cy="322961"/>
          </a:xfrm>
          <a:prstGeom prst="rect">
            <a:avLst/>
          </a:prstGeom>
          <a:noFill/>
        </p:spPr>
        <p:txBody>
          <a:bodyPr wrap="none" lIns="91236" tIns="45619" rIns="91236" bIns="45619" rtlCol="0">
            <a:spAutoFit/>
          </a:bodyPr>
          <a:lstStyle/>
          <a:p>
            <a:pPr>
              <a:lnSpc>
                <a:spcPts val="900"/>
              </a:lnSpc>
            </a:pPr>
            <a:r>
              <a:rPr kumimoji="1" lang="en-US" altLang="ja-JP" sz="800" dirty="0"/>
              <a:t>High Energy Accelerator</a:t>
            </a:r>
          </a:p>
          <a:p>
            <a:pPr>
              <a:lnSpc>
                <a:spcPts val="900"/>
              </a:lnSpc>
            </a:pPr>
            <a:r>
              <a:rPr kumimoji="1" lang="en-US" altLang="ja-JP" sz="800" dirty="0"/>
              <a:t>Research Organization</a:t>
            </a:r>
            <a:endParaRPr kumimoji="1" lang="ja-JP" altLang="en-US" sz="800" dirty="0"/>
          </a:p>
        </p:txBody>
      </p:sp>
      <p:sp>
        <p:nvSpPr>
          <p:cNvPr id="10" name="正方形/長方形 9"/>
          <p:cNvSpPr/>
          <p:nvPr/>
        </p:nvSpPr>
        <p:spPr>
          <a:xfrm>
            <a:off x="1232715" y="1"/>
            <a:ext cx="7911389" cy="656692"/>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236" tIns="45619" rIns="91236" bIns="45619" rtlCol="0" anchor="ctr"/>
          <a:lstStyle/>
          <a:p>
            <a:pPr algn="ctr"/>
            <a:endParaRPr kumimoji="1" lang="ja-JP" altLang="en-US" sz="3200" dirty="0"/>
          </a:p>
        </p:txBody>
      </p:sp>
      <p:sp>
        <p:nvSpPr>
          <p:cNvPr id="2" name="タイトル プレースホルダー 1"/>
          <p:cNvSpPr>
            <a:spLocks noGrp="1"/>
          </p:cNvSpPr>
          <p:nvPr>
            <p:ph type="title"/>
          </p:nvPr>
        </p:nvSpPr>
        <p:spPr>
          <a:xfrm>
            <a:off x="1232738" y="13226"/>
            <a:ext cx="6903701" cy="598078"/>
          </a:xfrm>
          <a:prstGeom prst="rect">
            <a:avLst/>
          </a:prstGeom>
        </p:spPr>
        <p:txBody>
          <a:bodyPr vert="horz" lIns="91236" tIns="45619" rIns="91236" bIns="45619" rtlCol="0" anchor="ctr">
            <a:noAutofit/>
          </a:bodyPr>
          <a:lstStyle/>
          <a:p>
            <a:r>
              <a:rPr kumimoji="1" lang="ja-JP" altLang="en-US" dirty="0"/>
              <a:t>マスター タイトルの書式設定</a:t>
            </a:r>
          </a:p>
        </p:txBody>
      </p:sp>
    </p:spTree>
    <p:extLst>
      <p:ext uri="{BB962C8B-B14F-4D97-AF65-F5344CB8AC3E}">
        <p14:creationId xmlns:p14="http://schemas.microsoft.com/office/powerpoint/2010/main" val="5353374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2386" rtl="0" eaLnBrk="1" latinLnBrk="0" hangingPunct="1">
        <a:spcBef>
          <a:spcPct val="0"/>
        </a:spcBef>
        <a:buNone/>
        <a:defRPr kumimoji="1" sz="2800" kern="1200">
          <a:solidFill>
            <a:schemeClr val="bg1"/>
          </a:solidFill>
          <a:latin typeface="+mj-lt"/>
          <a:ea typeface="+mj-ea"/>
          <a:cs typeface="+mj-cs"/>
        </a:defRPr>
      </a:lvl1pPr>
    </p:titleStyle>
    <p:bodyStyle>
      <a:lvl1pPr marL="342155" indent="-342155" algn="l" defTabSz="912386" rtl="0" eaLnBrk="1" latinLnBrk="0" hangingPunct="1">
        <a:spcBef>
          <a:spcPct val="20000"/>
        </a:spcBef>
        <a:buClr>
          <a:srgbClr val="002060"/>
        </a:buClr>
        <a:buSzPct val="80000"/>
        <a:buFont typeface="Wingdings" panose="05000000000000000000" pitchFamily="2" charset="2"/>
        <a:buChar char="n"/>
        <a:defRPr kumimoji="1" sz="3200" kern="1200">
          <a:solidFill>
            <a:schemeClr val="tx1"/>
          </a:solidFill>
          <a:latin typeface="+mn-lt"/>
          <a:ea typeface="+mn-ea"/>
          <a:cs typeface="+mn-cs"/>
        </a:defRPr>
      </a:lvl1pPr>
      <a:lvl2pPr marL="741316" indent="-285134" algn="l" defTabSz="912386" rtl="0" eaLnBrk="1" latinLnBrk="0" hangingPunct="1">
        <a:spcBef>
          <a:spcPct val="20000"/>
        </a:spcBef>
        <a:buClr>
          <a:srgbClr val="002060"/>
        </a:buClr>
        <a:buFontTx/>
        <a:buBlip>
          <a:blip r:embed="rId14"/>
        </a:buBlip>
        <a:defRPr kumimoji="1" sz="2800" kern="1200">
          <a:solidFill>
            <a:schemeClr val="tx1"/>
          </a:solidFill>
          <a:latin typeface="+mn-lt"/>
          <a:ea typeface="+mn-ea"/>
          <a:cs typeface="+mn-cs"/>
        </a:defRPr>
      </a:lvl2pPr>
      <a:lvl3pPr marL="1140486" indent="-228091" algn="l" defTabSz="912386" rtl="0" eaLnBrk="1" latinLnBrk="0" hangingPunct="1">
        <a:spcBef>
          <a:spcPct val="20000"/>
        </a:spcBef>
        <a:buClr>
          <a:srgbClr val="002060"/>
        </a:buClr>
        <a:buFont typeface="Wingdings" panose="05000000000000000000" pitchFamily="2" charset="2"/>
        <a:buChar char="ü"/>
        <a:defRPr kumimoji="1" sz="2400" kern="1200">
          <a:solidFill>
            <a:schemeClr val="tx1"/>
          </a:solidFill>
          <a:latin typeface="+mn-lt"/>
          <a:ea typeface="+mn-ea"/>
          <a:cs typeface="+mn-cs"/>
        </a:defRPr>
      </a:lvl3pPr>
      <a:lvl4pPr marL="1596676" indent="-228091" algn="l" defTabSz="912386" rtl="0" eaLnBrk="1" latinLnBrk="0" hangingPunct="1">
        <a:spcBef>
          <a:spcPct val="20000"/>
        </a:spcBef>
        <a:buClr>
          <a:srgbClr val="002060"/>
        </a:buClr>
        <a:buFont typeface="Arial" panose="020B0604020202020204" pitchFamily="34" charset="0"/>
        <a:buChar char="•"/>
        <a:defRPr kumimoji="1" sz="2000" kern="1200">
          <a:solidFill>
            <a:schemeClr val="tx1"/>
          </a:solidFill>
          <a:latin typeface="+mn-lt"/>
          <a:ea typeface="+mn-ea"/>
          <a:cs typeface="+mn-cs"/>
        </a:defRPr>
      </a:lvl4pPr>
      <a:lvl5pPr marL="2052885" indent="-228091" algn="l" defTabSz="912386" rtl="0" eaLnBrk="1" latinLnBrk="0" hangingPunct="1">
        <a:spcBef>
          <a:spcPct val="20000"/>
        </a:spcBef>
        <a:buFontTx/>
        <a:buBlip>
          <a:blip r:embed="rId15"/>
        </a:buBlip>
        <a:defRPr kumimoji="1" sz="2000" kern="1200">
          <a:solidFill>
            <a:schemeClr val="tx1"/>
          </a:solidFill>
          <a:latin typeface="+mn-lt"/>
          <a:ea typeface="+mn-ea"/>
          <a:cs typeface="+mn-cs"/>
        </a:defRPr>
      </a:lvl5pPr>
      <a:lvl6pPr marL="2509078"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65266"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1467"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77646"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2386" rtl="0" eaLnBrk="1" latinLnBrk="0" hangingPunct="1">
        <a:defRPr kumimoji="1" sz="1800" kern="1200">
          <a:solidFill>
            <a:schemeClr val="tx1"/>
          </a:solidFill>
          <a:latin typeface="+mn-lt"/>
          <a:ea typeface="+mn-ea"/>
          <a:cs typeface="+mn-cs"/>
        </a:defRPr>
      </a:lvl1pPr>
      <a:lvl2pPr marL="456183" algn="l" defTabSz="912386" rtl="0" eaLnBrk="1" latinLnBrk="0" hangingPunct="1">
        <a:defRPr kumimoji="1" sz="1800" kern="1200">
          <a:solidFill>
            <a:schemeClr val="tx1"/>
          </a:solidFill>
          <a:latin typeface="+mn-lt"/>
          <a:ea typeface="+mn-ea"/>
          <a:cs typeface="+mn-cs"/>
        </a:defRPr>
      </a:lvl2pPr>
      <a:lvl3pPr marL="912386" algn="l" defTabSz="912386" rtl="0" eaLnBrk="1" latinLnBrk="0" hangingPunct="1">
        <a:defRPr kumimoji="1" sz="1800" kern="1200">
          <a:solidFill>
            <a:schemeClr val="tx1"/>
          </a:solidFill>
          <a:latin typeface="+mn-lt"/>
          <a:ea typeface="+mn-ea"/>
          <a:cs typeface="+mn-cs"/>
        </a:defRPr>
      </a:lvl3pPr>
      <a:lvl4pPr marL="1368590" algn="l" defTabSz="912386" rtl="0" eaLnBrk="1" latinLnBrk="0" hangingPunct="1">
        <a:defRPr kumimoji="1" sz="1800" kern="1200">
          <a:solidFill>
            <a:schemeClr val="tx1"/>
          </a:solidFill>
          <a:latin typeface="+mn-lt"/>
          <a:ea typeface="+mn-ea"/>
          <a:cs typeface="+mn-cs"/>
        </a:defRPr>
      </a:lvl4pPr>
      <a:lvl5pPr marL="1824781" algn="l" defTabSz="912386" rtl="0" eaLnBrk="1" latinLnBrk="0" hangingPunct="1">
        <a:defRPr kumimoji="1" sz="1800" kern="1200">
          <a:solidFill>
            <a:schemeClr val="tx1"/>
          </a:solidFill>
          <a:latin typeface="+mn-lt"/>
          <a:ea typeface="+mn-ea"/>
          <a:cs typeface="+mn-cs"/>
        </a:defRPr>
      </a:lvl5pPr>
      <a:lvl6pPr marL="2280970" algn="l" defTabSz="912386" rtl="0" eaLnBrk="1" latinLnBrk="0" hangingPunct="1">
        <a:defRPr kumimoji="1" sz="1800" kern="1200">
          <a:solidFill>
            <a:schemeClr val="tx1"/>
          </a:solidFill>
          <a:latin typeface="+mn-lt"/>
          <a:ea typeface="+mn-ea"/>
          <a:cs typeface="+mn-cs"/>
        </a:defRPr>
      </a:lvl6pPr>
      <a:lvl7pPr marL="2737175" algn="l" defTabSz="912386" rtl="0" eaLnBrk="1" latinLnBrk="0" hangingPunct="1">
        <a:defRPr kumimoji="1" sz="1800" kern="1200">
          <a:solidFill>
            <a:schemeClr val="tx1"/>
          </a:solidFill>
          <a:latin typeface="+mn-lt"/>
          <a:ea typeface="+mn-ea"/>
          <a:cs typeface="+mn-cs"/>
        </a:defRPr>
      </a:lvl7pPr>
      <a:lvl8pPr marL="3193366" algn="l" defTabSz="912386" rtl="0" eaLnBrk="1" latinLnBrk="0" hangingPunct="1">
        <a:defRPr kumimoji="1" sz="1800" kern="1200">
          <a:solidFill>
            <a:schemeClr val="tx1"/>
          </a:solidFill>
          <a:latin typeface="+mn-lt"/>
          <a:ea typeface="+mn-ea"/>
          <a:cs typeface="+mn-cs"/>
        </a:defRPr>
      </a:lvl8pPr>
      <a:lvl9pPr marL="3649559" algn="l" defTabSz="912386"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236" tIns="45619" rIns="91236" bIns="45619"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43"/>
            <a:ext cx="8229600" cy="4525963"/>
          </a:xfrm>
          <a:prstGeom prst="rect">
            <a:avLst/>
          </a:prstGeom>
        </p:spPr>
        <p:txBody>
          <a:bodyPr vert="horz" lIns="91236" tIns="45619" rIns="91236" bIns="45619"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93"/>
            <a:ext cx="2133600" cy="365125"/>
          </a:xfrm>
          <a:prstGeom prst="rect">
            <a:avLst/>
          </a:prstGeom>
        </p:spPr>
        <p:txBody>
          <a:bodyPr vert="horz" lIns="91236" tIns="45619" rIns="91236" bIns="45619"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1" y="6356393"/>
            <a:ext cx="2895600" cy="365125"/>
          </a:xfrm>
          <a:prstGeom prst="rect">
            <a:avLst/>
          </a:prstGeom>
        </p:spPr>
        <p:txBody>
          <a:bodyPr vert="horz" lIns="91236" tIns="45619" rIns="91236" bIns="45619"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93"/>
            <a:ext cx="2133600" cy="365125"/>
          </a:xfrm>
          <a:prstGeom prst="rect">
            <a:avLst/>
          </a:prstGeom>
        </p:spPr>
        <p:txBody>
          <a:bodyPr vert="horz" lIns="91236" tIns="45619" rIns="91236" bIns="45619" rtlCol="0" anchor="ctr"/>
          <a:lstStyle>
            <a:lvl1pPr algn="r">
              <a:defRPr sz="1200">
                <a:solidFill>
                  <a:schemeClr val="tx1">
                    <a:tint val="75000"/>
                  </a:schemeClr>
                </a:solidFill>
              </a:defRPr>
            </a:lvl1pPr>
          </a:lstStyle>
          <a:p>
            <a:fld id="{45A3D400-FC8D-4D4E-AA79-EEFF69F4899E}" type="slidenum">
              <a:rPr kumimoji="1" lang="ja-JP" altLang="en-US" smtClean="0"/>
              <a:t>‹#›</a:t>
            </a:fld>
            <a:endParaRPr kumimoji="1" lang="ja-JP" altLang="en-US"/>
          </a:p>
        </p:txBody>
      </p:sp>
    </p:spTree>
    <p:extLst>
      <p:ext uri="{BB962C8B-B14F-4D97-AF65-F5344CB8AC3E}">
        <p14:creationId xmlns:p14="http://schemas.microsoft.com/office/powerpoint/2010/main" val="40179081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defTabSz="912386" rtl="0" eaLnBrk="1" latinLnBrk="0" hangingPunct="1">
        <a:spcBef>
          <a:spcPct val="0"/>
        </a:spcBef>
        <a:buNone/>
        <a:defRPr kumimoji="1" sz="4400" kern="1200">
          <a:solidFill>
            <a:schemeClr val="tx1"/>
          </a:solidFill>
          <a:latin typeface="+mj-lt"/>
          <a:ea typeface="+mj-ea"/>
          <a:cs typeface="+mj-cs"/>
        </a:defRPr>
      </a:lvl1pPr>
    </p:titleStyle>
    <p:bodyStyle>
      <a:lvl1pPr marL="342155" indent="-342155" algn="l" defTabSz="912386"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1316" indent="-285134" algn="l" defTabSz="912386"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0486" indent="-228091" algn="l" defTabSz="91238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596676"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2885"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09078"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65266"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1467"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77646"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2386" rtl="0" eaLnBrk="1" latinLnBrk="0" hangingPunct="1">
        <a:defRPr kumimoji="1" sz="1800" kern="1200">
          <a:solidFill>
            <a:schemeClr val="tx1"/>
          </a:solidFill>
          <a:latin typeface="+mn-lt"/>
          <a:ea typeface="+mn-ea"/>
          <a:cs typeface="+mn-cs"/>
        </a:defRPr>
      </a:lvl1pPr>
      <a:lvl2pPr marL="456183" algn="l" defTabSz="912386" rtl="0" eaLnBrk="1" latinLnBrk="0" hangingPunct="1">
        <a:defRPr kumimoji="1" sz="1800" kern="1200">
          <a:solidFill>
            <a:schemeClr val="tx1"/>
          </a:solidFill>
          <a:latin typeface="+mn-lt"/>
          <a:ea typeface="+mn-ea"/>
          <a:cs typeface="+mn-cs"/>
        </a:defRPr>
      </a:lvl2pPr>
      <a:lvl3pPr marL="912386" algn="l" defTabSz="912386" rtl="0" eaLnBrk="1" latinLnBrk="0" hangingPunct="1">
        <a:defRPr kumimoji="1" sz="1800" kern="1200">
          <a:solidFill>
            <a:schemeClr val="tx1"/>
          </a:solidFill>
          <a:latin typeface="+mn-lt"/>
          <a:ea typeface="+mn-ea"/>
          <a:cs typeface="+mn-cs"/>
        </a:defRPr>
      </a:lvl3pPr>
      <a:lvl4pPr marL="1368590" algn="l" defTabSz="912386" rtl="0" eaLnBrk="1" latinLnBrk="0" hangingPunct="1">
        <a:defRPr kumimoji="1" sz="1800" kern="1200">
          <a:solidFill>
            <a:schemeClr val="tx1"/>
          </a:solidFill>
          <a:latin typeface="+mn-lt"/>
          <a:ea typeface="+mn-ea"/>
          <a:cs typeface="+mn-cs"/>
        </a:defRPr>
      </a:lvl4pPr>
      <a:lvl5pPr marL="1824781" algn="l" defTabSz="912386" rtl="0" eaLnBrk="1" latinLnBrk="0" hangingPunct="1">
        <a:defRPr kumimoji="1" sz="1800" kern="1200">
          <a:solidFill>
            <a:schemeClr val="tx1"/>
          </a:solidFill>
          <a:latin typeface="+mn-lt"/>
          <a:ea typeface="+mn-ea"/>
          <a:cs typeface="+mn-cs"/>
        </a:defRPr>
      </a:lvl5pPr>
      <a:lvl6pPr marL="2280970" algn="l" defTabSz="912386" rtl="0" eaLnBrk="1" latinLnBrk="0" hangingPunct="1">
        <a:defRPr kumimoji="1" sz="1800" kern="1200">
          <a:solidFill>
            <a:schemeClr val="tx1"/>
          </a:solidFill>
          <a:latin typeface="+mn-lt"/>
          <a:ea typeface="+mn-ea"/>
          <a:cs typeface="+mn-cs"/>
        </a:defRPr>
      </a:lvl6pPr>
      <a:lvl7pPr marL="2737175" algn="l" defTabSz="912386" rtl="0" eaLnBrk="1" latinLnBrk="0" hangingPunct="1">
        <a:defRPr kumimoji="1" sz="1800" kern="1200">
          <a:solidFill>
            <a:schemeClr val="tx1"/>
          </a:solidFill>
          <a:latin typeface="+mn-lt"/>
          <a:ea typeface="+mn-ea"/>
          <a:cs typeface="+mn-cs"/>
        </a:defRPr>
      </a:lvl7pPr>
      <a:lvl8pPr marL="3193366" algn="l" defTabSz="912386" rtl="0" eaLnBrk="1" latinLnBrk="0" hangingPunct="1">
        <a:defRPr kumimoji="1" sz="1800" kern="1200">
          <a:solidFill>
            <a:schemeClr val="tx1"/>
          </a:solidFill>
          <a:latin typeface="+mn-lt"/>
          <a:ea typeface="+mn-ea"/>
          <a:cs typeface="+mn-cs"/>
        </a:defRPr>
      </a:lvl8pPr>
      <a:lvl9pPr marL="3649559" algn="l" defTabSz="912386"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431540" y="1124744"/>
            <a:ext cx="8229600" cy="5292588"/>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428836" y="6492875"/>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095836" y="6492875"/>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ja-JP" altLang="en-US" dirty="0">
              <a:solidFill>
                <a:prstClr val="black">
                  <a:tint val="75000"/>
                </a:prstClr>
              </a:solidFill>
            </a:endParaRPr>
          </a:p>
        </p:txBody>
      </p:sp>
      <p:sp>
        <p:nvSpPr>
          <p:cNvPr id="6" name="スライド番号プレースホルダー 5"/>
          <p:cNvSpPr>
            <a:spLocks noGrp="1"/>
          </p:cNvSpPr>
          <p:nvPr>
            <p:ph type="sldNum" sz="quarter" idx="4"/>
          </p:nvPr>
        </p:nvSpPr>
        <p:spPr>
          <a:xfrm>
            <a:off x="6524836" y="6492875"/>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F5BDA9AB-68BF-4C1C-A55C-6322ECA17994}" type="slidenum">
              <a:rPr lang="ja-JP" altLang="en-US" smtClean="0">
                <a:solidFill>
                  <a:prstClr val="black">
                    <a:tint val="75000"/>
                  </a:prstClr>
                </a:solidFill>
              </a:rPr>
              <a:pPr defTabSz="914400"/>
              <a:t>‹#›</a:t>
            </a:fld>
            <a:endParaRPr lang="ja-JP" altLang="en-US">
              <a:solidFill>
                <a:prstClr val="black">
                  <a:tint val="75000"/>
                </a:prstClr>
              </a:solidFill>
            </a:endParaRPr>
          </a:p>
        </p:txBody>
      </p:sp>
      <p:pic>
        <p:nvPicPr>
          <p:cNvPr id="7" name="Picture 13" descr="keklogo-a"/>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50019" y="86757"/>
            <a:ext cx="587310" cy="37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7"/>
          <p:cNvSpPr txBox="1"/>
          <p:nvPr userDrawn="1"/>
        </p:nvSpPr>
        <p:spPr>
          <a:xfrm>
            <a:off x="560633" y="41617"/>
            <a:ext cx="671979" cy="461665"/>
          </a:xfrm>
          <a:prstGeom prst="rect">
            <a:avLst/>
          </a:prstGeom>
          <a:noFill/>
        </p:spPr>
        <p:txBody>
          <a:bodyPr wrap="none" rtlCol="0">
            <a:spAutoFit/>
          </a:bodyPr>
          <a:lstStyle/>
          <a:p>
            <a:pPr defTabSz="914400"/>
            <a:r>
              <a:rPr lang="en-US" altLang="ja-JP" sz="2400" b="1" dirty="0">
                <a:solidFill>
                  <a:prstClr val="black"/>
                </a:solidFill>
              </a:rPr>
              <a:t>KEK</a:t>
            </a:r>
            <a:endParaRPr lang="ja-JP" altLang="en-US" sz="2400" b="1" dirty="0">
              <a:solidFill>
                <a:prstClr val="black"/>
              </a:solidFill>
            </a:endParaRPr>
          </a:p>
        </p:txBody>
      </p:sp>
      <p:sp>
        <p:nvSpPr>
          <p:cNvPr id="9" name="テキスト ボックス 8"/>
          <p:cNvSpPr txBox="1"/>
          <p:nvPr userDrawn="1"/>
        </p:nvSpPr>
        <p:spPr>
          <a:xfrm>
            <a:off x="44058" y="395428"/>
            <a:ext cx="1186542" cy="323165"/>
          </a:xfrm>
          <a:prstGeom prst="rect">
            <a:avLst/>
          </a:prstGeom>
          <a:noFill/>
        </p:spPr>
        <p:txBody>
          <a:bodyPr wrap="none" rtlCol="0">
            <a:spAutoFit/>
          </a:bodyPr>
          <a:lstStyle/>
          <a:p>
            <a:pPr defTabSz="914400">
              <a:lnSpc>
                <a:spcPts val="900"/>
              </a:lnSpc>
            </a:pPr>
            <a:r>
              <a:rPr lang="en-US" altLang="ja-JP" sz="800" dirty="0">
                <a:solidFill>
                  <a:prstClr val="black"/>
                </a:solidFill>
              </a:rPr>
              <a:t>High Energy Accelerator</a:t>
            </a:r>
          </a:p>
          <a:p>
            <a:pPr defTabSz="914400">
              <a:lnSpc>
                <a:spcPts val="900"/>
              </a:lnSpc>
            </a:pPr>
            <a:r>
              <a:rPr lang="en-US" altLang="ja-JP" sz="800" dirty="0">
                <a:solidFill>
                  <a:prstClr val="black"/>
                </a:solidFill>
              </a:rPr>
              <a:t>Research Organization</a:t>
            </a:r>
            <a:endParaRPr lang="ja-JP" altLang="en-US" sz="800" dirty="0">
              <a:solidFill>
                <a:prstClr val="black"/>
              </a:solidFill>
            </a:endParaRPr>
          </a:p>
        </p:txBody>
      </p:sp>
      <p:sp>
        <p:nvSpPr>
          <p:cNvPr id="10" name="正方形/長方形 9"/>
          <p:cNvSpPr/>
          <p:nvPr userDrawn="1"/>
        </p:nvSpPr>
        <p:spPr>
          <a:xfrm>
            <a:off x="1232695" y="1"/>
            <a:ext cx="7911389" cy="656692"/>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sz="3200" dirty="0">
              <a:solidFill>
                <a:prstClr val="white"/>
              </a:solidFill>
            </a:endParaRPr>
          </a:p>
        </p:txBody>
      </p:sp>
      <p:sp>
        <p:nvSpPr>
          <p:cNvPr id="2" name="タイトル プレースホルダー 1"/>
          <p:cNvSpPr>
            <a:spLocks noGrp="1"/>
          </p:cNvSpPr>
          <p:nvPr>
            <p:ph type="title"/>
          </p:nvPr>
        </p:nvSpPr>
        <p:spPr>
          <a:xfrm>
            <a:off x="1232695" y="13226"/>
            <a:ext cx="6903701" cy="598078"/>
          </a:xfrm>
          <a:prstGeom prst="rect">
            <a:avLst/>
          </a:prstGeom>
        </p:spPr>
        <p:txBody>
          <a:bodyPr vert="horz" lIns="91440" tIns="45720" rIns="91440" bIns="45720" rtlCol="0" anchor="ctr">
            <a:noAutofit/>
          </a:bodyPr>
          <a:lstStyle/>
          <a:p>
            <a:r>
              <a:rPr kumimoji="1" lang="ja-JP" altLang="en-US" dirty="0"/>
              <a:t>マスター タイトルの書式設定</a:t>
            </a:r>
          </a:p>
        </p:txBody>
      </p:sp>
    </p:spTree>
    <p:extLst>
      <p:ext uri="{BB962C8B-B14F-4D97-AF65-F5344CB8AC3E}">
        <p14:creationId xmlns:p14="http://schemas.microsoft.com/office/powerpoint/2010/main" val="436872646"/>
      </p:ext>
    </p:extLst>
  </p:cSld>
  <p:clrMap bg1="lt1" tx1="dk1" bg2="lt2" tx2="dk2" accent1="accent1" accent2="accent2" accent3="accent3" accent4="accent4" accent5="accent5" accent6="accent6" hlink="hlink" folHlink="folHlink"/>
  <p:sldLayoutIdLst>
    <p:sldLayoutId id="2147483703" r:id="rId1"/>
    <p:sldLayoutId id="2147483732" r:id="rId2"/>
    <p:sldLayoutId id="2147483733" r:id="rId3"/>
    <p:sldLayoutId id="2147483734" r:id="rId4"/>
  </p:sldLayoutIdLst>
  <p:hf hdr="0" ftr="0" dt="0"/>
  <p:txStyles>
    <p:titleStyle>
      <a:lvl1pPr algn="ctr" defTabSz="914400" rtl="0" eaLnBrk="1" latinLnBrk="0" hangingPunct="1">
        <a:spcBef>
          <a:spcPct val="0"/>
        </a:spcBef>
        <a:buNone/>
        <a:defRPr kumimoji="1" sz="2800" kern="1200">
          <a:solidFill>
            <a:schemeClr val="bg1"/>
          </a:solidFill>
          <a:latin typeface="+mj-lt"/>
          <a:ea typeface="+mj-ea"/>
          <a:cs typeface="+mj-cs"/>
        </a:defRPr>
      </a:lvl1pPr>
    </p:titleStyle>
    <p:bodyStyle>
      <a:lvl1pPr marL="342900" indent="-342900" algn="l" defTabSz="914400" rtl="0" eaLnBrk="1" latinLnBrk="0" hangingPunct="1">
        <a:spcBef>
          <a:spcPct val="20000"/>
        </a:spcBef>
        <a:buClr>
          <a:srgbClr val="002060"/>
        </a:buClr>
        <a:buSzPct val="80000"/>
        <a:buFont typeface="Wingdings" panose="05000000000000000000" pitchFamily="2" charset="2"/>
        <a:buChar char="n"/>
        <a:defRPr kumimoji="1" sz="3200" kern="1200">
          <a:solidFill>
            <a:schemeClr val="tx1"/>
          </a:solidFill>
          <a:latin typeface="+mn-lt"/>
          <a:ea typeface="+mn-ea"/>
          <a:cs typeface="+mn-cs"/>
        </a:defRPr>
      </a:lvl1pPr>
      <a:lvl2pPr marL="742950" indent="-285750" algn="l" defTabSz="914400" rtl="0" eaLnBrk="1" latinLnBrk="0" hangingPunct="1">
        <a:spcBef>
          <a:spcPct val="20000"/>
        </a:spcBef>
        <a:buClr>
          <a:srgbClr val="002060"/>
        </a:buClr>
        <a:buFontTx/>
        <a:buBlip>
          <a:blip r:embed="rId7"/>
        </a:buBlip>
        <a:defRPr kumimoji="1" sz="2800" kern="1200">
          <a:solidFill>
            <a:schemeClr val="tx1"/>
          </a:solidFill>
          <a:latin typeface="+mn-lt"/>
          <a:ea typeface="+mn-ea"/>
          <a:cs typeface="+mn-cs"/>
        </a:defRPr>
      </a:lvl2pPr>
      <a:lvl3pPr marL="1143000" indent="-228600" algn="l" defTabSz="914400" rtl="0" eaLnBrk="1" latinLnBrk="0" hangingPunct="1">
        <a:spcBef>
          <a:spcPct val="20000"/>
        </a:spcBef>
        <a:buClr>
          <a:srgbClr val="002060"/>
        </a:buClr>
        <a:buFont typeface="Wingdings" panose="05000000000000000000" pitchFamily="2" charset="2"/>
        <a:buChar char="ü"/>
        <a:defRPr kumimoji="1" sz="2400" kern="1200">
          <a:solidFill>
            <a:schemeClr val="tx1"/>
          </a:solidFill>
          <a:latin typeface="+mn-lt"/>
          <a:ea typeface="+mn-ea"/>
          <a:cs typeface="+mn-cs"/>
        </a:defRPr>
      </a:lvl3pPr>
      <a:lvl4pPr marL="1600200" indent="-228600" algn="l" defTabSz="914400" rtl="0" eaLnBrk="1" latinLnBrk="0" hangingPunct="1">
        <a:spcBef>
          <a:spcPct val="20000"/>
        </a:spcBef>
        <a:buClr>
          <a:srgbClr val="002060"/>
        </a:buClr>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Tx/>
        <a:buBlip>
          <a:blip r:embed="rId8"/>
        </a:buBlip>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 name="フローチャート : 手操作入力 29"/>
          <p:cNvSpPr/>
          <p:nvPr/>
        </p:nvSpPr>
        <p:spPr>
          <a:xfrm rot="16200000" flipH="1">
            <a:off x="7358078" y="5072078"/>
            <a:ext cx="357166" cy="3214678"/>
          </a:xfrm>
          <a:prstGeom prst="flowChartManualInp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457200"/>
            <a:endParaRPr lang="ja-JP" altLang="en-US">
              <a:solidFill>
                <a:prstClr val="black"/>
              </a:solidFill>
            </a:endParaRPr>
          </a:p>
        </p:txBody>
      </p:sp>
      <p:sp>
        <p:nvSpPr>
          <p:cNvPr id="28" name="フローチャート : 手操作入力 27"/>
          <p:cNvSpPr/>
          <p:nvPr/>
        </p:nvSpPr>
        <p:spPr>
          <a:xfrm rot="5400000">
            <a:off x="1464475" y="5036359"/>
            <a:ext cx="357166" cy="3286116"/>
          </a:xfrm>
          <a:prstGeom prst="flowChartManualInp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457200"/>
            <a:endParaRPr lang="ja-JP" altLang="en-US">
              <a:solidFill>
                <a:prstClr val="black"/>
              </a:solidFill>
            </a:endParaRPr>
          </a:p>
        </p:txBody>
      </p:sp>
      <p:sp>
        <p:nvSpPr>
          <p:cNvPr id="31" name="台形 30"/>
          <p:cNvSpPr/>
          <p:nvPr/>
        </p:nvSpPr>
        <p:spPr>
          <a:xfrm flipV="1">
            <a:off x="2643174" y="6500834"/>
            <a:ext cx="3929090" cy="357166"/>
          </a:xfrm>
          <a:prstGeom prst="trapezoid">
            <a:avLst>
              <a:gd name="adj" fmla="val 143525"/>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457200"/>
            <a:endParaRPr lang="ja-JP" altLang="en-US">
              <a:solidFill>
                <a:prstClr val="black"/>
              </a:solidFill>
            </a:endParaRPr>
          </a:p>
        </p:txBody>
      </p:sp>
      <p:sp>
        <p:nvSpPr>
          <p:cNvPr id="3074" name="Rectangle 2"/>
          <p:cNvSpPr>
            <a:spLocks noChangeArrowheads="1"/>
          </p:cNvSpPr>
          <p:nvPr/>
        </p:nvSpPr>
        <p:spPr bwMode="gray">
          <a:xfrm>
            <a:off x="-14288" y="0"/>
            <a:ext cx="9158288" cy="1268413"/>
          </a:xfrm>
          <a:prstGeom prst="rect">
            <a:avLst/>
          </a:prstGeom>
          <a:gradFill rotWithShape="1">
            <a:gsLst>
              <a:gs pos="0">
                <a:schemeClr val="accent2"/>
              </a:gs>
              <a:gs pos="100000">
                <a:schemeClr val="accent2">
                  <a:gamma/>
                  <a:shade val="78824"/>
                  <a:invGamma/>
                </a:schemeClr>
              </a:gs>
            </a:gsLst>
            <a:lin ang="0" scaled="1"/>
          </a:gradFill>
          <a:ln w="9525">
            <a:solidFill>
              <a:schemeClr val="tx1"/>
            </a:solidFill>
            <a:miter lim="800000"/>
            <a:headEnd/>
            <a:tailEnd/>
          </a:ln>
          <a:effectLst/>
        </p:spPr>
        <p:txBody>
          <a:bodyPr wrap="none" anchor="ctr"/>
          <a:lstStyle/>
          <a:p>
            <a:pPr defTabSz="457200"/>
            <a:endParaRPr lang="ja-JP" altLang="en-US">
              <a:solidFill>
                <a:prstClr val="black"/>
              </a:solidFill>
            </a:endParaRPr>
          </a:p>
        </p:txBody>
      </p:sp>
      <p:grpSp>
        <p:nvGrpSpPr>
          <p:cNvPr id="2" name="Group 3"/>
          <p:cNvGrpSpPr>
            <a:grpSpLocks/>
          </p:cNvGrpSpPr>
          <p:nvPr/>
        </p:nvGrpSpPr>
        <p:grpSpPr bwMode="auto">
          <a:xfrm>
            <a:off x="152400" y="260350"/>
            <a:ext cx="1981200" cy="927100"/>
            <a:chOff x="96" y="0"/>
            <a:chExt cx="1248" cy="912"/>
          </a:xfrm>
        </p:grpSpPr>
        <p:sp>
          <p:nvSpPr>
            <p:cNvPr id="3076" name="Oval 4" descr="80%"/>
            <p:cNvSpPr>
              <a:spLocks noChangeArrowheads="1"/>
            </p:cNvSpPr>
            <p:nvPr userDrawn="1"/>
          </p:nvSpPr>
          <p:spPr bwMode="gray">
            <a:xfrm>
              <a:off x="96" y="0"/>
              <a:ext cx="1248" cy="912"/>
            </a:xfrm>
            <a:prstGeom prst="ellipse">
              <a:avLst/>
            </a:prstGeom>
            <a:pattFill prst="pct80">
              <a:fgClr>
                <a:schemeClr val="accent2"/>
              </a:fgClr>
              <a:bgClr>
                <a:schemeClr val="tx2"/>
              </a:bgClr>
            </a:pattFill>
            <a:ln w="9525">
              <a:noFill/>
              <a:round/>
              <a:headEnd/>
              <a:tailEnd/>
            </a:ln>
            <a:effectLst/>
          </p:spPr>
          <p:txBody>
            <a:bodyPr wrap="none" anchor="ctr"/>
            <a:lstStyle/>
            <a:p>
              <a:pPr defTabSz="457200"/>
              <a:endParaRPr lang="ja-JP" altLang="en-US">
                <a:solidFill>
                  <a:prstClr val="black"/>
                </a:solidFill>
              </a:endParaRPr>
            </a:p>
          </p:txBody>
        </p:sp>
        <p:sp>
          <p:nvSpPr>
            <p:cNvPr id="3077" name="Oval 5" descr="75%"/>
            <p:cNvSpPr>
              <a:spLocks noChangeArrowheads="1"/>
            </p:cNvSpPr>
            <p:nvPr userDrawn="1"/>
          </p:nvSpPr>
          <p:spPr bwMode="gray">
            <a:xfrm>
              <a:off x="288" y="104"/>
              <a:ext cx="816" cy="672"/>
            </a:xfrm>
            <a:prstGeom prst="ellipse">
              <a:avLst/>
            </a:prstGeom>
            <a:pattFill prst="pct75">
              <a:fgClr>
                <a:schemeClr val="accent2"/>
              </a:fgClr>
              <a:bgClr>
                <a:schemeClr val="tx1"/>
              </a:bgClr>
            </a:pattFill>
            <a:ln w="9525">
              <a:noFill/>
              <a:round/>
              <a:headEnd/>
              <a:tailEnd/>
            </a:ln>
            <a:effectLst/>
          </p:spPr>
          <p:txBody>
            <a:bodyPr wrap="none" anchor="ctr"/>
            <a:lstStyle/>
            <a:p>
              <a:pPr defTabSz="457200"/>
              <a:endParaRPr lang="ja-JP" altLang="en-US">
                <a:solidFill>
                  <a:prstClr val="black"/>
                </a:solidFill>
              </a:endParaRPr>
            </a:p>
          </p:txBody>
        </p:sp>
        <p:sp>
          <p:nvSpPr>
            <p:cNvPr id="3078" name="Oval 6" descr="80%"/>
            <p:cNvSpPr>
              <a:spLocks noChangeArrowheads="1"/>
            </p:cNvSpPr>
            <p:nvPr userDrawn="1"/>
          </p:nvSpPr>
          <p:spPr bwMode="gray">
            <a:xfrm>
              <a:off x="440" y="248"/>
              <a:ext cx="480" cy="384"/>
            </a:xfrm>
            <a:prstGeom prst="ellipse">
              <a:avLst/>
            </a:prstGeom>
            <a:pattFill prst="pct80">
              <a:fgClr>
                <a:schemeClr val="accent2"/>
              </a:fgClr>
              <a:bgClr>
                <a:schemeClr val="tx1"/>
              </a:bgClr>
            </a:pattFill>
            <a:ln w="9525">
              <a:noFill/>
              <a:round/>
              <a:headEnd/>
              <a:tailEnd/>
            </a:ln>
            <a:effectLst/>
          </p:spPr>
          <p:txBody>
            <a:bodyPr wrap="none" anchor="ctr"/>
            <a:lstStyle/>
            <a:p>
              <a:pPr defTabSz="457200"/>
              <a:endParaRPr lang="ja-JP" altLang="en-US">
                <a:solidFill>
                  <a:prstClr val="black"/>
                </a:solidFill>
              </a:endParaRPr>
            </a:p>
          </p:txBody>
        </p:sp>
      </p:grpSp>
      <p:sp>
        <p:nvSpPr>
          <p:cNvPr id="3079" name="Rectangle 7"/>
          <p:cNvSpPr>
            <a:spLocks noChangeArrowheads="1"/>
          </p:cNvSpPr>
          <p:nvPr/>
        </p:nvSpPr>
        <p:spPr bwMode="gray">
          <a:xfrm>
            <a:off x="0" y="0"/>
            <a:ext cx="9144000" cy="333375"/>
          </a:xfrm>
          <a:prstGeom prst="rect">
            <a:avLst/>
          </a:prstGeom>
          <a:gradFill rotWithShape="0">
            <a:gsLst>
              <a:gs pos="0">
                <a:schemeClr val="hlink">
                  <a:gamma/>
                  <a:tint val="0"/>
                  <a:invGamma/>
                </a:schemeClr>
              </a:gs>
              <a:gs pos="100000">
                <a:schemeClr val="hlink"/>
              </a:gs>
            </a:gsLst>
            <a:lin ang="0" scaled="1"/>
          </a:gradFill>
          <a:ln w="9525">
            <a:noFill/>
            <a:miter lim="800000"/>
            <a:headEnd/>
            <a:tailEnd/>
          </a:ln>
          <a:effectLst/>
        </p:spPr>
        <p:txBody>
          <a:bodyPr wrap="none" anchor="ctr"/>
          <a:lstStyle/>
          <a:p>
            <a:pPr defTabSz="457200"/>
            <a:endParaRPr lang="ja-JP" altLang="en-US">
              <a:solidFill>
                <a:prstClr val="black"/>
              </a:solidFill>
            </a:endParaRPr>
          </a:p>
        </p:txBody>
      </p:sp>
      <p:grpSp>
        <p:nvGrpSpPr>
          <p:cNvPr id="3" name="Group 8"/>
          <p:cNvGrpSpPr>
            <a:grpSpLocks/>
          </p:cNvGrpSpPr>
          <p:nvPr/>
        </p:nvGrpSpPr>
        <p:grpSpPr bwMode="auto">
          <a:xfrm>
            <a:off x="395288" y="0"/>
            <a:ext cx="1143000" cy="304800"/>
            <a:chOff x="4704" y="0"/>
            <a:chExt cx="720" cy="336"/>
          </a:xfrm>
        </p:grpSpPr>
        <p:sp>
          <p:nvSpPr>
            <p:cNvPr id="3081" name="Rectangle 9"/>
            <p:cNvSpPr>
              <a:spLocks noChangeArrowheads="1"/>
            </p:cNvSpPr>
            <p:nvPr userDrawn="1"/>
          </p:nvSpPr>
          <p:spPr bwMode="gray">
            <a:xfrm>
              <a:off x="4704" y="0"/>
              <a:ext cx="48" cy="336"/>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82" name="Rectangle 10"/>
            <p:cNvSpPr>
              <a:spLocks noChangeArrowheads="1"/>
            </p:cNvSpPr>
            <p:nvPr userDrawn="1"/>
          </p:nvSpPr>
          <p:spPr bwMode="gray">
            <a:xfrm>
              <a:off x="5040" y="0"/>
              <a:ext cx="48" cy="336"/>
            </a:xfrm>
            <a:prstGeom prst="rect">
              <a:avLst/>
            </a:prstGeom>
            <a:solidFill>
              <a:schemeClr val="folHlink"/>
            </a:solidFill>
            <a:ln w="9525">
              <a:noFill/>
              <a:miter lim="800000"/>
              <a:headEnd/>
              <a:tailEnd/>
            </a:ln>
            <a:effectLst/>
          </p:spPr>
          <p:txBody>
            <a:bodyPr wrap="none" anchor="ctr"/>
            <a:lstStyle/>
            <a:p>
              <a:pPr defTabSz="457200"/>
              <a:endParaRPr lang="ja-JP" altLang="en-US">
                <a:solidFill>
                  <a:prstClr val="black"/>
                </a:solidFill>
              </a:endParaRPr>
            </a:p>
          </p:txBody>
        </p:sp>
        <p:sp>
          <p:nvSpPr>
            <p:cNvPr id="3083" name="Rectangle 11"/>
            <p:cNvSpPr>
              <a:spLocks noChangeArrowheads="1"/>
            </p:cNvSpPr>
            <p:nvPr userDrawn="1"/>
          </p:nvSpPr>
          <p:spPr bwMode="gray">
            <a:xfrm>
              <a:off x="5376" y="0"/>
              <a:ext cx="48" cy="336"/>
            </a:xfrm>
            <a:prstGeom prst="rect">
              <a:avLst/>
            </a:prstGeom>
            <a:solidFill>
              <a:schemeClr val="accent2"/>
            </a:solidFill>
            <a:ln w="9525">
              <a:noFill/>
              <a:miter lim="800000"/>
              <a:headEnd/>
              <a:tailEnd/>
            </a:ln>
            <a:effectLst/>
          </p:spPr>
          <p:txBody>
            <a:bodyPr wrap="none" anchor="ctr"/>
            <a:lstStyle/>
            <a:p>
              <a:pPr defTabSz="457200"/>
              <a:endParaRPr lang="ja-JP" altLang="en-US">
                <a:solidFill>
                  <a:prstClr val="black"/>
                </a:solidFill>
              </a:endParaRPr>
            </a:p>
          </p:txBody>
        </p:sp>
      </p:grpSp>
      <p:sp>
        <p:nvSpPr>
          <p:cNvPr id="3084" name="Text Box 12"/>
          <p:cNvSpPr txBox="1">
            <a:spLocks noChangeArrowheads="1"/>
          </p:cNvSpPr>
          <p:nvPr/>
        </p:nvSpPr>
        <p:spPr bwMode="gray">
          <a:xfrm>
            <a:off x="5029200" y="0"/>
            <a:ext cx="4100995" cy="307777"/>
          </a:xfrm>
          <a:prstGeom prst="rect">
            <a:avLst/>
          </a:prstGeom>
          <a:noFill/>
          <a:ln w="9525">
            <a:noFill/>
            <a:miter lim="800000"/>
            <a:headEnd/>
            <a:tailEnd/>
          </a:ln>
          <a:effectLst/>
        </p:spPr>
        <p:txBody>
          <a:bodyPr wrap="none">
            <a:spAutoFit/>
          </a:bodyPr>
          <a:lstStyle/>
          <a:p>
            <a:pPr algn="ctr" defTabSz="457200"/>
            <a:r>
              <a:rPr lang="en-US" altLang="ja-JP" sz="1400" b="1" dirty="0">
                <a:solidFill>
                  <a:srgbClr val="FFFFFF"/>
                </a:solidFill>
              </a:rPr>
              <a:t>KEK (High Energy Accelerator Research Organization)</a:t>
            </a:r>
          </a:p>
        </p:txBody>
      </p:sp>
      <p:sp>
        <p:nvSpPr>
          <p:cNvPr id="3085" name="Rectangle 13"/>
          <p:cNvSpPr>
            <a:spLocks noGrp="1" noChangeArrowheads="1"/>
          </p:cNvSpPr>
          <p:nvPr>
            <p:ph type="body" idx="1"/>
          </p:nvPr>
        </p:nvSpPr>
        <p:spPr bwMode="gray">
          <a:xfrm>
            <a:off x="684213" y="1412875"/>
            <a:ext cx="7848600" cy="48974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ja-JP" altLang="ja-JP"/>
          </a:p>
        </p:txBody>
      </p:sp>
      <p:sp>
        <p:nvSpPr>
          <p:cNvPr id="3086" name="Rectangle 14"/>
          <p:cNvSpPr>
            <a:spLocks noGrp="1" noChangeArrowheads="1"/>
          </p:cNvSpPr>
          <p:nvPr>
            <p:ph type="dt" sz="half" idx="2"/>
          </p:nvPr>
        </p:nvSpPr>
        <p:spPr bwMode="gray">
          <a:xfrm>
            <a:off x="509574" y="6500834"/>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pPr defTabSz="457200"/>
            <a:endParaRPr lang="ja-JP" altLang="en-US">
              <a:solidFill>
                <a:prstClr val="black"/>
              </a:solidFill>
            </a:endParaRPr>
          </a:p>
        </p:txBody>
      </p:sp>
      <p:sp>
        <p:nvSpPr>
          <p:cNvPr id="3087" name="Rectangle 15"/>
          <p:cNvSpPr>
            <a:spLocks noGrp="1" noChangeArrowheads="1"/>
          </p:cNvSpPr>
          <p:nvPr>
            <p:ph type="ftr" sz="quarter" idx="3"/>
          </p:nvPr>
        </p:nvSpPr>
        <p:spPr bwMode="gray">
          <a:xfrm>
            <a:off x="2714612" y="6429396"/>
            <a:ext cx="3786214" cy="3571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latinLnBrk="1">
              <a:spcBef>
                <a:spcPct val="50000"/>
              </a:spcBef>
              <a:defRPr kumimoji="0" sz="1200">
                <a:latin typeface="Verdana" pitchFamily="34" charset="0"/>
              </a:defRPr>
            </a:lvl1pPr>
          </a:lstStyle>
          <a:p>
            <a:pPr defTabSz="457200"/>
            <a:endParaRPr kumimoji="1" lang="ja-JP" altLang="en-US">
              <a:solidFill>
                <a:prstClr val="black"/>
              </a:solidFill>
            </a:endParaRPr>
          </a:p>
        </p:txBody>
      </p:sp>
      <p:sp>
        <p:nvSpPr>
          <p:cNvPr id="3088" name="Rectangle 16"/>
          <p:cNvSpPr>
            <a:spLocks noGrp="1" noChangeArrowheads="1"/>
          </p:cNvSpPr>
          <p:nvPr>
            <p:ph type="sldNum" sz="quarter" idx="4"/>
          </p:nvPr>
        </p:nvSpPr>
        <p:spPr bwMode="gray">
          <a:xfrm>
            <a:off x="6858016" y="6500834"/>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pPr defTabSz="457200"/>
            <a:fld id="{C9AA4D9D-43B5-3F43-A2BF-956775D4AAB2}" type="slidenum">
              <a:rPr lang="ja-JP" altLang="en-US" smtClean="0">
                <a:solidFill>
                  <a:prstClr val="black"/>
                </a:solidFill>
              </a:rPr>
              <a:pPr defTabSz="457200"/>
              <a:t>‹#›</a:t>
            </a:fld>
            <a:endParaRPr lang="ja-JP" altLang="en-US">
              <a:solidFill>
                <a:prstClr val="black"/>
              </a:solidFill>
            </a:endParaRPr>
          </a:p>
        </p:txBody>
      </p:sp>
      <p:grpSp>
        <p:nvGrpSpPr>
          <p:cNvPr id="4" name="Group 17"/>
          <p:cNvGrpSpPr>
            <a:grpSpLocks/>
          </p:cNvGrpSpPr>
          <p:nvPr/>
        </p:nvGrpSpPr>
        <p:grpSpPr bwMode="auto">
          <a:xfrm>
            <a:off x="0" y="892175"/>
            <a:ext cx="9144000" cy="400050"/>
            <a:chOff x="0" y="562"/>
            <a:chExt cx="5760" cy="252"/>
          </a:xfrm>
        </p:grpSpPr>
        <p:sp>
          <p:nvSpPr>
            <p:cNvPr id="3090" name="Rectangle 18"/>
            <p:cNvSpPr>
              <a:spLocks noChangeArrowheads="1"/>
            </p:cNvSpPr>
            <p:nvPr/>
          </p:nvSpPr>
          <p:spPr bwMode="gray">
            <a:xfrm>
              <a:off x="0" y="678"/>
              <a:ext cx="5760" cy="136"/>
            </a:xfrm>
            <a:prstGeom prst="rect">
              <a:avLst/>
            </a:prstGeom>
            <a:gradFill rotWithShape="1">
              <a:gsLst>
                <a:gs pos="0">
                  <a:schemeClr val="tx2"/>
                </a:gs>
                <a:gs pos="100000">
                  <a:schemeClr val="tx2">
                    <a:gamma/>
                    <a:tint val="0"/>
                    <a:invGamma/>
                  </a:schemeClr>
                </a:gs>
              </a:gsLst>
              <a:lin ang="5400000" scaled="1"/>
            </a:gradFill>
            <a:ln w="9525">
              <a:noFill/>
              <a:miter lim="800000"/>
              <a:headEnd/>
              <a:tailEnd/>
            </a:ln>
            <a:effectLst/>
          </p:spPr>
          <p:txBody>
            <a:bodyPr wrap="none" anchor="ctr"/>
            <a:lstStyle/>
            <a:p>
              <a:pPr defTabSz="457200"/>
              <a:endParaRPr lang="ja-JP" altLang="en-US">
                <a:solidFill>
                  <a:prstClr val="black"/>
                </a:solidFill>
              </a:endParaRPr>
            </a:p>
          </p:txBody>
        </p:sp>
        <p:grpSp>
          <p:nvGrpSpPr>
            <p:cNvPr id="5" name="Group 19"/>
            <p:cNvGrpSpPr>
              <a:grpSpLocks/>
            </p:cNvGrpSpPr>
            <p:nvPr/>
          </p:nvGrpSpPr>
          <p:grpSpPr bwMode="auto">
            <a:xfrm>
              <a:off x="0" y="562"/>
              <a:ext cx="5760" cy="138"/>
              <a:chOff x="0" y="576"/>
              <a:chExt cx="5760" cy="138"/>
            </a:xfrm>
          </p:grpSpPr>
          <p:sp>
            <p:nvSpPr>
              <p:cNvPr id="3092" name="Rectangle 20"/>
              <p:cNvSpPr>
                <a:spLocks noChangeArrowheads="1"/>
              </p:cNvSpPr>
              <p:nvPr/>
            </p:nvSpPr>
            <p:spPr bwMode="gray">
              <a:xfrm flipH="1" flipV="1">
                <a:off x="0" y="666"/>
                <a:ext cx="5760" cy="48"/>
              </a:xfrm>
              <a:prstGeom prst="rect">
                <a:avLst/>
              </a:prstGeom>
              <a:solidFill>
                <a:schemeClr val="bg1"/>
              </a:solidFill>
              <a:ln w="9525">
                <a:noFill/>
                <a:miter lim="800000"/>
                <a:headEnd/>
                <a:tailEnd/>
              </a:ln>
              <a:effectLst/>
            </p:spPr>
            <p:txBody>
              <a:bodyPr wrap="none" anchor="ctr"/>
              <a:lstStyle/>
              <a:p>
                <a:pPr defTabSz="457200"/>
                <a:endParaRPr lang="ja-JP" altLang="en-US">
                  <a:solidFill>
                    <a:prstClr val="black"/>
                  </a:solidFill>
                </a:endParaRPr>
              </a:p>
            </p:txBody>
          </p:sp>
          <p:sp>
            <p:nvSpPr>
              <p:cNvPr id="3093" name="Rectangle 21"/>
              <p:cNvSpPr>
                <a:spLocks noChangeArrowheads="1"/>
              </p:cNvSpPr>
              <p:nvPr/>
            </p:nvSpPr>
            <p:spPr bwMode="gray">
              <a:xfrm flipH="1" flipV="1">
                <a:off x="4656" y="576"/>
                <a:ext cx="1104" cy="96"/>
              </a:xfrm>
              <a:prstGeom prst="rect">
                <a:avLst/>
              </a:prstGeom>
              <a:solidFill>
                <a:schemeClr val="bg1"/>
              </a:solidFill>
              <a:ln w="9525">
                <a:noFill/>
                <a:miter lim="800000"/>
                <a:headEnd/>
                <a:tailEnd/>
              </a:ln>
              <a:effectLst/>
            </p:spPr>
            <p:txBody>
              <a:bodyPr wrap="none" anchor="ctr"/>
              <a:lstStyle/>
              <a:p>
                <a:pPr defTabSz="457200"/>
                <a:endParaRPr lang="ja-JP" altLang="en-US">
                  <a:solidFill>
                    <a:prstClr val="black"/>
                  </a:solidFill>
                </a:endParaRPr>
              </a:p>
            </p:txBody>
          </p:sp>
          <p:sp>
            <p:nvSpPr>
              <p:cNvPr id="3094" name="Freeform 22"/>
              <p:cNvSpPr>
                <a:spLocks/>
              </p:cNvSpPr>
              <p:nvPr/>
            </p:nvSpPr>
            <p:spPr bwMode="gray">
              <a:xfrm flipH="1" flipV="1">
                <a:off x="4560" y="576"/>
                <a:ext cx="96" cy="96"/>
              </a:xfrm>
              <a:custGeom>
                <a:avLst/>
                <a:gdLst/>
                <a:ahLst/>
                <a:cxnLst>
                  <a:cxn ang="0">
                    <a:pos x="192" y="0"/>
                  </a:cxn>
                  <a:cxn ang="0">
                    <a:pos x="0" y="0"/>
                  </a:cxn>
                  <a:cxn ang="0">
                    <a:pos x="0" y="192"/>
                  </a:cxn>
                  <a:cxn ang="0">
                    <a:pos x="192" y="0"/>
                  </a:cxn>
                </a:cxnLst>
                <a:rect l="0" t="0" r="r" b="b"/>
                <a:pathLst>
                  <a:path w="192" h="192">
                    <a:moveTo>
                      <a:pt x="192" y="0"/>
                    </a:moveTo>
                    <a:lnTo>
                      <a:pt x="0" y="0"/>
                    </a:lnTo>
                    <a:lnTo>
                      <a:pt x="0" y="192"/>
                    </a:lnTo>
                    <a:lnTo>
                      <a:pt x="192" y="0"/>
                    </a:lnTo>
                    <a:close/>
                  </a:path>
                </a:pathLst>
              </a:custGeom>
              <a:solidFill>
                <a:schemeClr val="bg1"/>
              </a:solidFill>
              <a:ln w="9525">
                <a:noFill/>
                <a:round/>
                <a:headEnd/>
                <a:tailEnd/>
              </a:ln>
              <a:effectLst/>
            </p:spPr>
            <p:txBody>
              <a:bodyPr/>
              <a:lstStyle/>
              <a:p>
                <a:pPr defTabSz="457200"/>
                <a:endParaRPr lang="ja-JP" altLang="en-US">
                  <a:solidFill>
                    <a:prstClr val="black"/>
                  </a:solidFill>
                </a:endParaRPr>
              </a:p>
            </p:txBody>
          </p:sp>
        </p:grpSp>
        <p:grpSp>
          <p:nvGrpSpPr>
            <p:cNvPr id="6" name="Group 23"/>
            <p:cNvGrpSpPr>
              <a:grpSpLocks/>
            </p:cNvGrpSpPr>
            <p:nvPr userDrawn="1"/>
          </p:nvGrpSpPr>
          <p:grpSpPr bwMode="auto">
            <a:xfrm>
              <a:off x="0" y="571"/>
              <a:ext cx="5760" cy="138"/>
              <a:chOff x="0" y="576"/>
              <a:chExt cx="5760" cy="138"/>
            </a:xfrm>
          </p:grpSpPr>
          <p:sp>
            <p:nvSpPr>
              <p:cNvPr id="3096" name="Rectangle 24"/>
              <p:cNvSpPr>
                <a:spLocks noChangeArrowheads="1"/>
              </p:cNvSpPr>
              <p:nvPr/>
            </p:nvSpPr>
            <p:spPr bwMode="gray">
              <a:xfrm flipH="1" flipV="1">
                <a:off x="0" y="666"/>
                <a:ext cx="5760" cy="48"/>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97" name="Rectangle 25"/>
              <p:cNvSpPr>
                <a:spLocks noChangeArrowheads="1"/>
              </p:cNvSpPr>
              <p:nvPr/>
            </p:nvSpPr>
            <p:spPr bwMode="gray">
              <a:xfrm flipH="1" flipV="1">
                <a:off x="4656" y="576"/>
                <a:ext cx="1104" cy="96"/>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98" name="Freeform 26"/>
              <p:cNvSpPr>
                <a:spLocks/>
              </p:cNvSpPr>
              <p:nvPr/>
            </p:nvSpPr>
            <p:spPr bwMode="gray">
              <a:xfrm flipH="1" flipV="1">
                <a:off x="4560" y="576"/>
                <a:ext cx="96" cy="96"/>
              </a:xfrm>
              <a:custGeom>
                <a:avLst/>
                <a:gdLst/>
                <a:ahLst/>
                <a:cxnLst>
                  <a:cxn ang="0">
                    <a:pos x="192" y="0"/>
                  </a:cxn>
                  <a:cxn ang="0">
                    <a:pos x="0" y="0"/>
                  </a:cxn>
                  <a:cxn ang="0">
                    <a:pos x="0" y="192"/>
                  </a:cxn>
                  <a:cxn ang="0">
                    <a:pos x="192" y="0"/>
                  </a:cxn>
                </a:cxnLst>
                <a:rect l="0" t="0" r="r" b="b"/>
                <a:pathLst>
                  <a:path w="192" h="192">
                    <a:moveTo>
                      <a:pt x="192" y="0"/>
                    </a:moveTo>
                    <a:lnTo>
                      <a:pt x="0" y="0"/>
                    </a:lnTo>
                    <a:lnTo>
                      <a:pt x="0" y="192"/>
                    </a:lnTo>
                    <a:lnTo>
                      <a:pt x="192" y="0"/>
                    </a:lnTo>
                    <a:close/>
                  </a:path>
                </a:pathLst>
              </a:custGeom>
              <a:solidFill>
                <a:schemeClr val="accent1"/>
              </a:solidFill>
              <a:ln w="9525">
                <a:noFill/>
                <a:round/>
                <a:headEnd/>
                <a:tailEnd/>
              </a:ln>
              <a:effectLst/>
            </p:spPr>
            <p:txBody>
              <a:bodyPr/>
              <a:lstStyle/>
              <a:p>
                <a:pPr defTabSz="457200"/>
                <a:endParaRPr lang="ja-JP" altLang="en-US">
                  <a:solidFill>
                    <a:prstClr val="black"/>
                  </a:solidFill>
                </a:endParaRPr>
              </a:p>
            </p:txBody>
          </p:sp>
        </p:grpSp>
      </p:grpSp>
      <p:sp>
        <p:nvSpPr>
          <p:cNvPr id="3099" name="Rectangle 27"/>
          <p:cNvSpPr>
            <a:spLocks noGrp="1" noChangeArrowheads="1"/>
          </p:cNvSpPr>
          <p:nvPr>
            <p:ph type="title"/>
          </p:nvPr>
        </p:nvSpPr>
        <p:spPr bwMode="gray">
          <a:xfrm>
            <a:off x="0" y="333375"/>
            <a:ext cx="9144000" cy="5746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endParaRPr lang="ja-JP" altLang="ja-JP" dirty="0"/>
          </a:p>
        </p:txBody>
      </p:sp>
    </p:spTree>
    <p:extLst>
      <p:ext uri="{BB962C8B-B14F-4D97-AF65-F5344CB8AC3E}">
        <p14:creationId xmlns:p14="http://schemas.microsoft.com/office/powerpoint/2010/main" val="1095107776"/>
      </p:ext>
    </p:extLst>
  </p:cSld>
  <p:clrMap bg1="lt1" tx1="dk1" bg2="lt2" tx2="dk2" accent1="accent1" accent2="accent2" accent3="accent3" accent4="accent4" accent5="accent5" accent6="accent6" hlink="hlink" folHlink="folHlink"/>
  <p:hf hdr="0" ftr="0" dt="0"/>
  <p:txStyles>
    <p:titleStyle>
      <a:lvl1pPr algn="ctr" rtl="0" eaLnBrk="1" fontAlgn="base" hangingPunct="1">
        <a:spcBef>
          <a:spcPct val="0"/>
        </a:spcBef>
        <a:spcAft>
          <a:spcPct val="0"/>
        </a:spcAft>
        <a:defRPr kumimoji="1" sz="4000" b="1">
          <a:ln>
            <a:solidFill>
              <a:sysClr val="windowText" lastClr="000000"/>
            </a:solidFill>
          </a:ln>
          <a:solidFill>
            <a:schemeClr val="bg1"/>
          </a:solidFill>
          <a:effectLst>
            <a:glow rad="63500">
              <a:schemeClr val="tx1">
                <a:alpha val="40000"/>
              </a:schemeClr>
            </a:glow>
          </a:effectLst>
          <a:latin typeface="+mj-lt"/>
          <a:ea typeface="+mj-ea"/>
          <a:cs typeface="+mj-cs"/>
        </a:defRPr>
      </a:lvl1pPr>
      <a:lvl2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2pPr>
      <a:lvl3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3pPr>
      <a:lvl4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4pPr>
      <a:lvl5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9pPr>
    </p:titleStyle>
    <p:bodyStyle>
      <a:lvl1pPr marL="342900" indent="-342900" algn="l" rtl="0" eaLnBrk="1" fontAlgn="base" hangingPunct="1">
        <a:spcBef>
          <a:spcPct val="20000"/>
        </a:spcBef>
        <a:spcAft>
          <a:spcPct val="0"/>
        </a:spcAft>
        <a:buClr>
          <a:schemeClr val="folHlink"/>
        </a:buClr>
        <a:buSzPct val="50000"/>
        <a:buFont typeface="Wingdings" pitchFamily="2" charset="2"/>
        <a:buChar char="n"/>
        <a:defRPr kumimoji="1" sz="24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000">
          <a:solidFill>
            <a:schemeClr val="tx1"/>
          </a:solidFill>
          <a:latin typeface="+mn-lt"/>
          <a:ea typeface="+mn-ea"/>
        </a:defRPr>
      </a:lvl2pPr>
      <a:lvl3pPr marL="1143000" indent="-228600" algn="l" rtl="0" eaLnBrk="1" fontAlgn="base" hangingPunct="1">
        <a:spcBef>
          <a:spcPct val="20000"/>
        </a:spcBef>
        <a:spcAft>
          <a:spcPct val="0"/>
        </a:spcAft>
        <a:buClr>
          <a:schemeClr val="hlink"/>
        </a:buClr>
        <a:buSzPct val="60000"/>
        <a:buFont typeface="Wingdings" pitchFamily="2" charset="2"/>
        <a:buChar char="n"/>
        <a:defRPr kumimoji="1">
          <a:solidFill>
            <a:schemeClr val="tx1"/>
          </a:solidFill>
          <a:latin typeface="+mn-lt"/>
          <a:ea typeface="+mn-ea"/>
        </a:defRPr>
      </a:lvl3pPr>
      <a:lvl4pPr marL="1600200" indent="-228600" algn="l" rtl="0" eaLnBrk="1" fontAlgn="base" hangingPunct="1">
        <a:spcBef>
          <a:spcPct val="20000"/>
        </a:spcBef>
        <a:spcAft>
          <a:spcPct val="0"/>
        </a:spcAft>
        <a:buChar char="–"/>
        <a:defRPr kumimoji="1">
          <a:solidFill>
            <a:schemeClr val="tx1"/>
          </a:solidFill>
          <a:latin typeface="+mn-lt"/>
          <a:ea typeface="+mn-ea"/>
        </a:defRPr>
      </a:lvl4pPr>
      <a:lvl5pPr marL="2057400" indent="-228600" algn="l" rtl="0" eaLnBrk="1" fontAlgn="base" hangingPunct="1">
        <a:spcBef>
          <a:spcPct val="20000"/>
        </a:spcBef>
        <a:spcAft>
          <a:spcPct val="0"/>
        </a:spcAft>
        <a:buChar char="•"/>
        <a:defRPr kumimoji="1">
          <a:solidFill>
            <a:schemeClr val="tx1"/>
          </a:solidFill>
          <a:latin typeface="+mn-lt"/>
          <a:ea typeface="+mn-ea"/>
        </a:defRPr>
      </a:lvl5pPr>
      <a:lvl6pPr marL="2514600" indent="-228600" algn="l" rtl="0" eaLnBrk="1" fontAlgn="base" hangingPunct="1">
        <a:spcBef>
          <a:spcPct val="20000"/>
        </a:spcBef>
        <a:spcAft>
          <a:spcPct val="0"/>
        </a:spcAft>
        <a:buChar char="•"/>
        <a:defRPr kumimoji="1">
          <a:solidFill>
            <a:schemeClr val="tx1"/>
          </a:solidFill>
          <a:latin typeface="+mn-lt"/>
          <a:ea typeface="+mn-ea"/>
        </a:defRPr>
      </a:lvl6pPr>
      <a:lvl7pPr marL="2971800" indent="-228600" algn="l" rtl="0" eaLnBrk="1" fontAlgn="base" hangingPunct="1">
        <a:spcBef>
          <a:spcPct val="20000"/>
        </a:spcBef>
        <a:spcAft>
          <a:spcPct val="0"/>
        </a:spcAft>
        <a:buChar char="•"/>
        <a:defRPr kumimoji="1">
          <a:solidFill>
            <a:schemeClr val="tx1"/>
          </a:solidFill>
          <a:latin typeface="+mn-lt"/>
          <a:ea typeface="+mn-ea"/>
        </a:defRPr>
      </a:lvl7pPr>
      <a:lvl8pPr marL="3429000" indent="-228600" algn="l" rtl="0" eaLnBrk="1" fontAlgn="base" hangingPunct="1">
        <a:spcBef>
          <a:spcPct val="20000"/>
        </a:spcBef>
        <a:spcAft>
          <a:spcPct val="0"/>
        </a:spcAft>
        <a:buChar char="•"/>
        <a:defRPr kumimoji="1">
          <a:solidFill>
            <a:schemeClr val="tx1"/>
          </a:solidFill>
          <a:latin typeface="+mn-lt"/>
          <a:ea typeface="+mn-ea"/>
        </a:defRPr>
      </a:lvl8pPr>
      <a:lvl9pPr marL="3886200" indent="-228600" algn="l" rtl="0" eaLnBrk="1" fontAlgn="base" hangingPunct="1">
        <a:spcBef>
          <a:spcPct val="20000"/>
        </a:spcBef>
        <a:spcAft>
          <a:spcPct val="0"/>
        </a:spcAft>
        <a:buChar char="•"/>
        <a:defRPr kumimoji="1">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 name="フローチャート : 手操作入力 29"/>
          <p:cNvSpPr/>
          <p:nvPr/>
        </p:nvSpPr>
        <p:spPr>
          <a:xfrm rot="16200000" flipH="1">
            <a:off x="7358078" y="5072078"/>
            <a:ext cx="357166" cy="3214678"/>
          </a:xfrm>
          <a:prstGeom prst="flowChartManualInp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457200"/>
            <a:endParaRPr lang="ja-JP" altLang="en-US">
              <a:solidFill>
                <a:prstClr val="black"/>
              </a:solidFill>
            </a:endParaRPr>
          </a:p>
        </p:txBody>
      </p:sp>
      <p:sp>
        <p:nvSpPr>
          <p:cNvPr id="28" name="フローチャート : 手操作入力 27"/>
          <p:cNvSpPr/>
          <p:nvPr/>
        </p:nvSpPr>
        <p:spPr>
          <a:xfrm rot="5400000">
            <a:off x="1464475" y="5036359"/>
            <a:ext cx="357166" cy="3286116"/>
          </a:xfrm>
          <a:prstGeom prst="flowChartManualInp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457200"/>
            <a:endParaRPr lang="ja-JP" altLang="en-US">
              <a:solidFill>
                <a:prstClr val="black"/>
              </a:solidFill>
            </a:endParaRPr>
          </a:p>
        </p:txBody>
      </p:sp>
      <p:sp>
        <p:nvSpPr>
          <p:cNvPr id="31" name="台形 30"/>
          <p:cNvSpPr/>
          <p:nvPr/>
        </p:nvSpPr>
        <p:spPr>
          <a:xfrm flipV="1">
            <a:off x="2643174" y="6500834"/>
            <a:ext cx="3929090" cy="357166"/>
          </a:xfrm>
          <a:prstGeom prst="trapezoid">
            <a:avLst>
              <a:gd name="adj" fmla="val 143525"/>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457200"/>
            <a:endParaRPr lang="ja-JP" altLang="en-US">
              <a:solidFill>
                <a:prstClr val="black"/>
              </a:solidFill>
            </a:endParaRPr>
          </a:p>
        </p:txBody>
      </p:sp>
      <p:sp>
        <p:nvSpPr>
          <p:cNvPr id="3074" name="Rectangle 2"/>
          <p:cNvSpPr>
            <a:spLocks noChangeArrowheads="1"/>
          </p:cNvSpPr>
          <p:nvPr/>
        </p:nvSpPr>
        <p:spPr bwMode="gray">
          <a:xfrm>
            <a:off x="-14288" y="0"/>
            <a:ext cx="9158288" cy="1268413"/>
          </a:xfrm>
          <a:prstGeom prst="rect">
            <a:avLst/>
          </a:prstGeom>
          <a:gradFill rotWithShape="1">
            <a:gsLst>
              <a:gs pos="0">
                <a:schemeClr val="accent2"/>
              </a:gs>
              <a:gs pos="100000">
                <a:schemeClr val="accent2">
                  <a:gamma/>
                  <a:shade val="78824"/>
                  <a:invGamma/>
                </a:schemeClr>
              </a:gs>
            </a:gsLst>
            <a:lin ang="0" scaled="1"/>
          </a:gradFill>
          <a:ln w="9525">
            <a:solidFill>
              <a:schemeClr val="tx1"/>
            </a:solidFill>
            <a:miter lim="800000"/>
            <a:headEnd/>
            <a:tailEnd/>
          </a:ln>
          <a:effectLst/>
        </p:spPr>
        <p:txBody>
          <a:bodyPr wrap="none" anchor="ctr"/>
          <a:lstStyle/>
          <a:p>
            <a:pPr defTabSz="457200"/>
            <a:endParaRPr lang="ja-JP" altLang="en-US">
              <a:solidFill>
                <a:prstClr val="black"/>
              </a:solidFill>
            </a:endParaRPr>
          </a:p>
        </p:txBody>
      </p:sp>
      <p:grpSp>
        <p:nvGrpSpPr>
          <p:cNvPr id="2" name="Group 3"/>
          <p:cNvGrpSpPr>
            <a:grpSpLocks/>
          </p:cNvGrpSpPr>
          <p:nvPr/>
        </p:nvGrpSpPr>
        <p:grpSpPr bwMode="auto">
          <a:xfrm>
            <a:off x="152400" y="260350"/>
            <a:ext cx="1981200" cy="927100"/>
            <a:chOff x="96" y="0"/>
            <a:chExt cx="1248" cy="912"/>
          </a:xfrm>
        </p:grpSpPr>
        <p:sp>
          <p:nvSpPr>
            <p:cNvPr id="3076" name="Oval 4" descr="80%"/>
            <p:cNvSpPr>
              <a:spLocks noChangeArrowheads="1"/>
            </p:cNvSpPr>
            <p:nvPr userDrawn="1"/>
          </p:nvSpPr>
          <p:spPr bwMode="gray">
            <a:xfrm>
              <a:off x="96" y="0"/>
              <a:ext cx="1248" cy="912"/>
            </a:xfrm>
            <a:prstGeom prst="ellipse">
              <a:avLst/>
            </a:prstGeom>
            <a:pattFill prst="pct80">
              <a:fgClr>
                <a:schemeClr val="accent2"/>
              </a:fgClr>
              <a:bgClr>
                <a:schemeClr val="tx2"/>
              </a:bgClr>
            </a:pattFill>
            <a:ln w="9525">
              <a:noFill/>
              <a:round/>
              <a:headEnd/>
              <a:tailEnd/>
            </a:ln>
            <a:effectLst/>
          </p:spPr>
          <p:txBody>
            <a:bodyPr wrap="none" anchor="ctr"/>
            <a:lstStyle/>
            <a:p>
              <a:pPr defTabSz="457200"/>
              <a:endParaRPr lang="ja-JP" altLang="en-US">
                <a:solidFill>
                  <a:prstClr val="black"/>
                </a:solidFill>
              </a:endParaRPr>
            </a:p>
          </p:txBody>
        </p:sp>
        <p:sp>
          <p:nvSpPr>
            <p:cNvPr id="3077" name="Oval 5" descr="75%"/>
            <p:cNvSpPr>
              <a:spLocks noChangeArrowheads="1"/>
            </p:cNvSpPr>
            <p:nvPr userDrawn="1"/>
          </p:nvSpPr>
          <p:spPr bwMode="gray">
            <a:xfrm>
              <a:off x="288" y="104"/>
              <a:ext cx="816" cy="672"/>
            </a:xfrm>
            <a:prstGeom prst="ellipse">
              <a:avLst/>
            </a:prstGeom>
            <a:pattFill prst="pct75">
              <a:fgClr>
                <a:schemeClr val="accent2"/>
              </a:fgClr>
              <a:bgClr>
                <a:schemeClr val="tx1"/>
              </a:bgClr>
            </a:pattFill>
            <a:ln w="9525">
              <a:noFill/>
              <a:round/>
              <a:headEnd/>
              <a:tailEnd/>
            </a:ln>
            <a:effectLst/>
          </p:spPr>
          <p:txBody>
            <a:bodyPr wrap="none" anchor="ctr"/>
            <a:lstStyle/>
            <a:p>
              <a:pPr defTabSz="457200"/>
              <a:endParaRPr lang="ja-JP" altLang="en-US">
                <a:solidFill>
                  <a:prstClr val="black"/>
                </a:solidFill>
              </a:endParaRPr>
            </a:p>
          </p:txBody>
        </p:sp>
        <p:sp>
          <p:nvSpPr>
            <p:cNvPr id="3078" name="Oval 6" descr="80%"/>
            <p:cNvSpPr>
              <a:spLocks noChangeArrowheads="1"/>
            </p:cNvSpPr>
            <p:nvPr userDrawn="1"/>
          </p:nvSpPr>
          <p:spPr bwMode="gray">
            <a:xfrm>
              <a:off x="440" y="248"/>
              <a:ext cx="480" cy="384"/>
            </a:xfrm>
            <a:prstGeom prst="ellipse">
              <a:avLst/>
            </a:prstGeom>
            <a:pattFill prst="pct80">
              <a:fgClr>
                <a:schemeClr val="accent2"/>
              </a:fgClr>
              <a:bgClr>
                <a:schemeClr val="tx1"/>
              </a:bgClr>
            </a:pattFill>
            <a:ln w="9525">
              <a:noFill/>
              <a:round/>
              <a:headEnd/>
              <a:tailEnd/>
            </a:ln>
            <a:effectLst/>
          </p:spPr>
          <p:txBody>
            <a:bodyPr wrap="none" anchor="ctr"/>
            <a:lstStyle/>
            <a:p>
              <a:pPr defTabSz="457200"/>
              <a:endParaRPr lang="ja-JP" altLang="en-US">
                <a:solidFill>
                  <a:prstClr val="black"/>
                </a:solidFill>
              </a:endParaRPr>
            </a:p>
          </p:txBody>
        </p:sp>
      </p:grpSp>
      <p:sp>
        <p:nvSpPr>
          <p:cNvPr id="3079" name="Rectangle 7"/>
          <p:cNvSpPr>
            <a:spLocks noChangeArrowheads="1"/>
          </p:cNvSpPr>
          <p:nvPr/>
        </p:nvSpPr>
        <p:spPr bwMode="gray">
          <a:xfrm>
            <a:off x="0" y="0"/>
            <a:ext cx="9144000" cy="333375"/>
          </a:xfrm>
          <a:prstGeom prst="rect">
            <a:avLst/>
          </a:prstGeom>
          <a:gradFill rotWithShape="0">
            <a:gsLst>
              <a:gs pos="0">
                <a:schemeClr val="hlink">
                  <a:gamma/>
                  <a:tint val="0"/>
                  <a:invGamma/>
                </a:schemeClr>
              </a:gs>
              <a:gs pos="100000">
                <a:schemeClr val="hlink"/>
              </a:gs>
            </a:gsLst>
            <a:lin ang="0" scaled="1"/>
          </a:gradFill>
          <a:ln w="9525">
            <a:noFill/>
            <a:miter lim="800000"/>
            <a:headEnd/>
            <a:tailEnd/>
          </a:ln>
          <a:effectLst/>
        </p:spPr>
        <p:txBody>
          <a:bodyPr wrap="none" anchor="ctr"/>
          <a:lstStyle/>
          <a:p>
            <a:pPr defTabSz="457200"/>
            <a:endParaRPr lang="ja-JP" altLang="en-US">
              <a:solidFill>
                <a:prstClr val="black"/>
              </a:solidFill>
            </a:endParaRPr>
          </a:p>
        </p:txBody>
      </p:sp>
      <p:grpSp>
        <p:nvGrpSpPr>
          <p:cNvPr id="3" name="Group 8"/>
          <p:cNvGrpSpPr>
            <a:grpSpLocks/>
          </p:cNvGrpSpPr>
          <p:nvPr/>
        </p:nvGrpSpPr>
        <p:grpSpPr bwMode="auto">
          <a:xfrm>
            <a:off x="395288" y="0"/>
            <a:ext cx="1143000" cy="304800"/>
            <a:chOff x="4704" y="0"/>
            <a:chExt cx="720" cy="336"/>
          </a:xfrm>
        </p:grpSpPr>
        <p:sp>
          <p:nvSpPr>
            <p:cNvPr id="3081" name="Rectangle 9"/>
            <p:cNvSpPr>
              <a:spLocks noChangeArrowheads="1"/>
            </p:cNvSpPr>
            <p:nvPr userDrawn="1"/>
          </p:nvSpPr>
          <p:spPr bwMode="gray">
            <a:xfrm>
              <a:off x="4704" y="0"/>
              <a:ext cx="48" cy="336"/>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82" name="Rectangle 10"/>
            <p:cNvSpPr>
              <a:spLocks noChangeArrowheads="1"/>
            </p:cNvSpPr>
            <p:nvPr userDrawn="1"/>
          </p:nvSpPr>
          <p:spPr bwMode="gray">
            <a:xfrm>
              <a:off x="5040" y="0"/>
              <a:ext cx="48" cy="336"/>
            </a:xfrm>
            <a:prstGeom prst="rect">
              <a:avLst/>
            </a:prstGeom>
            <a:solidFill>
              <a:schemeClr val="folHlink"/>
            </a:solidFill>
            <a:ln w="9525">
              <a:noFill/>
              <a:miter lim="800000"/>
              <a:headEnd/>
              <a:tailEnd/>
            </a:ln>
            <a:effectLst/>
          </p:spPr>
          <p:txBody>
            <a:bodyPr wrap="none" anchor="ctr"/>
            <a:lstStyle/>
            <a:p>
              <a:pPr defTabSz="457200"/>
              <a:endParaRPr lang="ja-JP" altLang="en-US">
                <a:solidFill>
                  <a:prstClr val="black"/>
                </a:solidFill>
              </a:endParaRPr>
            </a:p>
          </p:txBody>
        </p:sp>
        <p:sp>
          <p:nvSpPr>
            <p:cNvPr id="3083" name="Rectangle 11"/>
            <p:cNvSpPr>
              <a:spLocks noChangeArrowheads="1"/>
            </p:cNvSpPr>
            <p:nvPr userDrawn="1"/>
          </p:nvSpPr>
          <p:spPr bwMode="gray">
            <a:xfrm>
              <a:off x="5376" y="0"/>
              <a:ext cx="48" cy="336"/>
            </a:xfrm>
            <a:prstGeom prst="rect">
              <a:avLst/>
            </a:prstGeom>
            <a:solidFill>
              <a:schemeClr val="accent2"/>
            </a:solidFill>
            <a:ln w="9525">
              <a:noFill/>
              <a:miter lim="800000"/>
              <a:headEnd/>
              <a:tailEnd/>
            </a:ln>
            <a:effectLst/>
          </p:spPr>
          <p:txBody>
            <a:bodyPr wrap="none" anchor="ctr"/>
            <a:lstStyle/>
            <a:p>
              <a:pPr defTabSz="457200"/>
              <a:endParaRPr lang="ja-JP" altLang="en-US">
                <a:solidFill>
                  <a:prstClr val="black"/>
                </a:solidFill>
              </a:endParaRPr>
            </a:p>
          </p:txBody>
        </p:sp>
      </p:grpSp>
      <p:sp>
        <p:nvSpPr>
          <p:cNvPr id="3084" name="Text Box 12"/>
          <p:cNvSpPr txBox="1">
            <a:spLocks noChangeArrowheads="1"/>
          </p:cNvSpPr>
          <p:nvPr/>
        </p:nvSpPr>
        <p:spPr bwMode="gray">
          <a:xfrm>
            <a:off x="5029200" y="0"/>
            <a:ext cx="4100995" cy="307777"/>
          </a:xfrm>
          <a:prstGeom prst="rect">
            <a:avLst/>
          </a:prstGeom>
          <a:noFill/>
          <a:ln w="9525">
            <a:noFill/>
            <a:miter lim="800000"/>
            <a:headEnd/>
            <a:tailEnd/>
          </a:ln>
          <a:effectLst/>
        </p:spPr>
        <p:txBody>
          <a:bodyPr wrap="none">
            <a:spAutoFit/>
          </a:bodyPr>
          <a:lstStyle/>
          <a:p>
            <a:pPr algn="ctr" defTabSz="457200"/>
            <a:r>
              <a:rPr lang="en-US" altLang="ja-JP" sz="1400" b="1" dirty="0">
                <a:solidFill>
                  <a:srgbClr val="FFFFFF"/>
                </a:solidFill>
              </a:rPr>
              <a:t>KEK (High Energy Accelerator Research Organization)</a:t>
            </a:r>
          </a:p>
        </p:txBody>
      </p:sp>
      <p:sp>
        <p:nvSpPr>
          <p:cNvPr id="3085" name="Rectangle 13"/>
          <p:cNvSpPr>
            <a:spLocks noGrp="1" noChangeArrowheads="1"/>
          </p:cNvSpPr>
          <p:nvPr>
            <p:ph type="body" idx="1"/>
          </p:nvPr>
        </p:nvSpPr>
        <p:spPr bwMode="gray">
          <a:xfrm>
            <a:off x="684213" y="1412875"/>
            <a:ext cx="7848600" cy="48974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ja-JP" altLang="ja-JP"/>
          </a:p>
        </p:txBody>
      </p:sp>
      <p:sp>
        <p:nvSpPr>
          <p:cNvPr id="3086" name="Rectangle 14"/>
          <p:cNvSpPr>
            <a:spLocks noGrp="1" noChangeArrowheads="1"/>
          </p:cNvSpPr>
          <p:nvPr>
            <p:ph type="dt" sz="half" idx="2"/>
          </p:nvPr>
        </p:nvSpPr>
        <p:spPr bwMode="gray">
          <a:xfrm>
            <a:off x="509574" y="6500834"/>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pPr defTabSz="457200"/>
            <a:endParaRPr lang="ja-JP" altLang="en-US">
              <a:solidFill>
                <a:prstClr val="black"/>
              </a:solidFill>
            </a:endParaRPr>
          </a:p>
        </p:txBody>
      </p:sp>
      <p:sp>
        <p:nvSpPr>
          <p:cNvPr id="3087" name="Rectangle 15"/>
          <p:cNvSpPr>
            <a:spLocks noGrp="1" noChangeArrowheads="1"/>
          </p:cNvSpPr>
          <p:nvPr>
            <p:ph type="ftr" sz="quarter" idx="3"/>
          </p:nvPr>
        </p:nvSpPr>
        <p:spPr bwMode="gray">
          <a:xfrm>
            <a:off x="2714612" y="6429396"/>
            <a:ext cx="3786214" cy="3571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latinLnBrk="1">
              <a:spcBef>
                <a:spcPct val="50000"/>
              </a:spcBef>
              <a:defRPr kumimoji="0" sz="1200">
                <a:latin typeface="Verdana" pitchFamily="34" charset="0"/>
              </a:defRPr>
            </a:lvl1pPr>
          </a:lstStyle>
          <a:p>
            <a:pPr defTabSz="457200"/>
            <a:endParaRPr kumimoji="1" lang="ja-JP" altLang="en-US">
              <a:solidFill>
                <a:prstClr val="black"/>
              </a:solidFill>
            </a:endParaRPr>
          </a:p>
        </p:txBody>
      </p:sp>
      <p:sp>
        <p:nvSpPr>
          <p:cNvPr id="3088" name="Rectangle 16"/>
          <p:cNvSpPr>
            <a:spLocks noGrp="1" noChangeArrowheads="1"/>
          </p:cNvSpPr>
          <p:nvPr>
            <p:ph type="sldNum" sz="quarter" idx="4"/>
          </p:nvPr>
        </p:nvSpPr>
        <p:spPr bwMode="gray">
          <a:xfrm>
            <a:off x="6858016" y="6500834"/>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pPr defTabSz="457200"/>
            <a:fld id="{C9AA4D9D-43B5-3F43-A2BF-956775D4AAB2}" type="slidenum">
              <a:rPr lang="ja-JP" altLang="en-US" smtClean="0">
                <a:solidFill>
                  <a:prstClr val="black"/>
                </a:solidFill>
              </a:rPr>
              <a:pPr defTabSz="457200"/>
              <a:t>‹#›</a:t>
            </a:fld>
            <a:endParaRPr lang="ja-JP" altLang="en-US">
              <a:solidFill>
                <a:prstClr val="black"/>
              </a:solidFill>
            </a:endParaRPr>
          </a:p>
        </p:txBody>
      </p:sp>
      <p:grpSp>
        <p:nvGrpSpPr>
          <p:cNvPr id="4" name="Group 17"/>
          <p:cNvGrpSpPr>
            <a:grpSpLocks/>
          </p:cNvGrpSpPr>
          <p:nvPr/>
        </p:nvGrpSpPr>
        <p:grpSpPr bwMode="auto">
          <a:xfrm>
            <a:off x="0" y="892175"/>
            <a:ext cx="9144000" cy="400050"/>
            <a:chOff x="0" y="562"/>
            <a:chExt cx="5760" cy="252"/>
          </a:xfrm>
        </p:grpSpPr>
        <p:sp>
          <p:nvSpPr>
            <p:cNvPr id="3090" name="Rectangle 18"/>
            <p:cNvSpPr>
              <a:spLocks noChangeArrowheads="1"/>
            </p:cNvSpPr>
            <p:nvPr/>
          </p:nvSpPr>
          <p:spPr bwMode="gray">
            <a:xfrm>
              <a:off x="0" y="678"/>
              <a:ext cx="5760" cy="136"/>
            </a:xfrm>
            <a:prstGeom prst="rect">
              <a:avLst/>
            </a:prstGeom>
            <a:gradFill rotWithShape="1">
              <a:gsLst>
                <a:gs pos="0">
                  <a:schemeClr val="tx2"/>
                </a:gs>
                <a:gs pos="100000">
                  <a:schemeClr val="tx2">
                    <a:gamma/>
                    <a:tint val="0"/>
                    <a:invGamma/>
                  </a:schemeClr>
                </a:gs>
              </a:gsLst>
              <a:lin ang="5400000" scaled="1"/>
            </a:gradFill>
            <a:ln w="9525">
              <a:noFill/>
              <a:miter lim="800000"/>
              <a:headEnd/>
              <a:tailEnd/>
            </a:ln>
            <a:effectLst/>
          </p:spPr>
          <p:txBody>
            <a:bodyPr wrap="none" anchor="ctr"/>
            <a:lstStyle/>
            <a:p>
              <a:pPr defTabSz="457200"/>
              <a:endParaRPr lang="ja-JP" altLang="en-US">
                <a:solidFill>
                  <a:prstClr val="black"/>
                </a:solidFill>
              </a:endParaRPr>
            </a:p>
          </p:txBody>
        </p:sp>
        <p:grpSp>
          <p:nvGrpSpPr>
            <p:cNvPr id="5" name="Group 19"/>
            <p:cNvGrpSpPr>
              <a:grpSpLocks/>
            </p:cNvGrpSpPr>
            <p:nvPr/>
          </p:nvGrpSpPr>
          <p:grpSpPr bwMode="auto">
            <a:xfrm>
              <a:off x="0" y="562"/>
              <a:ext cx="5760" cy="138"/>
              <a:chOff x="0" y="576"/>
              <a:chExt cx="5760" cy="138"/>
            </a:xfrm>
          </p:grpSpPr>
          <p:sp>
            <p:nvSpPr>
              <p:cNvPr id="3092" name="Rectangle 20"/>
              <p:cNvSpPr>
                <a:spLocks noChangeArrowheads="1"/>
              </p:cNvSpPr>
              <p:nvPr/>
            </p:nvSpPr>
            <p:spPr bwMode="gray">
              <a:xfrm flipH="1" flipV="1">
                <a:off x="0" y="666"/>
                <a:ext cx="5760" cy="48"/>
              </a:xfrm>
              <a:prstGeom prst="rect">
                <a:avLst/>
              </a:prstGeom>
              <a:solidFill>
                <a:schemeClr val="bg1"/>
              </a:solidFill>
              <a:ln w="9525">
                <a:noFill/>
                <a:miter lim="800000"/>
                <a:headEnd/>
                <a:tailEnd/>
              </a:ln>
              <a:effectLst/>
            </p:spPr>
            <p:txBody>
              <a:bodyPr wrap="none" anchor="ctr"/>
              <a:lstStyle/>
              <a:p>
                <a:pPr defTabSz="457200"/>
                <a:endParaRPr lang="ja-JP" altLang="en-US">
                  <a:solidFill>
                    <a:prstClr val="black"/>
                  </a:solidFill>
                </a:endParaRPr>
              </a:p>
            </p:txBody>
          </p:sp>
          <p:sp>
            <p:nvSpPr>
              <p:cNvPr id="3093" name="Rectangle 21"/>
              <p:cNvSpPr>
                <a:spLocks noChangeArrowheads="1"/>
              </p:cNvSpPr>
              <p:nvPr/>
            </p:nvSpPr>
            <p:spPr bwMode="gray">
              <a:xfrm flipH="1" flipV="1">
                <a:off x="4656" y="576"/>
                <a:ext cx="1104" cy="96"/>
              </a:xfrm>
              <a:prstGeom prst="rect">
                <a:avLst/>
              </a:prstGeom>
              <a:solidFill>
                <a:schemeClr val="bg1"/>
              </a:solidFill>
              <a:ln w="9525">
                <a:noFill/>
                <a:miter lim="800000"/>
                <a:headEnd/>
                <a:tailEnd/>
              </a:ln>
              <a:effectLst/>
            </p:spPr>
            <p:txBody>
              <a:bodyPr wrap="none" anchor="ctr"/>
              <a:lstStyle/>
              <a:p>
                <a:pPr defTabSz="457200"/>
                <a:endParaRPr lang="ja-JP" altLang="en-US">
                  <a:solidFill>
                    <a:prstClr val="black"/>
                  </a:solidFill>
                </a:endParaRPr>
              </a:p>
            </p:txBody>
          </p:sp>
          <p:sp>
            <p:nvSpPr>
              <p:cNvPr id="3094" name="Freeform 22"/>
              <p:cNvSpPr>
                <a:spLocks/>
              </p:cNvSpPr>
              <p:nvPr/>
            </p:nvSpPr>
            <p:spPr bwMode="gray">
              <a:xfrm flipH="1" flipV="1">
                <a:off x="4560" y="576"/>
                <a:ext cx="96" cy="96"/>
              </a:xfrm>
              <a:custGeom>
                <a:avLst/>
                <a:gdLst/>
                <a:ahLst/>
                <a:cxnLst>
                  <a:cxn ang="0">
                    <a:pos x="192" y="0"/>
                  </a:cxn>
                  <a:cxn ang="0">
                    <a:pos x="0" y="0"/>
                  </a:cxn>
                  <a:cxn ang="0">
                    <a:pos x="0" y="192"/>
                  </a:cxn>
                  <a:cxn ang="0">
                    <a:pos x="192" y="0"/>
                  </a:cxn>
                </a:cxnLst>
                <a:rect l="0" t="0" r="r" b="b"/>
                <a:pathLst>
                  <a:path w="192" h="192">
                    <a:moveTo>
                      <a:pt x="192" y="0"/>
                    </a:moveTo>
                    <a:lnTo>
                      <a:pt x="0" y="0"/>
                    </a:lnTo>
                    <a:lnTo>
                      <a:pt x="0" y="192"/>
                    </a:lnTo>
                    <a:lnTo>
                      <a:pt x="192" y="0"/>
                    </a:lnTo>
                    <a:close/>
                  </a:path>
                </a:pathLst>
              </a:custGeom>
              <a:solidFill>
                <a:schemeClr val="bg1"/>
              </a:solidFill>
              <a:ln w="9525">
                <a:noFill/>
                <a:round/>
                <a:headEnd/>
                <a:tailEnd/>
              </a:ln>
              <a:effectLst/>
            </p:spPr>
            <p:txBody>
              <a:bodyPr/>
              <a:lstStyle/>
              <a:p>
                <a:pPr defTabSz="457200"/>
                <a:endParaRPr lang="ja-JP" altLang="en-US">
                  <a:solidFill>
                    <a:prstClr val="black"/>
                  </a:solidFill>
                </a:endParaRPr>
              </a:p>
            </p:txBody>
          </p:sp>
        </p:grpSp>
        <p:grpSp>
          <p:nvGrpSpPr>
            <p:cNvPr id="6" name="Group 23"/>
            <p:cNvGrpSpPr>
              <a:grpSpLocks/>
            </p:cNvGrpSpPr>
            <p:nvPr userDrawn="1"/>
          </p:nvGrpSpPr>
          <p:grpSpPr bwMode="auto">
            <a:xfrm>
              <a:off x="0" y="571"/>
              <a:ext cx="5760" cy="138"/>
              <a:chOff x="0" y="576"/>
              <a:chExt cx="5760" cy="138"/>
            </a:xfrm>
          </p:grpSpPr>
          <p:sp>
            <p:nvSpPr>
              <p:cNvPr id="3096" name="Rectangle 24"/>
              <p:cNvSpPr>
                <a:spLocks noChangeArrowheads="1"/>
              </p:cNvSpPr>
              <p:nvPr/>
            </p:nvSpPr>
            <p:spPr bwMode="gray">
              <a:xfrm flipH="1" flipV="1">
                <a:off x="0" y="666"/>
                <a:ext cx="5760" cy="48"/>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97" name="Rectangle 25"/>
              <p:cNvSpPr>
                <a:spLocks noChangeArrowheads="1"/>
              </p:cNvSpPr>
              <p:nvPr/>
            </p:nvSpPr>
            <p:spPr bwMode="gray">
              <a:xfrm flipH="1" flipV="1">
                <a:off x="4656" y="576"/>
                <a:ext cx="1104" cy="96"/>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98" name="Freeform 26"/>
              <p:cNvSpPr>
                <a:spLocks/>
              </p:cNvSpPr>
              <p:nvPr/>
            </p:nvSpPr>
            <p:spPr bwMode="gray">
              <a:xfrm flipH="1" flipV="1">
                <a:off x="4560" y="576"/>
                <a:ext cx="96" cy="96"/>
              </a:xfrm>
              <a:custGeom>
                <a:avLst/>
                <a:gdLst/>
                <a:ahLst/>
                <a:cxnLst>
                  <a:cxn ang="0">
                    <a:pos x="192" y="0"/>
                  </a:cxn>
                  <a:cxn ang="0">
                    <a:pos x="0" y="0"/>
                  </a:cxn>
                  <a:cxn ang="0">
                    <a:pos x="0" y="192"/>
                  </a:cxn>
                  <a:cxn ang="0">
                    <a:pos x="192" y="0"/>
                  </a:cxn>
                </a:cxnLst>
                <a:rect l="0" t="0" r="r" b="b"/>
                <a:pathLst>
                  <a:path w="192" h="192">
                    <a:moveTo>
                      <a:pt x="192" y="0"/>
                    </a:moveTo>
                    <a:lnTo>
                      <a:pt x="0" y="0"/>
                    </a:lnTo>
                    <a:lnTo>
                      <a:pt x="0" y="192"/>
                    </a:lnTo>
                    <a:lnTo>
                      <a:pt x="192" y="0"/>
                    </a:lnTo>
                    <a:close/>
                  </a:path>
                </a:pathLst>
              </a:custGeom>
              <a:solidFill>
                <a:schemeClr val="accent1"/>
              </a:solidFill>
              <a:ln w="9525">
                <a:noFill/>
                <a:round/>
                <a:headEnd/>
                <a:tailEnd/>
              </a:ln>
              <a:effectLst/>
            </p:spPr>
            <p:txBody>
              <a:bodyPr/>
              <a:lstStyle/>
              <a:p>
                <a:pPr defTabSz="457200"/>
                <a:endParaRPr lang="ja-JP" altLang="en-US">
                  <a:solidFill>
                    <a:prstClr val="black"/>
                  </a:solidFill>
                </a:endParaRPr>
              </a:p>
            </p:txBody>
          </p:sp>
        </p:grpSp>
      </p:grpSp>
      <p:sp>
        <p:nvSpPr>
          <p:cNvPr id="3099" name="Rectangle 27"/>
          <p:cNvSpPr>
            <a:spLocks noGrp="1" noChangeArrowheads="1"/>
          </p:cNvSpPr>
          <p:nvPr>
            <p:ph type="title"/>
          </p:nvPr>
        </p:nvSpPr>
        <p:spPr bwMode="gray">
          <a:xfrm>
            <a:off x="0" y="333375"/>
            <a:ext cx="9144000" cy="5746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endParaRPr lang="ja-JP" altLang="ja-JP" dirty="0"/>
          </a:p>
        </p:txBody>
      </p:sp>
    </p:spTree>
    <p:extLst>
      <p:ext uri="{BB962C8B-B14F-4D97-AF65-F5344CB8AC3E}">
        <p14:creationId xmlns:p14="http://schemas.microsoft.com/office/powerpoint/2010/main" val="1095107776"/>
      </p:ext>
    </p:extLst>
  </p:cSld>
  <p:clrMap bg1="lt1" tx1="dk1" bg2="lt2" tx2="dk2" accent1="accent1" accent2="accent2" accent3="accent3" accent4="accent4" accent5="accent5" accent6="accent6" hlink="hlink" folHlink="folHlink"/>
  <p:hf hdr="0" ftr="0" dt="0"/>
  <p:txStyles>
    <p:titleStyle>
      <a:lvl1pPr algn="ctr" rtl="0" eaLnBrk="1" fontAlgn="base" hangingPunct="1">
        <a:spcBef>
          <a:spcPct val="0"/>
        </a:spcBef>
        <a:spcAft>
          <a:spcPct val="0"/>
        </a:spcAft>
        <a:defRPr kumimoji="1" sz="4000" b="1">
          <a:ln>
            <a:solidFill>
              <a:sysClr val="windowText" lastClr="000000"/>
            </a:solidFill>
          </a:ln>
          <a:solidFill>
            <a:schemeClr val="bg1"/>
          </a:solidFill>
          <a:effectLst>
            <a:glow rad="63500">
              <a:schemeClr val="tx1">
                <a:alpha val="40000"/>
              </a:schemeClr>
            </a:glow>
          </a:effectLst>
          <a:latin typeface="+mj-lt"/>
          <a:ea typeface="+mj-ea"/>
          <a:cs typeface="+mj-cs"/>
        </a:defRPr>
      </a:lvl1pPr>
      <a:lvl2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2pPr>
      <a:lvl3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3pPr>
      <a:lvl4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4pPr>
      <a:lvl5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9pPr>
    </p:titleStyle>
    <p:bodyStyle>
      <a:lvl1pPr marL="342900" indent="-342900" algn="l" rtl="0" eaLnBrk="1" fontAlgn="base" hangingPunct="1">
        <a:spcBef>
          <a:spcPct val="20000"/>
        </a:spcBef>
        <a:spcAft>
          <a:spcPct val="0"/>
        </a:spcAft>
        <a:buClr>
          <a:schemeClr val="folHlink"/>
        </a:buClr>
        <a:buSzPct val="50000"/>
        <a:buFont typeface="Wingdings" pitchFamily="2" charset="2"/>
        <a:buChar char="n"/>
        <a:defRPr kumimoji="1" sz="24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000">
          <a:solidFill>
            <a:schemeClr val="tx1"/>
          </a:solidFill>
          <a:latin typeface="+mn-lt"/>
          <a:ea typeface="+mn-ea"/>
        </a:defRPr>
      </a:lvl2pPr>
      <a:lvl3pPr marL="1143000" indent="-228600" algn="l" rtl="0" eaLnBrk="1" fontAlgn="base" hangingPunct="1">
        <a:spcBef>
          <a:spcPct val="20000"/>
        </a:spcBef>
        <a:spcAft>
          <a:spcPct val="0"/>
        </a:spcAft>
        <a:buClr>
          <a:schemeClr val="hlink"/>
        </a:buClr>
        <a:buSzPct val="60000"/>
        <a:buFont typeface="Wingdings" pitchFamily="2" charset="2"/>
        <a:buChar char="n"/>
        <a:defRPr kumimoji="1">
          <a:solidFill>
            <a:schemeClr val="tx1"/>
          </a:solidFill>
          <a:latin typeface="+mn-lt"/>
          <a:ea typeface="+mn-ea"/>
        </a:defRPr>
      </a:lvl3pPr>
      <a:lvl4pPr marL="1600200" indent="-228600" algn="l" rtl="0" eaLnBrk="1" fontAlgn="base" hangingPunct="1">
        <a:spcBef>
          <a:spcPct val="20000"/>
        </a:spcBef>
        <a:spcAft>
          <a:spcPct val="0"/>
        </a:spcAft>
        <a:buChar char="–"/>
        <a:defRPr kumimoji="1">
          <a:solidFill>
            <a:schemeClr val="tx1"/>
          </a:solidFill>
          <a:latin typeface="+mn-lt"/>
          <a:ea typeface="+mn-ea"/>
        </a:defRPr>
      </a:lvl4pPr>
      <a:lvl5pPr marL="2057400" indent="-228600" algn="l" rtl="0" eaLnBrk="1" fontAlgn="base" hangingPunct="1">
        <a:spcBef>
          <a:spcPct val="20000"/>
        </a:spcBef>
        <a:spcAft>
          <a:spcPct val="0"/>
        </a:spcAft>
        <a:buChar char="•"/>
        <a:defRPr kumimoji="1">
          <a:solidFill>
            <a:schemeClr val="tx1"/>
          </a:solidFill>
          <a:latin typeface="+mn-lt"/>
          <a:ea typeface="+mn-ea"/>
        </a:defRPr>
      </a:lvl5pPr>
      <a:lvl6pPr marL="2514600" indent="-228600" algn="l" rtl="0" eaLnBrk="1" fontAlgn="base" hangingPunct="1">
        <a:spcBef>
          <a:spcPct val="20000"/>
        </a:spcBef>
        <a:spcAft>
          <a:spcPct val="0"/>
        </a:spcAft>
        <a:buChar char="•"/>
        <a:defRPr kumimoji="1">
          <a:solidFill>
            <a:schemeClr val="tx1"/>
          </a:solidFill>
          <a:latin typeface="+mn-lt"/>
          <a:ea typeface="+mn-ea"/>
        </a:defRPr>
      </a:lvl6pPr>
      <a:lvl7pPr marL="2971800" indent="-228600" algn="l" rtl="0" eaLnBrk="1" fontAlgn="base" hangingPunct="1">
        <a:spcBef>
          <a:spcPct val="20000"/>
        </a:spcBef>
        <a:spcAft>
          <a:spcPct val="0"/>
        </a:spcAft>
        <a:buChar char="•"/>
        <a:defRPr kumimoji="1">
          <a:solidFill>
            <a:schemeClr val="tx1"/>
          </a:solidFill>
          <a:latin typeface="+mn-lt"/>
          <a:ea typeface="+mn-ea"/>
        </a:defRPr>
      </a:lvl7pPr>
      <a:lvl8pPr marL="3429000" indent="-228600" algn="l" rtl="0" eaLnBrk="1" fontAlgn="base" hangingPunct="1">
        <a:spcBef>
          <a:spcPct val="20000"/>
        </a:spcBef>
        <a:spcAft>
          <a:spcPct val="0"/>
        </a:spcAft>
        <a:buChar char="•"/>
        <a:defRPr kumimoji="1">
          <a:solidFill>
            <a:schemeClr val="tx1"/>
          </a:solidFill>
          <a:latin typeface="+mn-lt"/>
          <a:ea typeface="+mn-ea"/>
        </a:defRPr>
      </a:lvl8pPr>
      <a:lvl9pPr marL="3886200" indent="-228600" algn="l" rtl="0" eaLnBrk="1" fontAlgn="base" hangingPunct="1">
        <a:spcBef>
          <a:spcPct val="20000"/>
        </a:spcBef>
        <a:spcAft>
          <a:spcPct val="0"/>
        </a:spcAft>
        <a:buChar char="•"/>
        <a:defRPr kumimoji="1">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 name="フローチャート : 手操作入力 29"/>
          <p:cNvSpPr/>
          <p:nvPr/>
        </p:nvSpPr>
        <p:spPr>
          <a:xfrm rot="16200000" flipH="1">
            <a:off x="7358078" y="5072078"/>
            <a:ext cx="357166" cy="3214678"/>
          </a:xfrm>
          <a:prstGeom prst="flowChartManualInp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457200"/>
            <a:endParaRPr lang="ja-JP" altLang="en-US">
              <a:solidFill>
                <a:prstClr val="black"/>
              </a:solidFill>
            </a:endParaRPr>
          </a:p>
        </p:txBody>
      </p:sp>
      <p:sp>
        <p:nvSpPr>
          <p:cNvPr id="28" name="フローチャート : 手操作入力 27"/>
          <p:cNvSpPr/>
          <p:nvPr/>
        </p:nvSpPr>
        <p:spPr>
          <a:xfrm rot="5400000">
            <a:off x="1464475" y="5036359"/>
            <a:ext cx="357166" cy="3286116"/>
          </a:xfrm>
          <a:prstGeom prst="flowChartManualInp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457200"/>
            <a:endParaRPr lang="ja-JP" altLang="en-US">
              <a:solidFill>
                <a:prstClr val="black"/>
              </a:solidFill>
            </a:endParaRPr>
          </a:p>
        </p:txBody>
      </p:sp>
      <p:sp>
        <p:nvSpPr>
          <p:cNvPr id="31" name="台形 30"/>
          <p:cNvSpPr/>
          <p:nvPr/>
        </p:nvSpPr>
        <p:spPr>
          <a:xfrm flipV="1">
            <a:off x="2643174" y="6500834"/>
            <a:ext cx="3929090" cy="357166"/>
          </a:xfrm>
          <a:prstGeom prst="trapezoid">
            <a:avLst>
              <a:gd name="adj" fmla="val 143525"/>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457200"/>
            <a:endParaRPr lang="ja-JP" altLang="en-US">
              <a:solidFill>
                <a:prstClr val="black"/>
              </a:solidFill>
            </a:endParaRPr>
          </a:p>
        </p:txBody>
      </p:sp>
      <p:sp>
        <p:nvSpPr>
          <p:cNvPr id="3074" name="Rectangle 2"/>
          <p:cNvSpPr>
            <a:spLocks noChangeArrowheads="1"/>
          </p:cNvSpPr>
          <p:nvPr/>
        </p:nvSpPr>
        <p:spPr bwMode="gray">
          <a:xfrm>
            <a:off x="-14288" y="0"/>
            <a:ext cx="9158288" cy="1268413"/>
          </a:xfrm>
          <a:prstGeom prst="rect">
            <a:avLst/>
          </a:prstGeom>
          <a:gradFill rotWithShape="1">
            <a:gsLst>
              <a:gs pos="0">
                <a:schemeClr val="accent2"/>
              </a:gs>
              <a:gs pos="100000">
                <a:schemeClr val="accent2">
                  <a:gamma/>
                  <a:shade val="78824"/>
                  <a:invGamma/>
                </a:schemeClr>
              </a:gs>
            </a:gsLst>
            <a:lin ang="0" scaled="1"/>
          </a:gradFill>
          <a:ln w="9525">
            <a:solidFill>
              <a:schemeClr val="tx1"/>
            </a:solidFill>
            <a:miter lim="800000"/>
            <a:headEnd/>
            <a:tailEnd/>
          </a:ln>
          <a:effectLst/>
        </p:spPr>
        <p:txBody>
          <a:bodyPr wrap="none" anchor="ctr"/>
          <a:lstStyle/>
          <a:p>
            <a:pPr defTabSz="457200"/>
            <a:endParaRPr lang="ja-JP" altLang="en-US">
              <a:solidFill>
                <a:prstClr val="black"/>
              </a:solidFill>
            </a:endParaRPr>
          </a:p>
        </p:txBody>
      </p:sp>
      <p:grpSp>
        <p:nvGrpSpPr>
          <p:cNvPr id="2" name="Group 3"/>
          <p:cNvGrpSpPr>
            <a:grpSpLocks/>
          </p:cNvGrpSpPr>
          <p:nvPr/>
        </p:nvGrpSpPr>
        <p:grpSpPr bwMode="auto">
          <a:xfrm>
            <a:off x="152400" y="260350"/>
            <a:ext cx="1981200" cy="927100"/>
            <a:chOff x="96" y="0"/>
            <a:chExt cx="1248" cy="912"/>
          </a:xfrm>
        </p:grpSpPr>
        <p:sp>
          <p:nvSpPr>
            <p:cNvPr id="3076" name="Oval 4" descr="80%"/>
            <p:cNvSpPr>
              <a:spLocks noChangeArrowheads="1"/>
            </p:cNvSpPr>
            <p:nvPr userDrawn="1"/>
          </p:nvSpPr>
          <p:spPr bwMode="gray">
            <a:xfrm>
              <a:off x="96" y="0"/>
              <a:ext cx="1248" cy="912"/>
            </a:xfrm>
            <a:prstGeom prst="ellipse">
              <a:avLst/>
            </a:prstGeom>
            <a:pattFill prst="pct80">
              <a:fgClr>
                <a:schemeClr val="accent2"/>
              </a:fgClr>
              <a:bgClr>
                <a:schemeClr val="tx2"/>
              </a:bgClr>
            </a:pattFill>
            <a:ln w="9525">
              <a:noFill/>
              <a:round/>
              <a:headEnd/>
              <a:tailEnd/>
            </a:ln>
            <a:effectLst/>
          </p:spPr>
          <p:txBody>
            <a:bodyPr wrap="none" anchor="ctr"/>
            <a:lstStyle/>
            <a:p>
              <a:pPr defTabSz="457200"/>
              <a:endParaRPr lang="ja-JP" altLang="en-US">
                <a:solidFill>
                  <a:prstClr val="black"/>
                </a:solidFill>
              </a:endParaRPr>
            </a:p>
          </p:txBody>
        </p:sp>
        <p:sp>
          <p:nvSpPr>
            <p:cNvPr id="3077" name="Oval 5" descr="75%"/>
            <p:cNvSpPr>
              <a:spLocks noChangeArrowheads="1"/>
            </p:cNvSpPr>
            <p:nvPr userDrawn="1"/>
          </p:nvSpPr>
          <p:spPr bwMode="gray">
            <a:xfrm>
              <a:off x="288" y="104"/>
              <a:ext cx="816" cy="672"/>
            </a:xfrm>
            <a:prstGeom prst="ellipse">
              <a:avLst/>
            </a:prstGeom>
            <a:pattFill prst="pct75">
              <a:fgClr>
                <a:schemeClr val="accent2"/>
              </a:fgClr>
              <a:bgClr>
                <a:schemeClr val="tx1"/>
              </a:bgClr>
            </a:pattFill>
            <a:ln w="9525">
              <a:noFill/>
              <a:round/>
              <a:headEnd/>
              <a:tailEnd/>
            </a:ln>
            <a:effectLst/>
          </p:spPr>
          <p:txBody>
            <a:bodyPr wrap="none" anchor="ctr"/>
            <a:lstStyle/>
            <a:p>
              <a:pPr defTabSz="457200"/>
              <a:endParaRPr lang="ja-JP" altLang="en-US">
                <a:solidFill>
                  <a:prstClr val="black"/>
                </a:solidFill>
              </a:endParaRPr>
            </a:p>
          </p:txBody>
        </p:sp>
        <p:sp>
          <p:nvSpPr>
            <p:cNvPr id="3078" name="Oval 6" descr="80%"/>
            <p:cNvSpPr>
              <a:spLocks noChangeArrowheads="1"/>
            </p:cNvSpPr>
            <p:nvPr userDrawn="1"/>
          </p:nvSpPr>
          <p:spPr bwMode="gray">
            <a:xfrm>
              <a:off x="440" y="248"/>
              <a:ext cx="480" cy="384"/>
            </a:xfrm>
            <a:prstGeom prst="ellipse">
              <a:avLst/>
            </a:prstGeom>
            <a:pattFill prst="pct80">
              <a:fgClr>
                <a:schemeClr val="accent2"/>
              </a:fgClr>
              <a:bgClr>
                <a:schemeClr val="tx1"/>
              </a:bgClr>
            </a:pattFill>
            <a:ln w="9525">
              <a:noFill/>
              <a:round/>
              <a:headEnd/>
              <a:tailEnd/>
            </a:ln>
            <a:effectLst/>
          </p:spPr>
          <p:txBody>
            <a:bodyPr wrap="none" anchor="ctr"/>
            <a:lstStyle/>
            <a:p>
              <a:pPr defTabSz="457200"/>
              <a:endParaRPr lang="ja-JP" altLang="en-US">
                <a:solidFill>
                  <a:prstClr val="black"/>
                </a:solidFill>
              </a:endParaRPr>
            </a:p>
          </p:txBody>
        </p:sp>
      </p:grpSp>
      <p:sp>
        <p:nvSpPr>
          <p:cNvPr id="3079" name="Rectangle 7"/>
          <p:cNvSpPr>
            <a:spLocks noChangeArrowheads="1"/>
          </p:cNvSpPr>
          <p:nvPr/>
        </p:nvSpPr>
        <p:spPr bwMode="gray">
          <a:xfrm>
            <a:off x="0" y="0"/>
            <a:ext cx="9144000" cy="333375"/>
          </a:xfrm>
          <a:prstGeom prst="rect">
            <a:avLst/>
          </a:prstGeom>
          <a:gradFill rotWithShape="0">
            <a:gsLst>
              <a:gs pos="0">
                <a:schemeClr val="hlink">
                  <a:gamma/>
                  <a:tint val="0"/>
                  <a:invGamma/>
                </a:schemeClr>
              </a:gs>
              <a:gs pos="100000">
                <a:schemeClr val="hlink"/>
              </a:gs>
            </a:gsLst>
            <a:lin ang="0" scaled="1"/>
          </a:gradFill>
          <a:ln w="9525">
            <a:noFill/>
            <a:miter lim="800000"/>
            <a:headEnd/>
            <a:tailEnd/>
          </a:ln>
          <a:effectLst/>
        </p:spPr>
        <p:txBody>
          <a:bodyPr wrap="none" anchor="ctr"/>
          <a:lstStyle/>
          <a:p>
            <a:pPr defTabSz="457200"/>
            <a:endParaRPr lang="ja-JP" altLang="en-US">
              <a:solidFill>
                <a:prstClr val="black"/>
              </a:solidFill>
            </a:endParaRPr>
          </a:p>
        </p:txBody>
      </p:sp>
      <p:grpSp>
        <p:nvGrpSpPr>
          <p:cNvPr id="3" name="Group 8"/>
          <p:cNvGrpSpPr>
            <a:grpSpLocks/>
          </p:cNvGrpSpPr>
          <p:nvPr/>
        </p:nvGrpSpPr>
        <p:grpSpPr bwMode="auto">
          <a:xfrm>
            <a:off x="395288" y="0"/>
            <a:ext cx="1143000" cy="304800"/>
            <a:chOff x="4704" y="0"/>
            <a:chExt cx="720" cy="336"/>
          </a:xfrm>
        </p:grpSpPr>
        <p:sp>
          <p:nvSpPr>
            <p:cNvPr id="3081" name="Rectangle 9"/>
            <p:cNvSpPr>
              <a:spLocks noChangeArrowheads="1"/>
            </p:cNvSpPr>
            <p:nvPr userDrawn="1"/>
          </p:nvSpPr>
          <p:spPr bwMode="gray">
            <a:xfrm>
              <a:off x="4704" y="0"/>
              <a:ext cx="48" cy="336"/>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82" name="Rectangle 10"/>
            <p:cNvSpPr>
              <a:spLocks noChangeArrowheads="1"/>
            </p:cNvSpPr>
            <p:nvPr userDrawn="1"/>
          </p:nvSpPr>
          <p:spPr bwMode="gray">
            <a:xfrm>
              <a:off x="5040" y="0"/>
              <a:ext cx="48" cy="336"/>
            </a:xfrm>
            <a:prstGeom prst="rect">
              <a:avLst/>
            </a:prstGeom>
            <a:solidFill>
              <a:schemeClr val="folHlink"/>
            </a:solidFill>
            <a:ln w="9525">
              <a:noFill/>
              <a:miter lim="800000"/>
              <a:headEnd/>
              <a:tailEnd/>
            </a:ln>
            <a:effectLst/>
          </p:spPr>
          <p:txBody>
            <a:bodyPr wrap="none" anchor="ctr"/>
            <a:lstStyle/>
            <a:p>
              <a:pPr defTabSz="457200"/>
              <a:endParaRPr lang="ja-JP" altLang="en-US">
                <a:solidFill>
                  <a:prstClr val="black"/>
                </a:solidFill>
              </a:endParaRPr>
            </a:p>
          </p:txBody>
        </p:sp>
        <p:sp>
          <p:nvSpPr>
            <p:cNvPr id="3083" name="Rectangle 11"/>
            <p:cNvSpPr>
              <a:spLocks noChangeArrowheads="1"/>
            </p:cNvSpPr>
            <p:nvPr userDrawn="1"/>
          </p:nvSpPr>
          <p:spPr bwMode="gray">
            <a:xfrm>
              <a:off x="5376" y="0"/>
              <a:ext cx="48" cy="336"/>
            </a:xfrm>
            <a:prstGeom prst="rect">
              <a:avLst/>
            </a:prstGeom>
            <a:solidFill>
              <a:schemeClr val="accent2"/>
            </a:solidFill>
            <a:ln w="9525">
              <a:noFill/>
              <a:miter lim="800000"/>
              <a:headEnd/>
              <a:tailEnd/>
            </a:ln>
            <a:effectLst/>
          </p:spPr>
          <p:txBody>
            <a:bodyPr wrap="none" anchor="ctr"/>
            <a:lstStyle/>
            <a:p>
              <a:pPr defTabSz="457200"/>
              <a:endParaRPr lang="ja-JP" altLang="en-US">
                <a:solidFill>
                  <a:prstClr val="black"/>
                </a:solidFill>
              </a:endParaRPr>
            </a:p>
          </p:txBody>
        </p:sp>
      </p:grpSp>
      <p:sp>
        <p:nvSpPr>
          <p:cNvPr id="3084" name="Text Box 12"/>
          <p:cNvSpPr txBox="1">
            <a:spLocks noChangeArrowheads="1"/>
          </p:cNvSpPr>
          <p:nvPr/>
        </p:nvSpPr>
        <p:spPr bwMode="gray">
          <a:xfrm>
            <a:off x="5029200" y="0"/>
            <a:ext cx="4100995" cy="307777"/>
          </a:xfrm>
          <a:prstGeom prst="rect">
            <a:avLst/>
          </a:prstGeom>
          <a:noFill/>
          <a:ln w="9525">
            <a:noFill/>
            <a:miter lim="800000"/>
            <a:headEnd/>
            <a:tailEnd/>
          </a:ln>
          <a:effectLst/>
        </p:spPr>
        <p:txBody>
          <a:bodyPr wrap="none">
            <a:spAutoFit/>
          </a:bodyPr>
          <a:lstStyle/>
          <a:p>
            <a:pPr algn="ctr" defTabSz="457200"/>
            <a:r>
              <a:rPr lang="en-US" altLang="ja-JP" sz="1400" b="1" dirty="0">
                <a:solidFill>
                  <a:srgbClr val="FFFFFF"/>
                </a:solidFill>
              </a:rPr>
              <a:t>KEK (High Energy Accelerator Research Organization)</a:t>
            </a:r>
          </a:p>
        </p:txBody>
      </p:sp>
      <p:sp>
        <p:nvSpPr>
          <p:cNvPr id="3085" name="Rectangle 13"/>
          <p:cNvSpPr>
            <a:spLocks noGrp="1" noChangeArrowheads="1"/>
          </p:cNvSpPr>
          <p:nvPr>
            <p:ph type="body" idx="1"/>
          </p:nvPr>
        </p:nvSpPr>
        <p:spPr bwMode="gray">
          <a:xfrm>
            <a:off x="684213" y="1412875"/>
            <a:ext cx="7848600" cy="48974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ja-JP" altLang="ja-JP"/>
          </a:p>
        </p:txBody>
      </p:sp>
      <p:sp>
        <p:nvSpPr>
          <p:cNvPr id="3086" name="Rectangle 14"/>
          <p:cNvSpPr>
            <a:spLocks noGrp="1" noChangeArrowheads="1"/>
          </p:cNvSpPr>
          <p:nvPr>
            <p:ph type="dt" sz="half" idx="2"/>
          </p:nvPr>
        </p:nvSpPr>
        <p:spPr bwMode="gray">
          <a:xfrm>
            <a:off x="509574" y="6500834"/>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pPr defTabSz="457200"/>
            <a:endParaRPr lang="ja-JP" altLang="en-US">
              <a:solidFill>
                <a:prstClr val="black"/>
              </a:solidFill>
            </a:endParaRPr>
          </a:p>
        </p:txBody>
      </p:sp>
      <p:sp>
        <p:nvSpPr>
          <p:cNvPr id="3087" name="Rectangle 15"/>
          <p:cNvSpPr>
            <a:spLocks noGrp="1" noChangeArrowheads="1"/>
          </p:cNvSpPr>
          <p:nvPr>
            <p:ph type="ftr" sz="quarter" idx="3"/>
          </p:nvPr>
        </p:nvSpPr>
        <p:spPr bwMode="gray">
          <a:xfrm>
            <a:off x="2714612" y="6429396"/>
            <a:ext cx="3786214" cy="3571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latinLnBrk="1">
              <a:spcBef>
                <a:spcPct val="50000"/>
              </a:spcBef>
              <a:defRPr kumimoji="0" sz="1200">
                <a:latin typeface="Verdana" pitchFamily="34" charset="0"/>
              </a:defRPr>
            </a:lvl1pPr>
          </a:lstStyle>
          <a:p>
            <a:pPr defTabSz="457200"/>
            <a:endParaRPr kumimoji="1" lang="ja-JP" altLang="en-US">
              <a:solidFill>
                <a:prstClr val="black"/>
              </a:solidFill>
            </a:endParaRPr>
          </a:p>
        </p:txBody>
      </p:sp>
      <p:sp>
        <p:nvSpPr>
          <p:cNvPr id="3088" name="Rectangle 16"/>
          <p:cNvSpPr>
            <a:spLocks noGrp="1" noChangeArrowheads="1"/>
          </p:cNvSpPr>
          <p:nvPr>
            <p:ph type="sldNum" sz="quarter" idx="4"/>
          </p:nvPr>
        </p:nvSpPr>
        <p:spPr bwMode="gray">
          <a:xfrm>
            <a:off x="6858016" y="6500834"/>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pPr defTabSz="457200"/>
            <a:fld id="{C9AA4D9D-43B5-3F43-A2BF-956775D4AAB2}" type="slidenum">
              <a:rPr lang="ja-JP" altLang="en-US" smtClean="0">
                <a:solidFill>
                  <a:prstClr val="black"/>
                </a:solidFill>
              </a:rPr>
              <a:pPr defTabSz="457200"/>
              <a:t>‹#›</a:t>
            </a:fld>
            <a:endParaRPr lang="ja-JP" altLang="en-US">
              <a:solidFill>
                <a:prstClr val="black"/>
              </a:solidFill>
            </a:endParaRPr>
          </a:p>
        </p:txBody>
      </p:sp>
      <p:grpSp>
        <p:nvGrpSpPr>
          <p:cNvPr id="4" name="Group 17"/>
          <p:cNvGrpSpPr>
            <a:grpSpLocks/>
          </p:cNvGrpSpPr>
          <p:nvPr/>
        </p:nvGrpSpPr>
        <p:grpSpPr bwMode="auto">
          <a:xfrm>
            <a:off x="0" y="892175"/>
            <a:ext cx="9144000" cy="400050"/>
            <a:chOff x="0" y="562"/>
            <a:chExt cx="5760" cy="252"/>
          </a:xfrm>
        </p:grpSpPr>
        <p:sp>
          <p:nvSpPr>
            <p:cNvPr id="3090" name="Rectangle 18"/>
            <p:cNvSpPr>
              <a:spLocks noChangeArrowheads="1"/>
            </p:cNvSpPr>
            <p:nvPr/>
          </p:nvSpPr>
          <p:spPr bwMode="gray">
            <a:xfrm>
              <a:off x="0" y="678"/>
              <a:ext cx="5760" cy="136"/>
            </a:xfrm>
            <a:prstGeom prst="rect">
              <a:avLst/>
            </a:prstGeom>
            <a:gradFill rotWithShape="1">
              <a:gsLst>
                <a:gs pos="0">
                  <a:schemeClr val="tx2"/>
                </a:gs>
                <a:gs pos="100000">
                  <a:schemeClr val="tx2">
                    <a:gamma/>
                    <a:tint val="0"/>
                    <a:invGamma/>
                  </a:schemeClr>
                </a:gs>
              </a:gsLst>
              <a:lin ang="5400000" scaled="1"/>
            </a:gradFill>
            <a:ln w="9525">
              <a:noFill/>
              <a:miter lim="800000"/>
              <a:headEnd/>
              <a:tailEnd/>
            </a:ln>
            <a:effectLst/>
          </p:spPr>
          <p:txBody>
            <a:bodyPr wrap="none" anchor="ctr"/>
            <a:lstStyle/>
            <a:p>
              <a:pPr defTabSz="457200"/>
              <a:endParaRPr lang="ja-JP" altLang="en-US">
                <a:solidFill>
                  <a:prstClr val="black"/>
                </a:solidFill>
              </a:endParaRPr>
            </a:p>
          </p:txBody>
        </p:sp>
        <p:grpSp>
          <p:nvGrpSpPr>
            <p:cNvPr id="5" name="Group 19"/>
            <p:cNvGrpSpPr>
              <a:grpSpLocks/>
            </p:cNvGrpSpPr>
            <p:nvPr/>
          </p:nvGrpSpPr>
          <p:grpSpPr bwMode="auto">
            <a:xfrm>
              <a:off x="0" y="562"/>
              <a:ext cx="5760" cy="138"/>
              <a:chOff x="0" y="576"/>
              <a:chExt cx="5760" cy="138"/>
            </a:xfrm>
          </p:grpSpPr>
          <p:sp>
            <p:nvSpPr>
              <p:cNvPr id="3092" name="Rectangle 20"/>
              <p:cNvSpPr>
                <a:spLocks noChangeArrowheads="1"/>
              </p:cNvSpPr>
              <p:nvPr/>
            </p:nvSpPr>
            <p:spPr bwMode="gray">
              <a:xfrm flipH="1" flipV="1">
                <a:off x="0" y="666"/>
                <a:ext cx="5760" cy="48"/>
              </a:xfrm>
              <a:prstGeom prst="rect">
                <a:avLst/>
              </a:prstGeom>
              <a:solidFill>
                <a:schemeClr val="bg1"/>
              </a:solidFill>
              <a:ln w="9525">
                <a:noFill/>
                <a:miter lim="800000"/>
                <a:headEnd/>
                <a:tailEnd/>
              </a:ln>
              <a:effectLst/>
            </p:spPr>
            <p:txBody>
              <a:bodyPr wrap="none" anchor="ctr"/>
              <a:lstStyle/>
              <a:p>
                <a:pPr defTabSz="457200"/>
                <a:endParaRPr lang="ja-JP" altLang="en-US">
                  <a:solidFill>
                    <a:prstClr val="black"/>
                  </a:solidFill>
                </a:endParaRPr>
              </a:p>
            </p:txBody>
          </p:sp>
          <p:sp>
            <p:nvSpPr>
              <p:cNvPr id="3093" name="Rectangle 21"/>
              <p:cNvSpPr>
                <a:spLocks noChangeArrowheads="1"/>
              </p:cNvSpPr>
              <p:nvPr/>
            </p:nvSpPr>
            <p:spPr bwMode="gray">
              <a:xfrm flipH="1" flipV="1">
                <a:off x="4656" y="576"/>
                <a:ext cx="1104" cy="96"/>
              </a:xfrm>
              <a:prstGeom prst="rect">
                <a:avLst/>
              </a:prstGeom>
              <a:solidFill>
                <a:schemeClr val="bg1"/>
              </a:solidFill>
              <a:ln w="9525">
                <a:noFill/>
                <a:miter lim="800000"/>
                <a:headEnd/>
                <a:tailEnd/>
              </a:ln>
              <a:effectLst/>
            </p:spPr>
            <p:txBody>
              <a:bodyPr wrap="none" anchor="ctr"/>
              <a:lstStyle/>
              <a:p>
                <a:pPr defTabSz="457200"/>
                <a:endParaRPr lang="ja-JP" altLang="en-US">
                  <a:solidFill>
                    <a:prstClr val="black"/>
                  </a:solidFill>
                </a:endParaRPr>
              </a:p>
            </p:txBody>
          </p:sp>
          <p:sp>
            <p:nvSpPr>
              <p:cNvPr id="3094" name="Freeform 22"/>
              <p:cNvSpPr>
                <a:spLocks/>
              </p:cNvSpPr>
              <p:nvPr/>
            </p:nvSpPr>
            <p:spPr bwMode="gray">
              <a:xfrm flipH="1" flipV="1">
                <a:off x="4560" y="576"/>
                <a:ext cx="96" cy="96"/>
              </a:xfrm>
              <a:custGeom>
                <a:avLst/>
                <a:gdLst/>
                <a:ahLst/>
                <a:cxnLst>
                  <a:cxn ang="0">
                    <a:pos x="192" y="0"/>
                  </a:cxn>
                  <a:cxn ang="0">
                    <a:pos x="0" y="0"/>
                  </a:cxn>
                  <a:cxn ang="0">
                    <a:pos x="0" y="192"/>
                  </a:cxn>
                  <a:cxn ang="0">
                    <a:pos x="192" y="0"/>
                  </a:cxn>
                </a:cxnLst>
                <a:rect l="0" t="0" r="r" b="b"/>
                <a:pathLst>
                  <a:path w="192" h="192">
                    <a:moveTo>
                      <a:pt x="192" y="0"/>
                    </a:moveTo>
                    <a:lnTo>
                      <a:pt x="0" y="0"/>
                    </a:lnTo>
                    <a:lnTo>
                      <a:pt x="0" y="192"/>
                    </a:lnTo>
                    <a:lnTo>
                      <a:pt x="192" y="0"/>
                    </a:lnTo>
                    <a:close/>
                  </a:path>
                </a:pathLst>
              </a:custGeom>
              <a:solidFill>
                <a:schemeClr val="bg1"/>
              </a:solidFill>
              <a:ln w="9525">
                <a:noFill/>
                <a:round/>
                <a:headEnd/>
                <a:tailEnd/>
              </a:ln>
              <a:effectLst/>
            </p:spPr>
            <p:txBody>
              <a:bodyPr/>
              <a:lstStyle/>
              <a:p>
                <a:pPr defTabSz="457200"/>
                <a:endParaRPr lang="ja-JP" altLang="en-US">
                  <a:solidFill>
                    <a:prstClr val="black"/>
                  </a:solidFill>
                </a:endParaRPr>
              </a:p>
            </p:txBody>
          </p:sp>
        </p:grpSp>
        <p:grpSp>
          <p:nvGrpSpPr>
            <p:cNvPr id="6" name="Group 23"/>
            <p:cNvGrpSpPr>
              <a:grpSpLocks/>
            </p:cNvGrpSpPr>
            <p:nvPr userDrawn="1"/>
          </p:nvGrpSpPr>
          <p:grpSpPr bwMode="auto">
            <a:xfrm>
              <a:off x="0" y="571"/>
              <a:ext cx="5760" cy="138"/>
              <a:chOff x="0" y="576"/>
              <a:chExt cx="5760" cy="138"/>
            </a:xfrm>
          </p:grpSpPr>
          <p:sp>
            <p:nvSpPr>
              <p:cNvPr id="3096" name="Rectangle 24"/>
              <p:cNvSpPr>
                <a:spLocks noChangeArrowheads="1"/>
              </p:cNvSpPr>
              <p:nvPr/>
            </p:nvSpPr>
            <p:spPr bwMode="gray">
              <a:xfrm flipH="1" flipV="1">
                <a:off x="0" y="666"/>
                <a:ext cx="5760" cy="48"/>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97" name="Rectangle 25"/>
              <p:cNvSpPr>
                <a:spLocks noChangeArrowheads="1"/>
              </p:cNvSpPr>
              <p:nvPr/>
            </p:nvSpPr>
            <p:spPr bwMode="gray">
              <a:xfrm flipH="1" flipV="1">
                <a:off x="4656" y="576"/>
                <a:ext cx="1104" cy="96"/>
              </a:xfrm>
              <a:prstGeom prst="rect">
                <a:avLst/>
              </a:prstGeom>
              <a:solidFill>
                <a:schemeClr val="accent1"/>
              </a:solidFill>
              <a:ln w="9525">
                <a:noFill/>
                <a:miter lim="800000"/>
                <a:headEnd/>
                <a:tailEnd/>
              </a:ln>
              <a:effectLst/>
            </p:spPr>
            <p:txBody>
              <a:bodyPr wrap="none" anchor="ctr"/>
              <a:lstStyle/>
              <a:p>
                <a:pPr defTabSz="457200"/>
                <a:endParaRPr lang="ja-JP" altLang="en-US">
                  <a:solidFill>
                    <a:prstClr val="black"/>
                  </a:solidFill>
                </a:endParaRPr>
              </a:p>
            </p:txBody>
          </p:sp>
          <p:sp>
            <p:nvSpPr>
              <p:cNvPr id="3098" name="Freeform 26"/>
              <p:cNvSpPr>
                <a:spLocks/>
              </p:cNvSpPr>
              <p:nvPr/>
            </p:nvSpPr>
            <p:spPr bwMode="gray">
              <a:xfrm flipH="1" flipV="1">
                <a:off x="4560" y="576"/>
                <a:ext cx="96" cy="96"/>
              </a:xfrm>
              <a:custGeom>
                <a:avLst/>
                <a:gdLst/>
                <a:ahLst/>
                <a:cxnLst>
                  <a:cxn ang="0">
                    <a:pos x="192" y="0"/>
                  </a:cxn>
                  <a:cxn ang="0">
                    <a:pos x="0" y="0"/>
                  </a:cxn>
                  <a:cxn ang="0">
                    <a:pos x="0" y="192"/>
                  </a:cxn>
                  <a:cxn ang="0">
                    <a:pos x="192" y="0"/>
                  </a:cxn>
                </a:cxnLst>
                <a:rect l="0" t="0" r="r" b="b"/>
                <a:pathLst>
                  <a:path w="192" h="192">
                    <a:moveTo>
                      <a:pt x="192" y="0"/>
                    </a:moveTo>
                    <a:lnTo>
                      <a:pt x="0" y="0"/>
                    </a:lnTo>
                    <a:lnTo>
                      <a:pt x="0" y="192"/>
                    </a:lnTo>
                    <a:lnTo>
                      <a:pt x="192" y="0"/>
                    </a:lnTo>
                    <a:close/>
                  </a:path>
                </a:pathLst>
              </a:custGeom>
              <a:solidFill>
                <a:schemeClr val="accent1"/>
              </a:solidFill>
              <a:ln w="9525">
                <a:noFill/>
                <a:round/>
                <a:headEnd/>
                <a:tailEnd/>
              </a:ln>
              <a:effectLst/>
            </p:spPr>
            <p:txBody>
              <a:bodyPr/>
              <a:lstStyle/>
              <a:p>
                <a:pPr defTabSz="457200"/>
                <a:endParaRPr lang="ja-JP" altLang="en-US">
                  <a:solidFill>
                    <a:prstClr val="black"/>
                  </a:solidFill>
                </a:endParaRPr>
              </a:p>
            </p:txBody>
          </p:sp>
        </p:grpSp>
      </p:grpSp>
      <p:sp>
        <p:nvSpPr>
          <p:cNvPr id="3099" name="Rectangle 27"/>
          <p:cNvSpPr>
            <a:spLocks noGrp="1" noChangeArrowheads="1"/>
          </p:cNvSpPr>
          <p:nvPr>
            <p:ph type="title"/>
          </p:nvPr>
        </p:nvSpPr>
        <p:spPr bwMode="gray">
          <a:xfrm>
            <a:off x="0" y="333375"/>
            <a:ext cx="9144000" cy="5746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endParaRPr lang="ja-JP" altLang="ja-JP" dirty="0"/>
          </a:p>
        </p:txBody>
      </p:sp>
    </p:spTree>
    <p:extLst>
      <p:ext uri="{BB962C8B-B14F-4D97-AF65-F5344CB8AC3E}">
        <p14:creationId xmlns:p14="http://schemas.microsoft.com/office/powerpoint/2010/main" val="1095107776"/>
      </p:ext>
    </p:extLst>
  </p:cSld>
  <p:clrMap bg1="lt1" tx1="dk1" bg2="lt2" tx2="dk2" accent1="accent1" accent2="accent2" accent3="accent3" accent4="accent4" accent5="accent5" accent6="accent6" hlink="hlink" folHlink="folHlink"/>
  <p:hf hdr="0" ftr="0" dt="0"/>
  <p:txStyles>
    <p:titleStyle>
      <a:lvl1pPr algn="ctr" rtl="0" eaLnBrk="1" fontAlgn="base" hangingPunct="1">
        <a:spcBef>
          <a:spcPct val="0"/>
        </a:spcBef>
        <a:spcAft>
          <a:spcPct val="0"/>
        </a:spcAft>
        <a:defRPr kumimoji="1" sz="4000" b="1">
          <a:ln>
            <a:solidFill>
              <a:sysClr val="windowText" lastClr="000000"/>
            </a:solidFill>
          </a:ln>
          <a:solidFill>
            <a:schemeClr val="bg1"/>
          </a:solidFill>
          <a:effectLst>
            <a:glow rad="63500">
              <a:schemeClr val="tx1">
                <a:alpha val="40000"/>
              </a:schemeClr>
            </a:glow>
          </a:effectLst>
          <a:latin typeface="+mj-lt"/>
          <a:ea typeface="+mj-ea"/>
          <a:cs typeface="+mj-cs"/>
        </a:defRPr>
      </a:lvl1pPr>
      <a:lvl2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2pPr>
      <a:lvl3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3pPr>
      <a:lvl4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4pPr>
      <a:lvl5pPr algn="l" rtl="0" eaLnBrk="1" fontAlgn="base" hangingPunct="1">
        <a:spcBef>
          <a:spcPct val="0"/>
        </a:spcBef>
        <a:spcAft>
          <a:spcPct val="0"/>
        </a:spcAft>
        <a:defRPr kumimoji="1" sz="36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9pPr>
    </p:titleStyle>
    <p:bodyStyle>
      <a:lvl1pPr marL="342900" indent="-342900" algn="l" rtl="0" eaLnBrk="1" fontAlgn="base" hangingPunct="1">
        <a:spcBef>
          <a:spcPct val="20000"/>
        </a:spcBef>
        <a:spcAft>
          <a:spcPct val="0"/>
        </a:spcAft>
        <a:buClr>
          <a:schemeClr val="folHlink"/>
        </a:buClr>
        <a:buSzPct val="50000"/>
        <a:buFont typeface="Wingdings" pitchFamily="2" charset="2"/>
        <a:buChar char="n"/>
        <a:defRPr kumimoji="1" sz="24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000">
          <a:solidFill>
            <a:schemeClr val="tx1"/>
          </a:solidFill>
          <a:latin typeface="+mn-lt"/>
          <a:ea typeface="+mn-ea"/>
        </a:defRPr>
      </a:lvl2pPr>
      <a:lvl3pPr marL="1143000" indent="-228600" algn="l" rtl="0" eaLnBrk="1" fontAlgn="base" hangingPunct="1">
        <a:spcBef>
          <a:spcPct val="20000"/>
        </a:spcBef>
        <a:spcAft>
          <a:spcPct val="0"/>
        </a:spcAft>
        <a:buClr>
          <a:schemeClr val="hlink"/>
        </a:buClr>
        <a:buSzPct val="60000"/>
        <a:buFont typeface="Wingdings" pitchFamily="2" charset="2"/>
        <a:buChar char="n"/>
        <a:defRPr kumimoji="1">
          <a:solidFill>
            <a:schemeClr val="tx1"/>
          </a:solidFill>
          <a:latin typeface="+mn-lt"/>
          <a:ea typeface="+mn-ea"/>
        </a:defRPr>
      </a:lvl3pPr>
      <a:lvl4pPr marL="1600200" indent="-228600" algn="l" rtl="0" eaLnBrk="1" fontAlgn="base" hangingPunct="1">
        <a:spcBef>
          <a:spcPct val="20000"/>
        </a:spcBef>
        <a:spcAft>
          <a:spcPct val="0"/>
        </a:spcAft>
        <a:buChar char="–"/>
        <a:defRPr kumimoji="1">
          <a:solidFill>
            <a:schemeClr val="tx1"/>
          </a:solidFill>
          <a:latin typeface="+mn-lt"/>
          <a:ea typeface="+mn-ea"/>
        </a:defRPr>
      </a:lvl4pPr>
      <a:lvl5pPr marL="2057400" indent="-228600" algn="l" rtl="0" eaLnBrk="1" fontAlgn="base" hangingPunct="1">
        <a:spcBef>
          <a:spcPct val="20000"/>
        </a:spcBef>
        <a:spcAft>
          <a:spcPct val="0"/>
        </a:spcAft>
        <a:buChar char="•"/>
        <a:defRPr kumimoji="1">
          <a:solidFill>
            <a:schemeClr val="tx1"/>
          </a:solidFill>
          <a:latin typeface="+mn-lt"/>
          <a:ea typeface="+mn-ea"/>
        </a:defRPr>
      </a:lvl5pPr>
      <a:lvl6pPr marL="2514600" indent="-228600" algn="l" rtl="0" eaLnBrk="1" fontAlgn="base" hangingPunct="1">
        <a:spcBef>
          <a:spcPct val="20000"/>
        </a:spcBef>
        <a:spcAft>
          <a:spcPct val="0"/>
        </a:spcAft>
        <a:buChar char="•"/>
        <a:defRPr kumimoji="1">
          <a:solidFill>
            <a:schemeClr val="tx1"/>
          </a:solidFill>
          <a:latin typeface="+mn-lt"/>
          <a:ea typeface="+mn-ea"/>
        </a:defRPr>
      </a:lvl6pPr>
      <a:lvl7pPr marL="2971800" indent="-228600" algn="l" rtl="0" eaLnBrk="1" fontAlgn="base" hangingPunct="1">
        <a:spcBef>
          <a:spcPct val="20000"/>
        </a:spcBef>
        <a:spcAft>
          <a:spcPct val="0"/>
        </a:spcAft>
        <a:buChar char="•"/>
        <a:defRPr kumimoji="1">
          <a:solidFill>
            <a:schemeClr val="tx1"/>
          </a:solidFill>
          <a:latin typeface="+mn-lt"/>
          <a:ea typeface="+mn-ea"/>
        </a:defRPr>
      </a:lvl7pPr>
      <a:lvl8pPr marL="3429000" indent="-228600" algn="l" rtl="0" eaLnBrk="1" fontAlgn="base" hangingPunct="1">
        <a:spcBef>
          <a:spcPct val="20000"/>
        </a:spcBef>
        <a:spcAft>
          <a:spcPct val="0"/>
        </a:spcAft>
        <a:buChar char="•"/>
        <a:defRPr kumimoji="1">
          <a:solidFill>
            <a:schemeClr val="tx1"/>
          </a:solidFill>
          <a:latin typeface="+mn-lt"/>
          <a:ea typeface="+mn-ea"/>
        </a:defRPr>
      </a:lvl8pPr>
      <a:lvl9pPr marL="3886200" indent="-228600" algn="l" rtl="0" eaLnBrk="1" fontAlgn="base" hangingPunct="1">
        <a:spcBef>
          <a:spcPct val="20000"/>
        </a:spcBef>
        <a:spcAft>
          <a:spcPct val="0"/>
        </a:spcAft>
        <a:buChar char="•"/>
        <a:defRPr kumimoji="1">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hyperlink" Target="https://www2.kek.jp/ilc/file/SCJ_report_clarification_181221.pdf" TargetMode="Externa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hyperlink" Target="http://www.jahep.org/files/JAHEP-ILCstatement-170816-EN.pdf" TargetMode="Externa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hyperlink" Target="http://www.scj.go.jp/ja/info/kohyo/pdf/kohyo-24-k273-en.pdf" TargetMode="Externa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lstStyle/>
          <a:p>
            <a:r>
              <a:rPr kumimoji="1" lang="en-US" altLang="ja-JP" sz="3200" dirty="0" smtClean="0">
                <a:solidFill>
                  <a:schemeClr val="tx1"/>
                </a:solidFill>
              </a:rPr>
              <a:t>ILC Project (Status and Prospect) </a:t>
            </a:r>
            <a:endParaRPr kumimoji="1" lang="ja-JP" altLang="en-US" sz="3200" dirty="0">
              <a:solidFill>
                <a:schemeClr val="tx1"/>
              </a:solidFill>
            </a:endParaRPr>
          </a:p>
        </p:txBody>
      </p:sp>
      <p:sp>
        <p:nvSpPr>
          <p:cNvPr id="5" name="サブタイトル 4"/>
          <p:cNvSpPr>
            <a:spLocks noGrp="1"/>
          </p:cNvSpPr>
          <p:nvPr>
            <p:ph type="subTitle" idx="1"/>
          </p:nvPr>
        </p:nvSpPr>
        <p:spPr/>
        <p:txBody>
          <a:bodyPr>
            <a:normAutofit fontScale="70000" lnSpcReduction="20000"/>
          </a:bodyPr>
          <a:lstStyle/>
          <a:p>
            <a:r>
              <a:rPr kumimoji="1" lang="en-US" altLang="ja-JP" dirty="0" smtClean="0"/>
              <a:t>Yasuhiro Okada </a:t>
            </a:r>
          </a:p>
          <a:p>
            <a:r>
              <a:rPr lang="en-US" altLang="ja-JP" dirty="0" smtClean="0"/>
              <a:t>Executive Director</a:t>
            </a:r>
          </a:p>
          <a:p>
            <a:r>
              <a:rPr lang="en-US" altLang="ja-JP" dirty="0" smtClean="0"/>
              <a:t>High Energy Accelerator Research Organization (KEK)</a:t>
            </a:r>
          </a:p>
          <a:p>
            <a:r>
              <a:rPr lang="en-US" altLang="ja-JP" dirty="0" smtClean="0"/>
              <a:t>HPNP2019, February 18, 2019, Osaka</a:t>
            </a:r>
          </a:p>
          <a:p>
            <a:r>
              <a:rPr lang="en-US" altLang="ja-JP" dirty="0" smtClean="0"/>
              <a:t>  </a:t>
            </a:r>
            <a:endParaRPr kumimoji="1" lang="ja-JP" altLang="en-US" dirty="0"/>
          </a:p>
        </p:txBody>
      </p:sp>
      <p:sp>
        <p:nvSpPr>
          <p:cNvPr id="2" name="スライド番号プレースホルダー 1"/>
          <p:cNvSpPr>
            <a:spLocks noGrp="1"/>
          </p:cNvSpPr>
          <p:nvPr>
            <p:ph type="sldNum" sz="quarter" idx="12"/>
          </p:nvPr>
        </p:nvSpPr>
        <p:spPr/>
        <p:txBody>
          <a:bodyPr/>
          <a:lstStyle/>
          <a:p>
            <a:fld id="{F5BDA9AB-68BF-4C1C-A55C-6322ECA17994}" type="slidenum">
              <a:rPr kumimoji="1" lang="ja-JP" altLang="en-US" smtClean="0"/>
              <a:t>1</a:t>
            </a:fld>
            <a:endParaRPr kumimoji="1" lang="ja-JP" altLang="en-US" dirty="0"/>
          </a:p>
        </p:txBody>
      </p:sp>
    </p:spTree>
    <p:extLst>
      <p:ext uri="{BB962C8B-B14F-4D97-AF65-F5344CB8AC3E}">
        <p14:creationId xmlns:p14="http://schemas.microsoft.com/office/powerpoint/2010/main" val="1218053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The SCJ report : Executive summary  </a:t>
            </a:r>
            <a:endParaRPr kumimoji="1" lang="ja-JP" altLang="en-US" dirty="0"/>
          </a:p>
        </p:txBody>
      </p:sp>
      <p:sp>
        <p:nvSpPr>
          <p:cNvPr id="3" name="コンテンツ プレースホルダー 2"/>
          <p:cNvSpPr>
            <a:spLocks noGrp="1"/>
          </p:cNvSpPr>
          <p:nvPr>
            <p:ph idx="1"/>
          </p:nvPr>
        </p:nvSpPr>
        <p:spPr>
          <a:xfrm>
            <a:off x="428836" y="692696"/>
            <a:ext cx="8229600" cy="4967078"/>
          </a:xfrm>
        </p:spPr>
        <p:txBody>
          <a:bodyPr>
            <a:noAutofit/>
          </a:bodyPr>
          <a:lstStyle/>
          <a:p>
            <a:r>
              <a:rPr kumimoji="1" lang="en-US" altLang="ja-JP" sz="2400" dirty="0" smtClean="0"/>
              <a:t>The SCJ recognizes the importance of the Higgs physics</a:t>
            </a:r>
            <a:r>
              <a:rPr lang="en-US" altLang="ja-JP" sz="2400" dirty="0" smtClean="0"/>
              <a:t> </a:t>
            </a:r>
            <a:r>
              <a:rPr lang="en-US" altLang="ja-JP" sz="2400" i="1" dirty="0" smtClean="0"/>
              <a:t>“</a:t>
            </a:r>
            <a:r>
              <a:rPr lang="en-US" altLang="ja-JP" sz="2400" i="1" dirty="0" smtClean="0"/>
              <a:t> It is agreed upon  in Japanese high energy physics community that the precision measurement of the Higgs coupling is an important one among those approaches.</a:t>
            </a:r>
            <a:r>
              <a:rPr lang="en-US" altLang="ja-JP" sz="2400" i="1" dirty="0" smtClean="0"/>
              <a:t>”</a:t>
            </a:r>
          </a:p>
          <a:p>
            <a:r>
              <a:rPr lang="en-US" altLang="ja-JP" sz="2400" i="1" dirty="0" smtClean="0"/>
              <a:t>“</a:t>
            </a:r>
            <a:r>
              <a:rPr lang="en-US" altLang="ja-JP" sz="2400" i="1" u="sng" dirty="0" smtClean="0"/>
              <a:t>Judging from the plan and preparatory status of the project presented at the moment, </a:t>
            </a:r>
            <a:r>
              <a:rPr lang="en-US" altLang="ja-JP" sz="2400" i="1" dirty="0" smtClean="0"/>
              <a:t>the Science Council of Japan does not reach a consensus to support hosting the 250GeV ILC project in Japan</a:t>
            </a:r>
            <a:r>
              <a:rPr lang="en-US" altLang="ja-JP" sz="2400" dirty="0" smtClean="0"/>
              <a:t>.</a:t>
            </a:r>
            <a:r>
              <a:rPr lang="en-US" altLang="ja-JP" sz="2400" i="1" dirty="0" smtClean="0"/>
              <a:t>”                                                                                                   </a:t>
            </a:r>
            <a:r>
              <a:rPr lang="en-US" altLang="ja-JP" sz="2400" dirty="0" smtClean="0"/>
              <a:t>Their main concerns are </a:t>
            </a:r>
            <a:r>
              <a:rPr lang="en-US" altLang="ja-JP" sz="2400" i="1" dirty="0" smtClean="0"/>
              <a:t>“</a:t>
            </a:r>
            <a:r>
              <a:rPr lang="en-US" altLang="ja-JP" sz="2400" i="1" dirty="0" smtClean="0">
                <a:solidFill>
                  <a:srgbClr val="0070C0"/>
                </a:solidFill>
              </a:rPr>
              <a:t>Japan’s large share of the overall cost required for the project implementation </a:t>
            </a:r>
            <a:r>
              <a:rPr lang="en-US" altLang="ja-JP" sz="2400" i="1" dirty="0" smtClean="0"/>
              <a:t>”</a:t>
            </a:r>
            <a:r>
              <a:rPr lang="en-US" altLang="ja-JP" sz="2400" dirty="0" smtClean="0"/>
              <a:t>, </a:t>
            </a:r>
            <a:r>
              <a:rPr lang="en-US" altLang="ja-JP" sz="2400" i="1" dirty="0" smtClean="0"/>
              <a:t>“</a:t>
            </a:r>
            <a:r>
              <a:rPr lang="en-US" altLang="ja-JP" sz="2400" i="1" dirty="0" smtClean="0">
                <a:solidFill>
                  <a:srgbClr val="0070C0"/>
                </a:solidFill>
              </a:rPr>
              <a:t>considerable hurdles remain to be cleared </a:t>
            </a:r>
            <a:r>
              <a:rPr lang="en-US" altLang="ja-JP" sz="2400" i="1" dirty="0" smtClean="0">
                <a:solidFill>
                  <a:srgbClr val="0070C0"/>
                </a:solidFill>
              </a:rPr>
              <a:t> </a:t>
            </a:r>
            <a:r>
              <a:rPr lang="en-US" altLang="ja-JP" sz="2400" dirty="0" smtClean="0"/>
              <a:t>(for technical issues)”, and </a:t>
            </a:r>
            <a:r>
              <a:rPr lang="en-US" altLang="ja-JP" sz="2400" i="1" dirty="0" smtClean="0"/>
              <a:t>“</a:t>
            </a:r>
            <a:r>
              <a:rPr lang="en-US" altLang="ja-JP" sz="2400" dirty="0" smtClean="0">
                <a:solidFill>
                  <a:srgbClr val="0070C0"/>
                </a:solidFill>
              </a:rPr>
              <a:t>t</a:t>
            </a:r>
            <a:r>
              <a:rPr lang="en-US" altLang="ja-JP" sz="2400" dirty="0" smtClean="0">
                <a:solidFill>
                  <a:srgbClr val="0070C0"/>
                </a:solidFill>
              </a:rPr>
              <a:t>he uncertainty surrounding proper international cost-sharing with respect to the long-term commitment to large budget</a:t>
            </a:r>
            <a:r>
              <a:rPr lang="en-US" altLang="ja-JP" sz="2400" i="1" dirty="0" smtClean="0"/>
              <a:t>”</a:t>
            </a:r>
          </a:p>
        </p:txBody>
      </p:sp>
      <p:sp>
        <p:nvSpPr>
          <p:cNvPr id="4" name="スライド番号プレースホルダー 3"/>
          <p:cNvSpPr>
            <a:spLocks noGrp="1"/>
          </p:cNvSpPr>
          <p:nvPr>
            <p:ph type="sldNum" sz="quarter" idx="12"/>
          </p:nvPr>
        </p:nvSpPr>
        <p:spPr/>
        <p:txBody>
          <a:bodyPr/>
          <a:lstStyle/>
          <a:p>
            <a:fld id="{0498F24A-11F8-4879-AB2B-FDE14143D8E6}" type="slidenum">
              <a:rPr kumimoji="1" lang="ja-JP" altLang="en-US" smtClean="0"/>
              <a:t>10</a:t>
            </a:fld>
            <a:endParaRPr kumimoji="1" lang="ja-JP" altLang="en-US"/>
          </a:p>
        </p:txBody>
      </p:sp>
      <p:sp>
        <p:nvSpPr>
          <p:cNvPr id="5" name="正方形/長方形 4"/>
          <p:cNvSpPr/>
          <p:nvPr/>
        </p:nvSpPr>
        <p:spPr>
          <a:xfrm>
            <a:off x="611560" y="5666000"/>
            <a:ext cx="7668852" cy="1015663"/>
          </a:xfrm>
          <a:prstGeom prst="rect">
            <a:avLst/>
          </a:prstGeom>
        </p:spPr>
        <p:txBody>
          <a:bodyPr wrap="square">
            <a:spAutoFit/>
          </a:bodyPr>
          <a:lstStyle/>
          <a:p>
            <a:r>
              <a:rPr lang="en-US" altLang="ja-JP" sz="2000" dirty="0"/>
              <a:t>It should be noted that in the decision-making process by the Japanese government, the SCJ report will be taken into account along with other factors such as merit to the society. </a:t>
            </a:r>
            <a:endParaRPr lang="en-US" altLang="ja-JP" sz="2000" dirty="0"/>
          </a:p>
        </p:txBody>
      </p:sp>
    </p:spTree>
    <p:extLst>
      <p:ext uri="{BB962C8B-B14F-4D97-AF65-F5344CB8AC3E}">
        <p14:creationId xmlns:p14="http://schemas.microsoft.com/office/powerpoint/2010/main" val="31855029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KEK statement (December 19, 2018)  </a:t>
            </a:r>
            <a:endParaRPr kumimoji="1" lang="ja-JP" altLang="en-US" dirty="0"/>
          </a:p>
        </p:txBody>
      </p:sp>
      <p:sp>
        <p:nvSpPr>
          <p:cNvPr id="4" name="スライド番号プレースホルダー 3"/>
          <p:cNvSpPr>
            <a:spLocks noGrp="1"/>
          </p:cNvSpPr>
          <p:nvPr>
            <p:ph type="sldNum" sz="quarter" idx="12"/>
          </p:nvPr>
        </p:nvSpPr>
        <p:spPr/>
        <p:txBody>
          <a:bodyPr/>
          <a:lstStyle/>
          <a:p>
            <a:fld id="{0498F24A-11F8-4879-AB2B-FDE14143D8E6}" type="slidenum">
              <a:rPr kumimoji="1" lang="ja-JP" altLang="en-US" smtClean="0"/>
              <a:t>11</a:t>
            </a:fld>
            <a:endParaRPr kumimoji="1" lang="ja-JP" altLang="en-US"/>
          </a:p>
        </p:txBody>
      </p:sp>
      <p:sp>
        <p:nvSpPr>
          <p:cNvPr id="8" name="正方形/長方形 7"/>
          <p:cNvSpPr/>
          <p:nvPr/>
        </p:nvSpPr>
        <p:spPr>
          <a:xfrm>
            <a:off x="323528" y="733830"/>
            <a:ext cx="8426244" cy="563231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altLang="ja-JP" dirty="0" smtClean="0">
                <a:solidFill>
                  <a:srgbClr val="000000"/>
                </a:solidFill>
                <a:latin typeface="Times New Roman" panose="02020603050405020304" pitchFamily="18" charset="0"/>
              </a:rPr>
              <a:t>……..</a:t>
            </a:r>
          </a:p>
          <a:p>
            <a:r>
              <a:rPr lang="en-US" altLang="ja-JP" dirty="0" smtClean="0">
                <a:solidFill>
                  <a:srgbClr val="000000"/>
                </a:solidFill>
                <a:latin typeface="Times New Roman" panose="02020603050405020304" pitchFamily="18" charset="0"/>
              </a:rPr>
              <a:t>The SCJ appreciated the scientific significance of the ILC project, the “pursuit of new physics beyond the standard model,” but also pointed out issues concerning the hosting of the ILC project in Japan, in particular the cost-sharing as an international project and the international project organization and management. To address these issues, </a:t>
            </a:r>
            <a:r>
              <a:rPr lang="en-US" altLang="ja-JP" dirty="0" smtClean="0">
                <a:solidFill>
                  <a:srgbClr val="FF0000"/>
                </a:solidFill>
                <a:latin typeface="Times New Roman" panose="02020603050405020304" pitchFamily="18" charset="0"/>
              </a:rPr>
              <a:t>we ask the Japanese government to promptly convey a forward-looking position regarding the implementation of international discussions toward the realization of the ILC. </a:t>
            </a:r>
          </a:p>
          <a:p>
            <a:r>
              <a:rPr lang="en-US" altLang="ja-JP" dirty="0" smtClean="0">
                <a:solidFill>
                  <a:srgbClr val="000000"/>
                </a:solidFill>
                <a:latin typeface="Times New Roman" panose="02020603050405020304" pitchFamily="18" charset="0"/>
              </a:rPr>
              <a:t>………</a:t>
            </a:r>
            <a:endParaRPr lang="en-US" altLang="ja-JP" dirty="0">
              <a:solidFill>
                <a:srgbClr val="000000"/>
              </a:solidFill>
              <a:latin typeface="Times New Roman" panose="02020603050405020304" pitchFamily="18" charset="0"/>
            </a:endParaRPr>
          </a:p>
          <a:p>
            <a:r>
              <a:rPr lang="en-US" altLang="ja-JP" dirty="0" smtClean="0">
                <a:solidFill>
                  <a:srgbClr val="000000"/>
                </a:solidFill>
                <a:latin typeface="Times New Roman" panose="02020603050405020304" pitchFamily="18" charset="0"/>
              </a:rPr>
              <a:t>The </a:t>
            </a:r>
            <a:r>
              <a:rPr lang="en-US" altLang="ja-JP" dirty="0">
                <a:solidFill>
                  <a:srgbClr val="000000"/>
                </a:solidFill>
                <a:latin typeface="Times New Roman" panose="02020603050405020304" pitchFamily="18" charset="0"/>
              </a:rPr>
              <a:t>scientific significance of the ILC project is widely accepted, </a:t>
            </a:r>
            <a:r>
              <a:rPr lang="en-US" altLang="ja-JP" dirty="0">
                <a:solidFill>
                  <a:srgbClr val="FF0000"/>
                </a:solidFill>
                <a:latin typeface="Times New Roman" panose="02020603050405020304" pitchFamily="18" charset="0"/>
              </a:rPr>
              <a:t>but the significance and consequences of Japan taking on a major part of the ILC project should be discussed not only from the academic but also societal points of view</a:t>
            </a:r>
            <a:r>
              <a:rPr lang="en-US" altLang="ja-JP" dirty="0">
                <a:solidFill>
                  <a:srgbClr val="000000"/>
                </a:solidFill>
                <a:latin typeface="Times New Roman" panose="02020603050405020304" pitchFamily="18" charset="0"/>
              </a:rPr>
              <a:t>. Investigations of the project by researchers have now reached the stage at which further progress requires international discussions by the government. If, in the course of these discussions, it becomes clear that international and domestic conditions are not satisfied, the project will be canceled. We will advance the ILC project, establishing worldwide consensus, </a:t>
            </a:r>
            <a:r>
              <a:rPr lang="en-US" altLang="ja-JP" dirty="0" smtClean="0">
                <a:solidFill>
                  <a:srgbClr val="000000"/>
                </a:solidFill>
                <a:latin typeface="Times New Roman" panose="02020603050405020304" pitchFamily="18" charset="0"/>
              </a:rPr>
              <a:t>including </a:t>
            </a:r>
            <a:r>
              <a:rPr lang="en-US" altLang="ja-JP" dirty="0">
                <a:solidFill>
                  <a:srgbClr val="000000"/>
                </a:solidFill>
                <a:latin typeface="Times New Roman" panose="02020603050405020304" pitchFamily="18" charset="0"/>
              </a:rPr>
              <a:t>on its budget, while gaining support from both academic circles and society at large. </a:t>
            </a:r>
            <a:endParaRPr lang="en-US" altLang="ja-JP" dirty="0" smtClean="0">
              <a:solidFill>
                <a:srgbClr val="000000"/>
              </a:solidFill>
              <a:latin typeface="Times New Roman" panose="02020603050405020304" pitchFamily="18" charset="0"/>
            </a:endParaRPr>
          </a:p>
          <a:p>
            <a:endParaRPr lang="en-US" altLang="ja-JP" dirty="0">
              <a:solidFill>
                <a:srgbClr val="000000"/>
              </a:solidFill>
              <a:latin typeface="Times New Roman" panose="02020603050405020304" pitchFamily="18" charset="0"/>
            </a:endParaRPr>
          </a:p>
          <a:p>
            <a:r>
              <a:rPr lang="en-US" altLang="ja-JP" dirty="0">
                <a:solidFill>
                  <a:srgbClr val="FF0000"/>
                </a:solidFill>
                <a:latin typeface="Times New Roman" panose="02020603050405020304" pitchFamily="18" charset="0"/>
              </a:rPr>
              <a:t>As for the identified technical issues, </a:t>
            </a:r>
            <a:r>
              <a:rPr lang="en-US" altLang="ja-JP" dirty="0">
                <a:solidFill>
                  <a:srgbClr val="000000"/>
                </a:solidFill>
                <a:latin typeface="Times New Roman" panose="02020603050405020304" pitchFamily="18" charset="0"/>
              </a:rPr>
              <a:t>the global community will cooperate, combining resources to resolve them. Based on our experience and achievements at LHC, KEKB, European XFEL, and other research facilities, we are convinced that we can solve them. </a:t>
            </a:r>
            <a:endParaRPr lang="ja-JP" altLang="en-US" dirty="0"/>
          </a:p>
        </p:txBody>
      </p:sp>
      <p:sp>
        <p:nvSpPr>
          <p:cNvPr id="3" name="正方形/長方形 2"/>
          <p:cNvSpPr/>
          <p:nvPr/>
        </p:nvSpPr>
        <p:spPr>
          <a:xfrm>
            <a:off x="1494842" y="6366141"/>
            <a:ext cx="7146540" cy="369332"/>
          </a:xfrm>
          <a:prstGeom prst="rect">
            <a:avLst/>
          </a:prstGeom>
        </p:spPr>
        <p:txBody>
          <a:bodyPr wrap="square">
            <a:spAutoFit/>
          </a:bodyPr>
          <a:lstStyle/>
          <a:p>
            <a:r>
              <a:rPr lang="en-US" altLang="ja-JP" dirty="0">
                <a:hlinkClick r:id="rId2"/>
              </a:rPr>
              <a:t>https://www2.kek.jp/ilc/file/SCJ_report_clarification_181221.pdf</a:t>
            </a:r>
            <a:endParaRPr lang="en-US" altLang="ja-JP" dirty="0"/>
          </a:p>
        </p:txBody>
      </p:sp>
    </p:spTree>
    <p:extLst>
      <p:ext uri="{BB962C8B-B14F-4D97-AF65-F5344CB8AC3E}">
        <p14:creationId xmlns:p14="http://schemas.microsoft.com/office/powerpoint/2010/main" val="8815527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Promotion in political/governmental sectors</a:t>
            </a:r>
            <a:endParaRPr kumimoji="1" lang="ja-JP" altLang="en-US" dirty="0"/>
          </a:p>
        </p:txBody>
      </p:sp>
      <p:sp>
        <p:nvSpPr>
          <p:cNvPr id="3" name="コンテンツ プレースホルダー 2"/>
          <p:cNvSpPr>
            <a:spLocks noGrp="1"/>
          </p:cNvSpPr>
          <p:nvPr>
            <p:ph idx="1"/>
          </p:nvPr>
        </p:nvSpPr>
        <p:spPr>
          <a:xfrm>
            <a:off x="154983" y="724023"/>
            <a:ext cx="8799387" cy="3522513"/>
          </a:xfrm>
        </p:spPr>
        <p:txBody>
          <a:bodyPr>
            <a:normAutofit fontScale="62500" lnSpcReduction="20000"/>
          </a:bodyPr>
          <a:lstStyle/>
          <a:p>
            <a:r>
              <a:rPr lang="en-US" altLang="ja-JP" dirty="0"/>
              <a:t>Non-patrician Federation of Diet members for the ILC was formed in 2008. Advanced Accelerator Association Promoting Science and Technology (AAA) was also established in 2008 as an industry and academia collaboration.</a:t>
            </a:r>
          </a:p>
          <a:p>
            <a:r>
              <a:rPr lang="en-US" altLang="ja-JP" dirty="0"/>
              <a:t>These organizations have vigorously promoted the ILC project last ten years. Many visits were made to Europe and US. </a:t>
            </a:r>
          </a:p>
          <a:p>
            <a:r>
              <a:rPr lang="en-US" altLang="ja-JP" dirty="0"/>
              <a:t>The MEXT-DOE discussion group on the ILC was formed in 2016 and decided to start collaboration on ILC cost reduction R&amp;D.</a:t>
            </a:r>
          </a:p>
          <a:p>
            <a:r>
              <a:rPr lang="en-US" altLang="ja-JP" dirty="0"/>
              <a:t>Diet members together with governmental officials, industrial representatives and researchers visited Europe in January, 2018 and identified counterparts of Japanese representatives in France and Germany at each level.</a:t>
            </a:r>
          </a:p>
          <a:p>
            <a:r>
              <a:rPr lang="en-US" altLang="ja-JP" dirty="0"/>
              <a:t>Recent visits of the DOE Undersecretary (Dr. Paul Dabber), a German parliament member (Dr. Stefan </a:t>
            </a:r>
            <a:r>
              <a:rPr lang="en-US" altLang="ja-JP" dirty="0" smtClean="0"/>
              <a:t>Kaufmann)  </a:t>
            </a:r>
            <a:r>
              <a:rPr lang="en-US" altLang="ja-JP" dirty="0"/>
              <a:t>and French National Assembly members to Diet members produced encouraging results.    </a:t>
            </a:r>
            <a:endParaRPr lang="en-US" altLang="ja-JP" dirty="0" smtClean="0"/>
          </a:p>
        </p:txBody>
      </p:sp>
      <p:sp>
        <p:nvSpPr>
          <p:cNvPr id="4" name="スライド番号プレースホルダー 3"/>
          <p:cNvSpPr>
            <a:spLocks noGrp="1"/>
          </p:cNvSpPr>
          <p:nvPr>
            <p:ph type="sldNum" sz="quarter" idx="12"/>
          </p:nvPr>
        </p:nvSpPr>
        <p:spPr/>
        <p:txBody>
          <a:bodyPr/>
          <a:lstStyle/>
          <a:p>
            <a:fld id="{0498F24A-11F8-4879-AB2B-FDE14143D8E6}" type="slidenum">
              <a:rPr kumimoji="1" lang="ja-JP" altLang="en-US" smtClean="0"/>
              <a:t>12</a:t>
            </a:fld>
            <a:endParaRPr kumimoji="1" lang="ja-JP" altLang="en-US" dirty="0"/>
          </a:p>
        </p:txBody>
      </p:sp>
      <p:pic>
        <p:nvPicPr>
          <p:cNvPr id="9" name="図 8">
            <a:extLst>
              <a:ext uri="{FF2B5EF4-FFF2-40B4-BE49-F238E27FC236}">
                <a16:creationId xmlns:a16="http://schemas.microsoft.com/office/drawing/2014/main" id="{09EBBB1C-8D36-854D-8572-C9A08D978606}"/>
              </a:ext>
            </a:extLst>
          </p:cNvPr>
          <p:cNvPicPr>
            <a:picLocks noChangeAspect="1"/>
          </p:cNvPicPr>
          <p:nvPr/>
        </p:nvPicPr>
        <p:blipFill>
          <a:blip r:embed="rId2"/>
          <a:stretch>
            <a:fillRect/>
          </a:stretch>
        </p:blipFill>
        <p:spPr>
          <a:xfrm>
            <a:off x="571343" y="4305567"/>
            <a:ext cx="3783681" cy="2128320"/>
          </a:xfrm>
          <a:prstGeom prst="rect">
            <a:avLst/>
          </a:prstGeom>
        </p:spPr>
      </p:pic>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4520" y="4276460"/>
            <a:ext cx="3224566" cy="2201474"/>
          </a:xfrm>
          <a:prstGeom prst="rect">
            <a:avLst/>
          </a:prstGeom>
        </p:spPr>
      </p:pic>
      <p:sp>
        <p:nvSpPr>
          <p:cNvPr id="13" name="テキスト ボックス 12"/>
          <p:cNvSpPr txBox="1"/>
          <p:nvPr/>
        </p:nvSpPr>
        <p:spPr>
          <a:xfrm>
            <a:off x="344128" y="6477934"/>
            <a:ext cx="3930371" cy="369332"/>
          </a:xfrm>
          <a:prstGeom prst="rect">
            <a:avLst/>
          </a:prstGeom>
          <a:noFill/>
        </p:spPr>
        <p:txBody>
          <a:bodyPr wrap="none" rtlCol="0">
            <a:spAutoFit/>
          </a:bodyPr>
          <a:lstStyle/>
          <a:p>
            <a:r>
              <a:rPr kumimoji="1" lang="en-US" altLang="ja-JP" dirty="0" smtClean="0"/>
              <a:t>Dr. P. </a:t>
            </a:r>
            <a:r>
              <a:rPr kumimoji="1" lang="en-US" altLang="ja-JP" dirty="0" err="1" smtClean="0"/>
              <a:t>Dabbar</a:t>
            </a:r>
            <a:r>
              <a:rPr lang="en-US" altLang="ja-JP" dirty="0" smtClean="0"/>
              <a:t> at a Diet member meeting </a:t>
            </a:r>
            <a:endParaRPr kumimoji="1" lang="ja-JP" altLang="en-US" dirty="0"/>
          </a:p>
        </p:txBody>
      </p:sp>
      <p:sp>
        <p:nvSpPr>
          <p:cNvPr id="14" name="テキスト ボックス 13"/>
          <p:cNvSpPr txBox="1"/>
          <p:nvPr/>
        </p:nvSpPr>
        <p:spPr>
          <a:xfrm>
            <a:off x="4564948" y="6433887"/>
            <a:ext cx="3629199" cy="369332"/>
          </a:xfrm>
          <a:prstGeom prst="rect">
            <a:avLst/>
          </a:prstGeom>
          <a:noFill/>
        </p:spPr>
        <p:txBody>
          <a:bodyPr wrap="none" rtlCol="0">
            <a:spAutoFit/>
          </a:bodyPr>
          <a:lstStyle/>
          <a:p>
            <a:r>
              <a:rPr kumimoji="1" lang="en-US" altLang="ja-JP" dirty="0" smtClean="0"/>
              <a:t>	Dr.</a:t>
            </a:r>
            <a:r>
              <a:rPr kumimoji="1" lang="ja-JP" altLang="en-US" dirty="0" smtClean="0"/>
              <a:t> </a:t>
            </a:r>
            <a:r>
              <a:rPr kumimoji="1" lang="en-US" altLang="ja-JP" smtClean="0"/>
              <a:t>S.</a:t>
            </a:r>
            <a:r>
              <a:rPr kumimoji="1" lang="ja-JP" altLang="en-US" smtClean="0"/>
              <a:t> </a:t>
            </a:r>
            <a:r>
              <a:rPr kumimoji="1" lang="en-US" altLang="ja-JP" dirty="0" smtClean="0"/>
              <a:t>Kaufmann at KEK-STF</a:t>
            </a:r>
            <a:endParaRPr kumimoji="1" lang="ja-JP" altLang="en-US" dirty="0"/>
          </a:p>
        </p:txBody>
      </p:sp>
    </p:spTree>
    <p:extLst>
      <p:ext uri="{BB962C8B-B14F-4D97-AF65-F5344CB8AC3E}">
        <p14:creationId xmlns:p14="http://schemas.microsoft.com/office/powerpoint/2010/main" val="2065522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13"/>
          <p:cNvSpPr>
            <a:spLocks noChangeArrowheads="1"/>
          </p:cNvSpPr>
          <p:nvPr/>
        </p:nvSpPr>
        <p:spPr bwMode="auto">
          <a:xfrm>
            <a:off x="575556" y="1928632"/>
            <a:ext cx="7992888" cy="3015652"/>
          </a:xfrm>
          <a:prstGeom prst="ellipse">
            <a:avLst/>
          </a:prstGeom>
          <a:solidFill>
            <a:srgbClr val="FFFF99"/>
          </a:solidFill>
          <a:ln w="76200">
            <a:solidFill>
              <a:srgbClr val="FFC000">
                <a:alpha val="92000"/>
              </a:srgbClr>
            </a:solidFill>
            <a:round/>
            <a:headEnd/>
            <a:tailEnd/>
          </a:ln>
        </p:spPr>
        <p:txBody>
          <a:bodyPr vert="horz" wrap="square" lIns="74295" tIns="8890" rIns="74295" bIns="8890"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2400" b="0" i="0" u="none" strike="noStrike" kern="1200" cap="none" spc="0" normalizeH="0" baseline="0" noProof="0" dirty="0">
                <a:ln>
                  <a:noFill/>
                </a:ln>
                <a:solidFill>
                  <a:srgbClr val="000000"/>
                </a:solidFill>
                <a:effectLst/>
                <a:uLnTx/>
                <a:uFillTx/>
                <a:latin typeface="Times" pitchFamily="2" charset="0"/>
                <a:ea typeface="メイリオ" pitchFamily="50" charset="-128"/>
                <a:cs typeface="メイリオ" pitchFamily="50" charset="-128"/>
              </a:rPr>
              <a:t>Coordination Council for Realization of ILC</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Times" pitchFamily="2" charset="0"/>
                <a:ea typeface="メイリオ" pitchFamily="50" charset="-128"/>
                <a:cs typeface="メイリオ" pitchFamily="50" charset="-128"/>
              </a:rPr>
              <a:t>(Representative: Hon. Takeo KAWAMURA)</a:t>
            </a:r>
            <a:endParaRPr kumimoji="1" lang="ja-JP" altLang="en-US" sz="1400" b="0" i="0" u="none" strike="noStrike" kern="1200" cap="none" spc="0" normalizeH="0" baseline="0" noProof="0" dirty="0">
              <a:ln>
                <a:noFill/>
              </a:ln>
              <a:solidFill>
                <a:srgbClr val="000000"/>
              </a:solidFill>
              <a:effectLst/>
              <a:uLnTx/>
              <a:uFillTx/>
              <a:latin typeface="Times" pitchFamily="2" charset="0"/>
              <a:ea typeface="メイリオ" pitchFamily="50" charset="-128"/>
              <a:cs typeface="メイリオ" pitchFamily="50" charset="-128"/>
            </a:endParaRPr>
          </a:p>
        </p:txBody>
      </p:sp>
      <p:sp>
        <p:nvSpPr>
          <p:cNvPr id="5" name="テキスト ボックス 5"/>
          <p:cNvSpPr txBox="1">
            <a:spLocks noChangeArrowheads="1"/>
          </p:cNvSpPr>
          <p:nvPr/>
        </p:nvSpPr>
        <p:spPr bwMode="auto">
          <a:xfrm>
            <a:off x="98711" y="1584017"/>
            <a:ext cx="1728192" cy="1584335"/>
          </a:xfrm>
          <a:prstGeom prst="rect">
            <a:avLst/>
          </a:prstGeom>
          <a:solidFill>
            <a:srgbClr val="0000FF"/>
          </a:solidFill>
          <a:ln w="9525">
            <a:solidFill>
              <a:srgbClr val="FFFFFF"/>
            </a:solidFill>
            <a:miter lim="800000"/>
            <a:headEnd/>
            <a:tailEnd/>
          </a:ln>
        </p:spPr>
        <p:txBody>
          <a:bodyPr vert="horz" wrap="square" lIns="91439" tIns="108000" rIns="91439"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Unified HQ for Implementing Regional Revitalization</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Head: Hon. Takeo KAWAMURA</a:t>
            </a:r>
            <a:endParaRPr kumimoji="1" lang="ja-JP" altLang="ja-JP" sz="1400" b="0" i="0" u="none" strike="noStrike" kern="1200" cap="none" spc="0" normalizeH="0" baseline="0" noProof="0" dirty="0">
              <a:ln>
                <a:noFill/>
              </a:ln>
              <a:solidFill>
                <a:srgbClr val="000000"/>
              </a:solidFill>
              <a:effectLst/>
              <a:uLnTx/>
              <a:uFillTx/>
              <a:latin typeface="Times" pitchFamily="2" charset="0"/>
              <a:ea typeface="ＭＳ Ｐゴシック" pitchFamily="50" charset="-128"/>
              <a:cs typeface="ＭＳ Ｐゴシック" pitchFamily="50" charset="-128"/>
            </a:endParaRPr>
          </a:p>
        </p:txBody>
      </p:sp>
      <p:sp>
        <p:nvSpPr>
          <p:cNvPr id="6" name="Text Box 11"/>
          <p:cNvSpPr txBox="1">
            <a:spLocks noChangeArrowheads="1"/>
          </p:cNvSpPr>
          <p:nvPr/>
        </p:nvSpPr>
        <p:spPr bwMode="auto">
          <a:xfrm>
            <a:off x="5613810" y="4366656"/>
            <a:ext cx="1728188" cy="1720310"/>
          </a:xfrm>
          <a:prstGeom prst="rect">
            <a:avLst/>
          </a:prstGeom>
          <a:solidFill>
            <a:srgbClr val="008000"/>
          </a:solidFill>
          <a:ln w="9525">
            <a:solidFill>
              <a:srgbClr val="FFFFFF"/>
            </a:solidFill>
            <a:miter lim="800000"/>
            <a:headEnd/>
            <a:tailEnd/>
          </a:ln>
        </p:spPr>
        <p:txBody>
          <a:bodyPr vert="horz" wrap="square" lIns="91439" tIns="108000" rIns="91439"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Tohoku ILC Promotion Council</a:t>
            </a:r>
            <a:endParaRPr kumimoji="1" lang="ja-JP" altLang="ja-JP" sz="1400" b="0" i="0" u="none" strike="noStrike" kern="1200" cap="none" spc="0" normalizeH="0" baseline="0" noProof="0" dirty="0">
              <a:ln>
                <a:noFill/>
              </a:ln>
              <a:solidFill>
                <a:srgbClr val="FFFFFF"/>
              </a:solidFill>
              <a:effectLst/>
              <a:uLnTx/>
              <a:uFillTx/>
              <a:latin typeface="Times" pitchFamily="2" charset="0"/>
              <a:ea typeface="ＭＳ Ｐゴシック" pitchFamily="50" charset="-128"/>
              <a:cs typeface="ＭＳ Ｐゴシック"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Representative: Mr. Hiroaki TAKAHASHI,</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Prof. Hideo OHNO</a:t>
            </a:r>
          </a:p>
        </p:txBody>
      </p:sp>
      <p:sp>
        <p:nvSpPr>
          <p:cNvPr id="7" name="Text Box 10"/>
          <p:cNvSpPr txBox="1">
            <a:spLocks noChangeArrowheads="1"/>
          </p:cNvSpPr>
          <p:nvPr/>
        </p:nvSpPr>
        <p:spPr bwMode="auto">
          <a:xfrm>
            <a:off x="1940755" y="1088568"/>
            <a:ext cx="1728190" cy="1526543"/>
          </a:xfrm>
          <a:prstGeom prst="rect">
            <a:avLst/>
          </a:prstGeom>
          <a:solidFill>
            <a:srgbClr val="0000FF"/>
          </a:solidFill>
          <a:ln w="9525">
            <a:solidFill>
              <a:srgbClr val="FFFFFF"/>
            </a:solidFill>
            <a:miter lim="800000"/>
            <a:headEnd/>
            <a:tailEnd/>
          </a:ln>
        </p:spPr>
        <p:txBody>
          <a:bodyPr vert="horz" wrap="square" lIns="91439" tIns="108000" rIns="91439"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HQ for Promoting National Land Resilience</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Head: Hon. Toshihiro NIKAI</a:t>
            </a:r>
            <a:endParaRPr kumimoji="1" lang="ja-JP" altLang="ja-JP" sz="1400" b="0" i="0" u="none" strike="noStrike" kern="1200" cap="none" spc="0" normalizeH="0" baseline="0" noProof="0" dirty="0">
              <a:ln>
                <a:noFill/>
              </a:ln>
              <a:solidFill>
                <a:srgbClr val="000000"/>
              </a:solidFill>
              <a:effectLst/>
              <a:uLnTx/>
              <a:uFillTx/>
              <a:latin typeface="Times" pitchFamily="2" charset="0"/>
              <a:ea typeface="ＭＳ Ｐゴシック" pitchFamily="50" charset="-128"/>
              <a:cs typeface="ＭＳ Ｐゴシック"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ja-JP" altLang="ja-JP" sz="1400" b="0" i="0" u="none" strike="noStrike" kern="1200" cap="none" spc="0" normalizeH="0" baseline="0" noProof="0" dirty="0">
              <a:ln>
                <a:noFill/>
              </a:ln>
              <a:solidFill>
                <a:srgbClr val="000000"/>
              </a:solidFill>
              <a:effectLst/>
              <a:uLnTx/>
              <a:uFillTx/>
              <a:latin typeface="Times" pitchFamily="2" charset="0"/>
              <a:ea typeface="ＭＳ Ｐゴシック" pitchFamily="50" charset="-128"/>
              <a:cs typeface="ＭＳ Ｐゴシック" pitchFamily="50" charset="-128"/>
            </a:endParaRPr>
          </a:p>
        </p:txBody>
      </p:sp>
      <p:sp>
        <p:nvSpPr>
          <p:cNvPr id="8" name="Text Box 9"/>
          <p:cNvSpPr txBox="1">
            <a:spLocks noChangeArrowheads="1"/>
          </p:cNvSpPr>
          <p:nvPr/>
        </p:nvSpPr>
        <p:spPr bwMode="auto">
          <a:xfrm>
            <a:off x="3767480" y="821705"/>
            <a:ext cx="1728190" cy="1793406"/>
          </a:xfrm>
          <a:prstGeom prst="rect">
            <a:avLst/>
          </a:prstGeom>
          <a:solidFill>
            <a:srgbClr val="0000FF"/>
          </a:solidFill>
          <a:ln w="9525">
            <a:solidFill>
              <a:srgbClr val="FFFFFF"/>
            </a:solidFill>
            <a:miter lim="800000"/>
            <a:headEnd/>
            <a:tailEnd/>
          </a:ln>
        </p:spPr>
        <p:txBody>
          <a:bodyPr vert="horz" wrap="square" lIns="91439" tIns="108000" rIns="91439"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Research Council for Strategy on Science, Technology and Innovation</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ja-JP" sz="1400" b="0" i="0" u="none" strike="noStrike" kern="1200" cap="none" spc="0" normalizeH="0" baseline="0" noProof="0" dirty="0">
              <a:ln>
                <a:noFill/>
              </a:ln>
              <a:solidFill>
                <a:srgbClr val="000000"/>
              </a:solidFill>
              <a:effectLst/>
              <a:uLnTx/>
              <a:uFillTx/>
              <a:latin typeface="Times" pitchFamily="2" charset="0"/>
              <a:ea typeface="ＭＳ Ｐゴシック" pitchFamily="50" charset="-128"/>
              <a:cs typeface="ＭＳ Ｐゴシック"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Chair: Hon. </a:t>
            </a:r>
            <a:r>
              <a:rPr kumimoji="1" lang="en-US" altLang="ja-JP" sz="1400" b="1" i="0" u="none" strike="noStrike" kern="1200" cap="none" spc="0" normalizeH="0" baseline="0" noProof="0" dirty="0" err="1">
                <a:ln>
                  <a:noFill/>
                </a:ln>
                <a:solidFill>
                  <a:srgbClr val="FFFFFF"/>
                </a:solidFill>
                <a:effectLst/>
                <a:uLnTx/>
                <a:uFillTx/>
                <a:latin typeface="Times" pitchFamily="2" charset="0"/>
                <a:ea typeface="メイリオ" pitchFamily="50" charset="-128"/>
                <a:cs typeface="メイリオ" pitchFamily="50" charset="-128"/>
              </a:rPr>
              <a:t>Kisaburo</a:t>
            </a: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 TOKAI</a:t>
            </a:r>
            <a:endParaRPr kumimoji="1" lang="ja-JP" altLang="ja-JP" sz="1400" b="0" i="0" u="none" strike="noStrike" kern="1200" cap="none" spc="0" normalizeH="0" baseline="0" noProof="0" dirty="0">
              <a:ln>
                <a:noFill/>
              </a:ln>
              <a:solidFill>
                <a:srgbClr val="000000"/>
              </a:solidFill>
              <a:effectLst/>
              <a:uLnTx/>
              <a:uFillTx/>
              <a:latin typeface="Times" pitchFamily="2" charset="0"/>
              <a:ea typeface="ＭＳ Ｐゴシック" pitchFamily="50" charset="-128"/>
              <a:cs typeface="ＭＳ Ｐゴシック" pitchFamily="50" charset="-128"/>
            </a:endParaRPr>
          </a:p>
        </p:txBody>
      </p:sp>
      <p:sp>
        <p:nvSpPr>
          <p:cNvPr id="9" name="Text Box 8"/>
          <p:cNvSpPr txBox="1">
            <a:spLocks noChangeArrowheads="1"/>
          </p:cNvSpPr>
          <p:nvPr/>
        </p:nvSpPr>
        <p:spPr bwMode="auto">
          <a:xfrm>
            <a:off x="5579109" y="958986"/>
            <a:ext cx="1728189" cy="1940825"/>
          </a:xfrm>
          <a:prstGeom prst="rect">
            <a:avLst/>
          </a:prstGeom>
          <a:solidFill>
            <a:srgbClr val="0000FF"/>
          </a:solidFill>
          <a:ln w="9525">
            <a:solidFill>
              <a:srgbClr val="FFFFFF"/>
            </a:solidFill>
            <a:miter lim="800000"/>
            <a:headEnd/>
            <a:tailEnd/>
          </a:ln>
        </p:spPr>
        <p:txBody>
          <a:bodyPr vert="horz" wrap="square" lIns="91439" tIns="108000" rIns="91439"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HQ for Accelerating Reconstruction from Great East Japan Earthquake</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 </a:t>
            </a:r>
            <a:endParaRPr kumimoji="1" lang="ja-JP" altLang="en-US" sz="1400" b="0" i="0" u="none" strike="noStrike" kern="1200" cap="none" spc="0" normalizeH="0" baseline="0" noProof="0" dirty="0">
              <a:ln>
                <a:noFill/>
              </a:ln>
              <a:solidFill>
                <a:srgbClr val="000000"/>
              </a:solidFill>
              <a:effectLst/>
              <a:uLnTx/>
              <a:uFillTx/>
              <a:latin typeface="Times" pitchFamily="2" charset="0"/>
              <a:ea typeface="ＭＳ Ｐゴシック" pitchFamily="50" charset="-128"/>
              <a:cs typeface="ＭＳ Ｐゴシック"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Head: Hon. </a:t>
            </a:r>
            <a:r>
              <a:rPr kumimoji="1" lang="en-US" altLang="ja-JP" sz="1400" b="1" i="0" u="none" strike="noStrike" kern="1200" cap="none" spc="0" normalizeH="0" baseline="0" noProof="0" dirty="0" err="1">
                <a:ln>
                  <a:noFill/>
                </a:ln>
                <a:solidFill>
                  <a:srgbClr val="FFFFFF"/>
                </a:solidFill>
                <a:effectLst/>
                <a:uLnTx/>
                <a:uFillTx/>
                <a:latin typeface="Times" pitchFamily="2" charset="0"/>
                <a:ea typeface="メイリオ" pitchFamily="50" charset="-128"/>
                <a:cs typeface="メイリオ" pitchFamily="50" charset="-128"/>
              </a:rPr>
              <a:t>Fukushiro</a:t>
            </a: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 NUKAGA</a:t>
            </a:r>
            <a:endParaRPr kumimoji="1" lang="ja-JP" altLang="en-US" sz="1400" b="0" i="0" u="none" strike="noStrike" kern="1200" cap="none" spc="0" normalizeH="0" baseline="0" noProof="0" dirty="0">
              <a:ln>
                <a:noFill/>
              </a:ln>
              <a:solidFill>
                <a:srgbClr val="000000"/>
              </a:solidFill>
              <a:effectLst/>
              <a:uLnTx/>
              <a:uFillTx/>
              <a:latin typeface="Times" pitchFamily="2" charset="0"/>
              <a:ea typeface="ＭＳ Ｐゴシック" pitchFamily="50" charset="-128"/>
              <a:cs typeface="ＭＳ Ｐゴシック" pitchFamily="50" charset="-128"/>
            </a:endParaRPr>
          </a:p>
        </p:txBody>
      </p:sp>
      <p:sp>
        <p:nvSpPr>
          <p:cNvPr id="10" name="Text Box 7"/>
          <p:cNvSpPr txBox="1">
            <a:spLocks noChangeArrowheads="1"/>
          </p:cNvSpPr>
          <p:nvPr/>
        </p:nvSpPr>
        <p:spPr bwMode="auto">
          <a:xfrm>
            <a:off x="36970" y="3714848"/>
            <a:ext cx="1728192" cy="1526741"/>
          </a:xfrm>
          <a:prstGeom prst="rect">
            <a:avLst/>
          </a:prstGeom>
          <a:solidFill>
            <a:srgbClr val="00B0F0"/>
          </a:solidFill>
          <a:ln>
            <a:noFill/>
          </a:ln>
          <a:effectLst>
            <a:outerShdw dist="28398" dir="3806097" algn="ctr" rotWithShape="0">
              <a:srgbClr val="525252">
                <a:alpha val="50000"/>
              </a:srgbClr>
            </a:outerShdw>
          </a:effectLst>
          <a:extLst/>
        </p:spPr>
        <p:txBody>
          <a:bodyPr vert="horz" wrap="square" lIns="91439" tIns="108000" rIns="91439"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a:t>
            </a: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Across-party group) Science and Technology Group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Chair: Hon. Hiroyuki HOSODA</a:t>
            </a:r>
            <a:endParaRPr kumimoji="1" lang="ja-JP" altLang="ja-JP" sz="1400" b="0" i="0" u="none" strike="noStrike" kern="1200" cap="none" spc="0" normalizeH="0" baseline="0" noProof="0" dirty="0">
              <a:ln>
                <a:noFill/>
              </a:ln>
              <a:solidFill>
                <a:srgbClr val="000000"/>
              </a:solidFill>
              <a:effectLst/>
              <a:uLnTx/>
              <a:uFillTx/>
              <a:latin typeface="Times" pitchFamily="2" charset="0"/>
              <a:ea typeface="ＭＳ Ｐゴシック" pitchFamily="50" charset="-128"/>
              <a:cs typeface="ＭＳ Ｐゴシック" pitchFamily="50" charset="-128"/>
            </a:endParaRPr>
          </a:p>
        </p:txBody>
      </p:sp>
      <p:sp>
        <p:nvSpPr>
          <p:cNvPr id="11" name="Text Box 6"/>
          <p:cNvSpPr txBox="1">
            <a:spLocks noChangeArrowheads="1"/>
          </p:cNvSpPr>
          <p:nvPr/>
        </p:nvSpPr>
        <p:spPr bwMode="auto">
          <a:xfrm>
            <a:off x="7378840" y="1401454"/>
            <a:ext cx="1728190" cy="1766897"/>
          </a:xfrm>
          <a:prstGeom prst="rect">
            <a:avLst/>
          </a:prstGeom>
          <a:solidFill>
            <a:srgbClr val="0000FF"/>
          </a:solidFill>
          <a:ln w="9525">
            <a:solidFill>
              <a:srgbClr val="FFFFFF"/>
            </a:solidFill>
            <a:miter lim="800000"/>
            <a:headEnd/>
            <a:tailEnd/>
          </a:ln>
        </p:spPr>
        <p:txBody>
          <a:bodyPr vert="horz" wrap="square" lIns="91439" tIns="108000" rIns="91439"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Research Council for Strategy on Intellectual Property</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ja-JP" sz="1400" b="0" i="0" u="none" strike="noStrike" kern="1200" cap="none" spc="0" normalizeH="0" baseline="0" noProof="0" dirty="0">
              <a:ln>
                <a:noFill/>
              </a:ln>
              <a:solidFill>
                <a:srgbClr val="000000"/>
              </a:solidFill>
              <a:effectLst/>
              <a:uLnTx/>
              <a:uFillTx/>
              <a:latin typeface="Times" pitchFamily="2" charset="0"/>
              <a:ea typeface="ＭＳ Ｐゴシック" pitchFamily="50" charset="-128"/>
              <a:cs typeface="ＭＳ Ｐゴシック"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Chair: Hon. Akira AMARI</a:t>
            </a:r>
            <a:endParaRPr kumimoji="1" lang="ja-JP" altLang="ja-JP" sz="1400" b="0" i="0" u="none" strike="noStrike" kern="1200" cap="none" spc="0" normalizeH="0" baseline="0" noProof="0" dirty="0">
              <a:ln>
                <a:noFill/>
              </a:ln>
              <a:solidFill>
                <a:srgbClr val="000000"/>
              </a:solidFill>
              <a:effectLst/>
              <a:uLnTx/>
              <a:uFillTx/>
              <a:latin typeface="Times" pitchFamily="2" charset="0"/>
              <a:ea typeface="ＭＳ Ｐゴシック" pitchFamily="50" charset="-128"/>
              <a:cs typeface="ＭＳ Ｐゴシック"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ja-JP" altLang="ja-JP" sz="1400" b="0" i="0" u="none" strike="noStrike" kern="1200" cap="none" spc="0" normalizeH="0" baseline="0" noProof="0" dirty="0">
              <a:ln>
                <a:noFill/>
              </a:ln>
              <a:solidFill>
                <a:srgbClr val="000000"/>
              </a:solidFill>
              <a:effectLst/>
              <a:uLnTx/>
              <a:uFillTx/>
              <a:latin typeface="Times" pitchFamily="2" charset="0"/>
              <a:ea typeface="ＭＳ Ｐゴシック" pitchFamily="50" charset="-128"/>
              <a:cs typeface="ＭＳ Ｐゴシック" pitchFamily="50" charset="-128"/>
            </a:endParaRPr>
          </a:p>
        </p:txBody>
      </p:sp>
      <p:sp>
        <p:nvSpPr>
          <p:cNvPr id="12" name="Text Box 5"/>
          <p:cNvSpPr txBox="1">
            <a:spLocks noChangeArrowheads="1"/>
          </p:cNvSpPr>
          <p:nvPr/>
        </p:nvSpPr>
        <p:spPr bwMode="auto">
          <a:xfrm>
            <a:off x="7379174" y="3580909"/>
            <a:ext cx="1728191" cy="2506057"/>
          </a:xfrm>
          <a:prstGeom prst="rect">
            <a:avLst/>
          </a:prstGeom>
          <a:solidFill>
            <a:srgbClr val="00B0F0"/>
          </a:solidFill>
          <a:ln>
            <a:noFill/>
          </a:ln>
          <a:effectLst>
            <a:outerShdw dist="28398" dir="3806097" algn="ctr" rotWithShape="0">
              <a:srgbClr val="525252">
                <a:alpha val="50000"/>
              </a:srgbClr>
            </a:outerShdw>
          </a:effectLst>
          <a:extLst/>
        </p:spPr>
        <p:txBody>
          <a:bodyPr vert="horz" wrap="square" lIns="91439" tIns="108000" rIns="91439"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(Across-party group)</a:t>
            </a:r>
            <a:endParaRPr kumimoji="1" lang="ja-JP" altLang="ja-JP" sz="1400" b="0" i="0" u="none" strike="noStrike" kern="1200" cap="none" spc="0" normalizeH="0" baseline="0" noProof="0" dirty="0">
              <a:ln>
                <a:noFill/>
              </a:ln>
              <a:solidFill>
                <a:srgbClr val="000000"/>
              </a:solidFill>
              <a:effectLst/>
              <a:uLnTx/>
              <a:uFillTx/>
              <a:latin typeface="Times" pitchFamily="2" charset="0"/>
              <a:ea typeface="ＭＳ Ｐゴシック" pitchFamily="50" charset="-128"/>
              <a:cs typeface="ＭＳ Ｐゴシック"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Federation of Diet Members in Support of ILC</a:t>
            </a:r>
            <a:endParaRPr kumimoji="1" lang="ja-JP" altLang="ja-JP" sz="1400" b="0" i="0" u="none" strike="noStrike" kern="1200" cap="none" spc="0" normalizeH="0" baseline="0" noProof="0" dirty="0">
              <a:ln>
                <a:noFill/>
              </a:ln>
              <a:solidFill>
                <a:srgbClr val="000000"/>
              </a:solidFill>
              <a:effectLst/>
              <a:uLnTx/>
              <a:uFillTx/>
              <a:latin typeface="Times" pitchFamily="2" charset="0"/>
              <a:ea typeface="ＭＳ Ｐゴシック" pitchFamily="50" charset="-128"/>
              <a:cs typeface="ＭＳ Ｐゴシック"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Chair: Hon. Takeo KAWAMURA</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Secretary General: Hon. </a:t>
            </a:r>
            <a:r>
              <a:rPr kumimoji="1" lang="en-US" altLang="ja-JP" sz="1400" b="1" i="0" u="none" strike="noStrike" kern="1200" cap="none" spc="0" normalizeH="0" baseline="0" noProof="0" dirty="0" err="1">
                <a:ln>
                  <a:noFill/>
                </a:ln>
                <a:solidFill>
                  <a:srgbClr val="FFFFFF"/>
                </a:solidFill>
                <a:effectLst/>
                <a:uLnTx/>
                <a:uFillTx/>
                <a:latin typeface="Times" pitchFamily="2" charset="0"/>
                <a:ea typeface="メイリオ" pitchFamily="50" charset="-128"/>
                <a:cs typeface="メイリオ" pitchFamily="50" charset="-128"/>
              </a:rPr>
              <a:t>Ryu</a:t>
            </a: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 SHIONOYA</a:t>
            </a:r>
            <a:endParaRPr kumimoji="1" lang="ja-JP" altLang="ja-JP" sz="1400" b="0" i="0" u="none" strike="noStrike" kern="1200" cap="none" spc="0" normalizeH="0" baseline="0" noProof="0" dirty="0">
              <a:ln>
                <a:noFill/>
              </a:ln>
              <a:solidFill>
                <a:srgbClr val="000000"/>
              </a:solidFill>
              <a:effectLst/>
              <a:uLnTx/>
              <a:uFillTx/>
              <a:latin typeface="Times" pitchFamily="2" charset="0"/>
              <a:ea typeface="ＭＳ Ｐゴシック" pitchFamily="50" charset="-128"/>
              <a:cs typeface="ＭＳ Ｐゴシック" pitchFamily="50" charset="-128"/>
            </a:endParaRPr>
          </a:p>
        </p:txBody>
      </p:sp>
      <p:sp>
        <p:nvSpPr>
          <p:cNvPr id="13" name="Text Box 4"/>
          <p:cNvSpPr txBox="1">
            <a:spLocks noChangeArrowheads="1"/>
          </p:cNvSpPr>
          <p:nvPr/>
        </p:nvSpPr>
        <p:spPr bwMode="auto">
          <a:xfrm>
            <a:off x="3747464" y="3929372"/>
            <a:ext cx="1728191" cy="2739988"/>
          </a:xfrm>
          <a:prstGeom prst="rect">
            <a:avLst/>
          </a:prstGeom>
          <a:solidFill>
            <a:srgbClr val="008000"/>
          </a:solidFill>
          <a:ln w="9525">
            <a:solidFill>
              <a:srgbClr val="FFFFFF"/>
            </a:solidFill>
            <a:miter lim="800000"/>
            <a:headEnd/>
            <a:tailEnd/>
          </a:ln>
        </p:spPr>
        <p:txBody>
          <a:bodyPr vert="horz" wrap="square" lIns="91439" tIns="108000" rIns="91439" bIns="45720" numCol="1" anchor="t" anchorCtr="0" compatLnSpc="1">
            <a:prstTxWarp prst="textNoShape">
              <a:avLst/>
            </a:prstTxWarp>
          </a:bodyPr>
          <a:lstStyle>
            <a:lvl1pPr indent="66675"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1pPr>
            <a:lvl2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2pPr>
            <a:lvl3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3pPr>
            <a:lvl4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4pPr>
            <a:lvl5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5pPr>
            <a:lvl6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6pPr>
            <a:lvl7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7pPr>
            <a:lvl8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8pPr>
            <a:lvl9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9pPr>
          </a:lstStyle>
          <a:p>
            <a:pPr marL="0" marR="0" lvl="0" indent="66675" algn="ctr" defTabSz="914400" rtl="0" eaLnBrk="1" fontAlgn="base" latinLnBrk="0" hangingPunct="1">
              <a:lnSpc>
                <a:spcPct val="100000"/>
              </a:lnSpc>
              <a:spcBef>
                <a:spcPct val="0"/>
              </a:spcBef>
              <a:spcAft>
                <a:spcPct val="0"/>
              </a:spcAft>
              <a:buClrTx/>
              <a:buSzTx/>
              <a:buFontTx/>
              <a:buNone/>
              <a:tabLst/>
              <a:defRPr/>
            </a:pPr>
            <a:r>
              <a:rPr kumimoji="1" lang="en-US" altLang="ja-JP" sz="12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Knowledgeable Advisors</a:t>
            </a:r>
          </a:p>
          <a:p>
            <a:pPr marL="0" marR="0" lvl="0" indent="66675" algn="ctr" defTabSz="914400" rtl="0" eaLnBrk="1" fontAlgn="base" latinLnBrk="0" hangingPunct="1">
              <a:lnSpc>
                <a:spcPct val="100000"/>
              </a:lnSpc>
              <a:spcBef>
                <a:spcPct val="0"/>
              </a:spcBef>
              <a:spcAft>
                <a:spcPct val="0"/>
              </a:spcAft>
              <a:buClrTx/>
              <a:buSzTx/>
              <a:buFontTx/>
              <a:buNone/>
              <a:tabLst/>
              <a:defRPr/>
            </a:pPr>
            <a:endParaRPr kumimoji="1" lang="ja-JP" altLang="ja-JP" sz="1200" b="0" i="0" u="none" strike="noStrike" kern="1200" cap="none" spc="0" normalizeH="0" baseline="0" noProof="0" dirty="0">
              <a:ln>
                <a:noFill/>
              </a:ln>
              <a:solidFill>
                <a:srgbClr val="FFFFFF"/>
              </a:solidFill>
              <a:effectLst/>
              <a:uLnTx/>
              <a:uFillTx/>
              <a:latin typeface="Times" pitchFamily="2" charset="0"/>
              <a:ea typeface="ＭＳ Ｐゴシック" pitchFamily="50" charset="-128"/>
            </a:endParaRPr>
          </a:p>
          <a:p>
            <a:pPr marL="0" marR="0" lvl="0" indent="66675" algn="ctr" defTabSz="914400" rtl="0" eaLnBrk="0" fontAlgn="base" latinLnBrk="0" hangingPunct="0">
              <a:lnSpc>
                <a:spcPct val="100000"/>
              </a:lnSpc>
              <a:spcBef>
                <a:spcPct val="0"/>
              </a:spcBef>
              <a:spcAft>
                <a:spcPct val="0"/>
              </a:spcAft>
              <a:buClrTx/>
              <a:buSzTx/>
              <a:buFontTx/>
              <a:buNone/>
              <a:tabLst/>
              <a:defRPr/>
            </a:pPr>
            <a:r>
              <a:rPr kumimoji="1" lang="en-US" altLang="ja-JP" sz="12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Hon. </a:t>
            </a:r>
            <a:r>
              <a:rPr kumimoji="1" lang="en-US" altLang="ja-JP" sz="1200" b="1" i="0" u="none" strike="noStrike" kern="1200" cap="none" spc="0" normalizeH="0" baseline="0" noProof="0" dirty="0" err="1">
                <a:ln>
                  <a:noFill/>
                </a:ln>
                <a:solidFill>
                  <a:srgbClr val="FFFFFF"/>
                </a:solidFill>
                <a:effectLst/>
                <a:uLnTx/>
                <a:uFillTx/>
                <a:latin typeface="Times" pitchFamily="2" charset="0"/>
                <a:ea typeface="メイリオ" pitchFamily="50" charset="-128"/>
                <a:cs typeface="メイリオ" pitchFamily="50" charset="-128"/>
              </a:rPr>
              <a:t>Hiroya</a:t>
            </a:r>
            <a:r>
              <a:rPr kumimoji="1" lang="en-US" altLang="ja-JP" sz="12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 MASUDA (former Minister for Internal Affairs)</a:t>
            </a:r>
            <a:endParaRPr kumimoji="1" lang="ja-JP" altLang="ja-JP" sz="1200" b="0" i="0" u="none" strike="noStrike" kern="1200" cap="none" spc="0" normalizeH="0" baseline="0" noProof="0" dirty="0">
              <a:ln>
                <a:noFill/>
              </a:ln>
              <a:solidFill>
                <a:srgbClr val="FFFFFF"/>
              </a:solidFill>
              <a:effectLst/>
              <a:uLnTx/>
              <a:uFillTx/>
              <a:latin typeface="Times" pitchFamily="2" charset="0"/>
              <a:ea typeface="ＭＳ Ｐゴシック" pitchFamily="50" charset="-128"/>
            </a:endParaRPr>
          </a:p>
          <a:p>
            <a:pPr marL="0" marR="0" lvl="0" indent="66675" algn="ctr" defTabSz="914400" rtl="0" eaLnBrk="0" fontAlgn="base" latinLnBrk="0" hangingPunct="0">
              <a:lnSpc>
                <a:spcPct val="100000"/>
              </a:lnSpc>
              <a:spcBef>
                <a:spcPct val="0"/>
              </a:spcBef>
              <a:spcAft>
                <a:spcPct val="0"/>
              </a:spcAft>
              <a:buClrTx/>
              <a:buSzTx/>
              <a:buFontTx/>
              <a:buNone/>
              <a:tabLst/>
              <a:defRPr/>
            </a:pPr>
            <a:r>
              <a:rPr kumimoji="1" lang="en-US" altLang="ja-JP" sz="12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Prof. Satoshi FUJII</a:t>
            </a:r>
          </a:p>
          <a:p>
            <a:pPr marL="0" marR="0" lvl="0" indent="66675" algn="ctr" defTabSz="914400" rtl="0" eaLnBrk="0" fontAlgn="base" latinLnBrk="0" hangingPunct="0">
              <a:lnSpc>
                <a:spcPct val="100000"/>
              </a:lnSpc>
              <a:spcBef>
                <a:spcPct val="0"/>
              </a:spcBef>
              <a:spcAft>
                <a:spcPct val="0"/>
              </a:spcAft>
              <a:buClrTx/>
              <a:buSzTx/>
              <a:buFontTx/>
              <a:buNone/>
              <a:tabLst/>
              <a:defRPr/>
            </a:pPr>
            <a:r>
              <a:rPr kumimoji="1" lang="en-US" altLang="ja-JP" sz="12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(Counselor, Cabinet Secretariat)</a:t>
            </a:r>
            <a:endParaRPr kumimoji="1" lang="ja-JP" altLang="ja-JP" sz="1200" b="0" i="0" u="none" strike="noStrike" kern="1200" cap="none" spc="0" normalizeH="0" baseline="0" noProof="0" dirty="0">
              <a:ln>
                <a:noFill/>
              </a:ln>
              <a:solidFill>
                <a:srgbClr val="FFFFFF"/>
              </a:solidFill>
              <a:effectLst/>
              <a:uLnTx/>
              <a:uFillTx/>
              <a:latin typeface="Times" pitchFamily="2" charset="0"/>
              <a:ea typeface="ＭＳ Ｐゴシック" pitchFamily="50" charset="-128"/>
            </a:endParaRPr>
          </a:p>
          <a:p>
            <a:pPr marL="0" marR="0" lvl="0" indent="66675" algn="ctr" defTabSz="914400" rtl="0" eaLnBrk="0" fontAlgn="base" latinLnBrk="0" hangingPunct="0">
              <a:lnSpc>
                <a:spcPct val="100000"/>
              </a:lnSpc>
              <a:spcBef>
                <a:spcPct val="0"/>
              </a:spcBef>
              <a:spcAft>
                <a:spcPct val="0"/>
              </a:spcAft>
              <a:buClrTx/>
              <a:buSzTx/>
              <a:buFontTx/>
              <a:buNone/>
              <a:tabLst/>
              <a:defRPr/>
            </a:pPr>
            <a:r>
              <a:rPr kumimoji="1" lang="ja-JP" altLang="en-US" sz="12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 </a:t>
            </a:r>
            <a:r>
              <a:rPr kumimoji="1" lang="en-US" altLang="ja-JP" sz="12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Prof. Atsushi SUNAMI</a:t>
            </a:r>
          </a:p>
          <a:p>
            <a:pPr marL="0" marR="0" lvl="0" indent="66675" algn="ctr" defTabSz="914400" rtl="0" eaLnBrk="0" fontAlgn="base" latinLnBrk="0" hangingPunct="0">
              <a:lnSpc>
                <a:spcPct val="100000"/>
              </a:lnSpc>
              <a:spcBef>
                <a:spcPct val="0"/>
              </a:spcBef>
              <a:spcAft>
                <a:spcPct val="0"/>
              </a:spcAft>
              <a:buClrTx/>
              <a:buSzTx/>
              <a:buFontTx/>
              <a:buNone/>
              <a:tabLst/>
              <a:defRPr/>
            </a:pPr>
            <a:r>
              <a:rPr kumimoji="1" lang="en-US" altLang="ja-JP" sz="12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(Vice President, GRIPS)</a:t>
            </a:r>
            <a:r>
              <a:rPr kumimoji="1" lang="ja-JP" altLang="en-US" sz="12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　</a:t>
            </a:r>
            <a:endParaRPr kumimoji="1" lang="ja-JP" altLang="en-US" sz="1200" b="0" i="0" u="none" strike="noStrike" kern="1200" cap="none" spc="0" normalizeH="0" baseline="0" noProof="0" dirty="0">
              <a:ln>
                <a:noFill/>
              </a:ln>
              <a:solidFill>
                <a:srgbClr val="FFFFFF"/>
              </a:solidFill>
              <a:effectLst/>
              <a:uLnTx/>
              <a:uFillTx/>
              <a:latin typeface="Times" pitchFamily="2" charset="0"/>
              <a:ea typeface="ＭＳ Ｐゴシック" pitchFamily="50" charset="-128"/>
            </a:endParaRPr>
          </a:p>
          <a:p>
            <a:pPr marL="0" marR="0" lvl="0" indent="66675" algn="l" defTabSz="914400" rtl="0" eaLnBrk="0" fontAlgn="base" latinLnBrk="0" hangingPunct="0">
              <a:lnSpc>
                <a:spcPct val="100000"/>
              </a:lnSpc>
              <a:spcBef>
                <a:spcPct val="0"/>
              </a:spcBef>
              <a:spcAft>
                <a:spcPct val="0"/>
              </a:spcAft>
              <a:buClrTx/>
              <a:buSzTx/>
              <a:buFontTx/>
              <a:buNone/>
              <a:tabLst/>
              <a:defRPr/>
            </a:pPr>
            <a:endParaRPr kumimoji="1" lang="ja-JP" altLang="en-US" sz="1200" b="0" i="0" u="none" strike="noStrike" kern="1200" cap="none" spc="0" normalizeH="0" baseline="0" noProof="0" dirty="0">
              <a:ln>
                <a:noFill/>
              </a:ln>
              <a:solidFill>
                <a:srgbClr val="FFFFFF"/>
              </a:solidFill>
              <a:effectLst/>
              <a:uLnTx/>
              <a:uFillTx/>
              <a:latin typeface="Times" pitchFamily="2" charset="0"/>
              <a:ea typeface="ＭＳ Ｐゴシック" pitchFamily="50" charset="-128"/>
            </a:endParaRPr>
          </a:p>
        </p:txBody>
      </p:sp>
      <p:sp>
        <p:nvSpPr>
          <p:cNvPr id="14" name="Text Box 3"/>
          <p:cNvSpPr txBox="1">
            <a:spLocks noChangeArrowheads="1"/>
          </p:cNvSpPr>
          <p:nvPr/>
        </p:nvSpPr>
        <p:spPr bwMode="auto">
          <a:xfrm>
            <a:off x="1877844" y="4405701"/>
            <a:ext cx="1728190" cy="1645509"/>
          </a:xfrm>
          <a:prstGeom prst="rect">
            <a:avLst/>
          </a:prstGeom>
          <a:solidFill>
            <a:srgbClr val="008000"/>
          </a:solidFill>
          <a:ln w="9525">
            <a:solidFill>
              <a:srgbClr val="FFFFFF"/>
            </a:solidFill>
            <a:miter lim="800000"/>
            <a:headEnd/>
            <a:tailEnd/>
          </a:ln>
        </p:spPr>
        <p:txBody>
          <a:bodyPr vert="horz" wrap="square" lIns="91439" tIns="108000" rIns="91439"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Advanced Accelerator Assoc. Promoting Science and Technology</a:t>
            </a:r>
            <a:endParaRPr kumimoji="1" lang="ja-JP" altLang="ja-JP" sz="1400" b="0" i="0" u="none" strike="noStrike" kern="1200" cap="none" spc="0" normalizeH="0" baseline="0" noProof="0" dirty="0">
              <a:ln>
                <a:noFill/>
              </a:ln>
              <a:solidFill>
                <a:srgbClr val="FFFFFF"/>
              </a:solidFill>
              <a:effectLst/>
              <a:uLnTx/>
              <a:uFillTx/>
              <a:latin typeface="Times" pitchFamily="2" charset="0"/>
              <a:ea typeface="ＭＳ Ｐゴシック" pitchFamily="50" charset="-128"/>
              <a:cs typeface="ＭＳ Ｐゴシック"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Chair: Mr. Takashi NISHIOKA</a:t>
            </a:r>
            <a:endParaRPr kumimoji="1" lang="ja-JP" altLang="ja-JP" sz="1400" b="0" i="0" u="none" strike="noStrike" kern="1200" cap="none" spc="0" normalizeH="0" baseline="0" noProof="0" dirty="0">
              <a:ln>
                <a:noFill/>
              </a:ln>
              <a:solidFill>
                <a:srgbClr val="FFFFFF"/>
              </a:solidFill>
              <a:effectLst/>
              <a:uLnTx/>
              <a:uFillTx/>
              <a:latin typeface="Times" pitchFamily="2" charset="0"/>
              <a:ea typeface="ＭＳ Ｐゴシック" pitchFamily="50" charset="-128"/>
              <a:cs typeface="ＭＳ Ｐゴシック" pitchFamily="50" charset="-128"/>
            </a:endParaRPr>
          </a:p>
        </p:txBody>
      </p:sp>
      <p:sp>
        <p:nvSpPr>
          <p:cNvPr id="15" name="Text Box 2"/>
          <p:cNvSpPr txBox="1">
            <a:spLocks noChangeArrowheads="1"/>
          </p:cNvSpPr>
          <p:nvPr/>
        </p:nvSpPr>
        <p:spPr bwMode="auto">
          <a:xfrm>
            <a:off x="1877844" y="6089652"/>
            <a:ext cx="1584176" cy="579707"/>
          </a:xfrm>
          <a:prstGeom prst="rect">
            <a:avLst/>
          </a:prstGeom>
          <a:solidFill>
            <a:srgbClr val="008000"/>
          </a:solidFill>
          <a:ln w="9525">
            <a:solidFill>
              <a:srgbClr val="FFFFFF"/>
            </a:solidFill>
            <a:miter lim="800000"/>
            <a:headEnd/>
            <a:tailEnd/>
          </a:ln>
        </p:spPr>
        <p:txBody>
          <a:bodyPr vert="horz" wrap="square" lIns="91439" tIns="108000" rIns="91439"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ILC 100 People Committee</a:t>
            </a:r>
            <a:endParaRPr kumimoji="1" lang="ja-JP" altLang="ja-JP" sz="1400" b="0" i="0" u="none" strike="noStrike" kern="1200" cap="none" spc="0" normalizeH="0" baseline="0" noProof="0" dirty="0">
              <a:ln>
                <a:noFill/>
              </a:ln>
              <a:solidFill>
                <a:srgbClr val="FFFFFF"/>
              </a:solidFill>
              <a:effectLst/>
              <a:uLnTx/>
              <a:uFillTx/>
              <a:latin typeface="Times" pitchFamily="2" charset="0"/>
              <a:ea typeface="ＭＳ Ｐゴシック" pitchFamily="50" charset="-128"/>
              <a:cs typeface="ＭＳ Ｐゴシック" pitchFamily="50" charset="-128"/>
            </a:endParaRPr>
          </a:p>
        </p:txBody>
      </p:sp>
      <p:sp>
        <p:nvSpPr>
          <p:cNvPr id="16" name="Text Box 1"/>
          <p:cNvSpPr txBox="1">
            <a:spLocks noChangeArrowheads="1"/>
          </p:cNvSpPr>
          <p:nvPr/>
        </p:nvSpPr>
        <p:spPr bwMode="auto">
          <a:xfrm>
            <a:off x="5724127" y="6152504"/>
            <a:ext cx="1584177" cy="660872"/>
          </a:xfrm>
          <a:prstGeom prst="rect">
            <a:avLst/>
          </a:prstGeom>
          <a:solidFill>
            <a:srgbClr val="008000"/>
          </a:solidFill>
          <a:ln w="9525">
            <a:solidFill>
              <a:srgbClr val="FFFFFF"/>
            </a:solidFill>
            <a:miter lim="800000"/>
            <a:headEnd/>
            <a:tailEnd/>
          </a:ln>
        </p:spPr>
        <p:txBody>
          <a:bodyPr vert="horz" wrap="square" lIns="91439" tIns="108000" rIns="91439"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FFFFFF"/>
                </a:solidFill>
                <a:effectLst/>
                <a:uLnTx/>
                <a:uFillTx/>
                <a:latin typeface="Times" pitchFamily="2" charset="0"/>
                <a:ea typeface="メイリオ" pitchFamily="50" charset="-128"/>
                <a:cs typeface="メイリオ" pitchFamily="50" charset="-128"/>
              </a:rPr>
              <a:t>ILC Supporters</a:t>
            </a:r>
            <a:endParaRPr kumimoji="1" lang="ja-JP" altLang="ja-JP" sz="1400" b="0" i="0" u="none" strike="noStrike" kern="1200" cap="none" spc="0" normalizeH="0" baseline="0" noProof="0" dirty="0">
              <a:ln>
                <a:noFill/>
              </a:ln>
              <a:solidFill>
                <a:srgbClr val="FFFFFF"/>
              </a:solidFill>
              <a:effectLst/>
              <a:uLnTx/>
              <a:uFillTx/>
              <a:latin typeface="Times" pitchFamily="2" charset="0"/>
              <a:ea typeface="ＭＳ Ｐゴシック" pitchFamily="50" charset="-128"/>
              <a:cs typeface="ＭＳ Ｐゴシック" pitchFamily="50" charset="-128"/>
            </a:endParaRPr>
          </a:p>
        </p:txBody>
      </p:sp>
      <p:sp>
        <p:nvSpPr>
          <p:cNvPr id="18" name="Rectangle 28"/>
          <p:cNvSpPr>
            <a:spLocks noChangeArrowheads="1"/>
          </p:cNvSpPr>
          <p:nvPr/>
        </p:nvSpPr>
        <p:spPr bwMode="auto">
          <a:xfrm>
            <a:off x="-73812" y="36004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ja-JP" sz="1800" b="0" i="0" u="none" strike="noStrike" kern="1200" cap="none" spc="0" normalizeH="0" baseline="0" noProof="0">
              <a:ln>
                <a:noFill/>
              </a:ln>
              <a:solidFill>
                <a:srgbClr val="000000"/>
              </a:solidFill>
              <a:effectLst/>
              <a:uLnTx/>
              <a:uFillTx/>
              <a:latin typeface="Arial" pitchFamily="34" charset="0"/>
              <a:ea typeface="ＭＳ Ｐゴシック" pitchFamily="50" charset="-128"/>
              <a:cs typeface="ＭＳ Ｐゴシック" pitchFamily="50" charset="-128"/>
            </a:endParaRPr>
          </a:p>
        </p:txBody>
      </p:sp>
      <p:sp>
        <p:nvSpPr>
          <p:cNvPr id="2" name="テキスト ボックス 1">
            <a:extLst>
              <a:ext uri="{FF2B5EF4-FFF2-40B4-BE49-F238E27FC236}">
                <a16:creationId xmlns:a16="http://schemas.microsoft.com/office/drawing/2014/main" id="{F496924A-9D4B-F940-99DA-A70B50624BF3}"/>
              </a:ext>
            </a:extLst>
          </p:cNvPr>
          <p:cNvSpPr txBox="1"/>
          <p:nvPr/>
        </p:nvSpPr>
        <p:spPr>
          <a:xfrm>
            <a:off x="1907704" y="2705501"/>
            <a:ext cx="3307316" cy="461665"/>
          </a:xfrm>
          <a:prstGeom prst="rect">
            <a:avLst/>
          </a:prstGeom>
          <a:noFill/>
        </p:spPr>
        <p:txBody>
          <a:bodyPr wrap="non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1" lang="en-US" altLang="ja-JP" sz="2400" b="0" i="0" u="none" strike="noStrike" kern="1200" cap="none" spc="0" normalizeH="0" baseline="0" noProof="0" dirty="0">
                <a:ln>
                  <a:noFill/>
                </a:ln>
                <a:solidFill>
                  <a:srgbClr val="000000"/>
                </a:solidFill>
                <a:effectLst/>
                <a:uLnTx/>
                <a:uFillTx/>
                <a:latin typeface="Times" pitchFamily="2" charset="0"/>
                <a:ea typeface="ＭＳ Ｐゴシック" charset="-128"/>
                <a:cs typeface="+mn-cs"/>
              </a:rPr>
              <a:t>Liberal Democratic Party</a:t>
            </a:r>
            <a:endParaRPr kumimoji="1" lang="ja-JP" altLang="en-US" sz="2400" b="0" i="0" u="none" strike="noStrike" kern="1200" cap="none" spc="0" normalizeH="0" baseline="0" noProof="0">
              <a:ln>
                <a:noFill/>
              </a:ln>
              <a:solidFill>
                <a:srgbClr val="000000"/>
              </a:solidFill>
              <a:effectLst/>
              <a:uLnTx/>
              <a:uFillTx/>
              <a:latin typeface="Times" pitchFamily="2" charset="0"/>
              <a:ea typeface="ＭＳ Ｐゴシック" charset="-128"/>
              <a:cs typeface="+mn-cs"/>
            </a:endParaRPr>
          </a:p>
        </p:txBody>
      </p:sp>
      <p:sp>
        <p:nvSpPr>
          <p:cNvPr id="20" name="テキスト ボックス 19">
            <a:extLst>
              <a:ext uri="{FF2B5EF4-FFF2-40B4-BE49-F238E27FC236}">
                <a16:creationId xmlns:a16="http://schemas.microsoft.com/office/drawing/2014/main" id="{7CBDA95B-C92D-EA45-BBC0-2065E37C63EF}"/>
              </a:ext>
            </a:extLst>
          </p:cNvPr>
          <p:cNvSpPr txBox="1"/>
          <p:nvPr/>
        </p:nvSpPr>
        <p:spPr>
          <a:xfrm>
            <a:off x="1240566" y="96892"/>
            <a:ext cx="7359707" cy="707886"/>
          </a:xfrm>
          <a:prstGeom prst="rect">
            <a:avLst/>
          </a:prstGeom>
          <a:noFill/>
        </p:spPr>
        <p:txBody>
          <a:bodyPr wrap="none" rtlCol="0">
            <a:spAutoFit/>
          </a:bodyPr>
          <a:lstStyle/>
          <a:p>
            <a:pPr defTabSz="457200" eaLnBrk="0" fontAlgn="base" hangingPunct="0">
              <a:spcBef>
                <a:spcPct val="0"/>
              </a:spcBef>
              <a:spcAft>
                <a:spcPct val="0"/>
              </a:spcAft>
              <a:defRPr/>
            </a:pPr>
            <a:r>
              <a:rPr kumimoji="1" lang="en-US" altLang="ja-JP" sz="2000" i="0" u="none" strike="noStrike" kern="1200" cap="none" spc="0" normalizeH="0" baseline="0" noProof="0" dirty="0">
                <a:ln>
                  <a:noFill/>
                </a:ln>
                <a:solidFill>
                  <a:schemeClr val="bg1"/>
                </a:solidFill>
                <a:effectLst/>
                <a:uLnTx/>
                <a:uFillTx/>
                <a:latin typeface="+mj-lt"/>
                <a:ea typeface="ＭＳ Ｐゴシック" charset="-128"/>
              </a:rPr>
              <a:t>Liberal Democratic </a:t>
            </a:r>
            <a:r>
              <a:rPr kumimoji="1" lang="en-US" altLang="ja-JP" sz="2000" i="0" u="none" strike="noStrike" kern="1200" cap="none" spc="0" normalizeH="0" baseline="0" noProof="0" dirty="0" smtClean="0">
                <a:ln>
                  <a:noFill/>
                </a:ln>
                <a:solidFill>
                  <a:schemeClr val="bg1"/>
                </a:solidFill>
                <a:effectLst/>
                <a:uLnTx/>
                <a:uFillTx/>
                <a:latin typeface="+mj-lt"/>
                <a:ea typeface="ＭＳ Ｐゴシック" charset="-128"/>
              </a:rPr>
              <a:t>Party</a:t>
            </a:r>
            <a:r>
              <a:rPr lang="en-US" altLang="ja-JP" sz="2000" dirty="0">
                <a:solidFill>
                  <a:schemeClr val="bg1"/>
                </a:solidFill>
                <a:latin typeface="+mj-lt"/>
                <a:ea typeface="メイリオ" pitchFamily="50" charset="-128"/>
                <a:cs typeface="メイリオ" pitchFamily="50" charset="-128"/>
              </a:rPr>
              <a:t>Coordination Council for Realization of ILC</a:t>
            </a:r>
          </a:p>
          <a:p>
            <a:pPr marL="0" marR="0" lvl="0" indent="0" algn="l" defTabSz="457200" rtl="0" eaLnBrk="0" fontAlgn="base" latinLnBrk="0" hangingPunct="0">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chemeClr val="bg1"/>
              </a:solidFill>
              <a:effectLst/>
              <a:uLnTx/>
              <a:uFillTx/>
              <a:latin typeface="Times" pitchFamily="2" charset="0"/>
              <a:ea typeface="ＭＳ Ｐゴシック" charset="-128"/>
              <a:cs typeface="+mn-cs"/>
            </a:endParaRPr>
          </a:p>
        </p:txBody>
      </p:sp>
      <p:grpSp>
        <p:nvGrpSpPr>
          <p:cNvPr id="22" name="グループ化 21"/>
          <p:cNvGrpSpPr/>
          <p:nvPr/>
        </p:nvGrpSpPr>
        <p:grpSpPr>
          <a:xfrm>
            <a:off x="7769936" y="634415"/>
            <a:ext cx="1337094" cy="623758"/>
            <a:chOff x="7749978" y="155508"/>
            <a:chExt cx="1337094" cy="623758"/>
          </a:xfrm>
        </p:grpSpPr>
        <p:sp>
          <p:nvSpPr>
            <p:cNvPr id="21" name="楕円 20"/>
            <p:cNvSpPr/>
            <p:nvPr/>
          </p:nvSpPr>
          <p:spPr>
            <a:xfrm rot="1189864">
              <a:off x="7749978" y="209922"/>
              <a:ext cx="1337094" cy="569344"/>
            </a:xfrm>
            <a:prstGeom prst="ellipse">
              <a:avLst/>
            </a:prstGeom>
            <a:solidFill>
              <a:srgbClr val="FFC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Arial"/>
                <a:ea typeface="ＭＳ Ｐゴシック"/>
                <a:cs typeface="+mn-cs"/>
              </a:endParaRPr>
            </a:p>
          </p:txBody>
        </p:sp>
        <p:sp>
          <p:nvSpPr>
            <p:cNvPr id="17" name="テキスト ボックス 16"/>
            <p:cNvSpPr txBox="1"/>
            <p:nvPr/>
          </p:nvSpPr>
          <p:spPr>
            <a:xfrm rot="1189864">
              <a:off x="7819000" y="155508"/>
              <a:ext cx="1187633" cy="523220"/>
            </a:xfrm>
            <a:prstGeom prst="rect">
              <a:avLst/>
            </a:prstGeom>
            <a:noFill/>
            <a:ln>
              <a:no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smtClean="0">
                  <a:ln>
                    <a:noFill/>
                  </a:ln>
                  <a:solidFill>
                    <a:srgbClr val="000000"/>
                  </a:solidFill>
                  <a:effectLst/>
                  <a:uLnTx/>
                  <a:uFillTx/>
                  <a:latin typeface="Arial"/>
                  <a:ea typeface="ＭＳ Ｐゴシック"/>
                  <a:cs typeface="+mn-cs"/>
                </a:rPr>
                <a:t>Courtesy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err="1" smtClean="0">
                  <a:ln>
                    <a:noFill/>
                  </a:ln>
                  <a:solidFill>
                    <a:srgbClr val="000000"/>
                  </a:solidFill>
                  <a:effectLst/>
                  <a:uLnTx/>
                  <a:uFillTx/>
                  <a:latin typeface="Arial"/>
                  <a:ea typeface="ＭＳ Ｐゴシック"/>
                  <a:cs typeface="+mn-cs"/>
                </a:rPr>
                <a:t>S.Yamashita</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p:txBody>
        </p:sp>
      </p:grpSp>
    </p:spTree>
    <p:extLst>
      <p:ext uri="{BB962C8B-B14F-4D97-AF65-F5344CB8AC3E}">
        <p14:creationId xmlns:p14="http://schemas.microsoft.com/office/powerpoint/2010/main" val="21775532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z="2400" dirty="0" smtClean="0"/>
              <a:t>Resolution by the ILC Coordination Council</a:t>
            </a:r>
            <a:endParaRPr kumimoji="1" lang="ja-JP" altLang="en-US" sz="2400" dirty="0"/>
          </a:p>
        </p:txBody>
      </p:sp>
      <p:sp>
        <p:nvSpPr>
          <p:cNvPr id="3" name="コンテンツ プレースホルダー 2"/>
          <p:cNvSpPr>
            <a:spLocks noGrp="1"/>
          </p:cNvSpPr>
          <p:nvPr>
            <p:ph idx="1"/>
          </p:nvPr>
        </p:nvSpPr>
        <p:spPr>
          <a:xfrm>
            <a:off x="475928" y="1550872"/>
            <a:ext cx="8229600" cy="4743396"/>
          </a:xfrm>
        </p:spPr>
        <p:txBody>
          <a:bodyPr>
            <a:normAutofit fontScale="77500" lnSpcReduction="20000"/>
          </a:bodyPr>
          <a:lstStyle/>
          <a:p>
            <a:r>
              <a:rPr kumimoji="1" lang="en-US" altLang="ja-JP" dirty="0" smtClean="0"/>
              <a:t>To position ILC as </a:t>
            </a:r>
            <a:r>
              <a:rPr kumimoji="1" lang="en-US" altLang="ja-JP" dirty="0" smtClean="0">
                <a:solidFill>
                  <a:srgbClr val="FF0000"/>
                </a:solidFill>
              </a:rPr>
              <a:t>a cross-policy “national project”, </a:t>
            </a:r>
            <a:r>
              <a:rPr kumimoji="1" lang="en-US" altLang="ja-JP" dirty="0" smtClean="0"/>
              <a:t>covering not only science, technology and innovation but also many challenges faced by the national government;</a:t>
            </a:r>
          </a:p>
          <a:p>
            <a:endParaRPr kumimoji="1" lang="en-US" altLang="ja-JP" dirty="0" smtClean="0"/>
          </a:p>
          <a:p>
            <a:r>
              <a:rPr lang="en-US" altLang="ja-JP" dirty="0" smtClean="0"/>
              <a:t>To secure the financial resources for the realization of ILC (beyond the Olympic Games) </a:t>
            </a:r>
            <a:r>
              <a:rPr lang="en-US" altLang="ja-JP" dirty="0" smtClean="0">
                <a:solidFill>
                  <a:srgbClr val="FF0000"/>
                </a:solidFill>
              </a:rPr>
              <a:t>outside the ordinary science and technology, </a:t>
            </a:r>
            <a:r>
              <a:rPr lang="en-US" altLang="ja-JP" dirty="0" smtClean="0"/>
              <a:t>academic or university budgets; and in addition,</a:t>
            </a:r>
          </a:p>
          <a:p>
            <a:endParaRPr lang="en-US" altLang="ja-JP" dirty="0" smtClean="0"/>
          </a:p>
          <a:p>
            <a:r>
              <a:rPr kumimoji="1" lang="en-US" altLang="ja-JP" dirty="0" smtClean="0"/>
              <a:t>To make sure that, as for the international agreement of ILC, certain critical decisions, such as the share of oversea investments be roughly half, be satisfied before the international agreement necessary for the start of construction of ILC is reached.</a:t>
            </a:r>
            <a:endParaRPr kumimoji="1" lang="ja-JP" altLang="en-US" dirty="0"/>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5BDA9AB-68BF-4C1C-A55C-6322ECA17994}"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5" name="テキスト ボックス 4"/>
          <p:cNvSpPr txBox="1"/>
          <p:nvPr/>
        </p:nvSpPr>
        <p:spPr>
          <a:xfrm>
            <a:off x="6631619" y="1065320"/>
            <a:ext cx="2293513"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smtClean="0">
                <a:ln>
                  <a:noFill/>
                </a:ln>
                <a:solidFill>
                  <a:prstClr val="black"/>
                </a:solidFill>
                <a:effectLst/>
                <a:uLnTx/>
                <a:uFillTx/>
                <a:latin typeface="Calibri"/>
                <a:ea typeface="ＭＳ Ｐゴシック" panose="020B0600070205080204" pitchFamily="50" charset="-128"/>
                <a:cs typeface="+mn-cs"/>
              </a:rPr>
              <a:t>September 18, 2018</a:t>
            </a:r>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7443262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59632" y="80628"/>
            <a:ext cx="7812868" cy="540060"/>
          </a:xfrm>
        </p:spPr>
        <p:txBody>
          <a:bodyPr/>
          <a:lstStyle/>
          <a:p>
            <a:r>
              <a:rPr lang="en-US" altLang="ja-JP" sz="2400" dirty="0" smtClean="0"/>
              <a:t>LCB/ICFA will discuss whether ILC will be proposed to ESPP</a:t>
            </a:r>
            <a:endParaRPr kumimoji="1" lang="ja-JP" altLang="en-US" sz="2400" dirty="0"/>
          </a:p>
        </p:txBody>
      </p:sp>
      <p:sp>
        <p:nvSpPr>
          <p:cNvPr id="3" name="コンテンツ プレースホルダー 2"/>
          <p:cNvSpPr>
            <a:spLocks noGrp="1"/>
          </p:cNvSpPr>
          <p:nvPr>
            <p:ph idx="1"/>
          </p:nvPr>
        </p:nvSpPr>
        <p:spPr>
          <a:xfrm>
            <a:off x="539552" y="1592796"/>
            <a:ext cx="8229600" cy="3996444"/>
          </a:xfrm>
        </p:spPr>
        <p:txBody>
          <a:bodyPr>
            <a:noAutofit/>
          </a:bodyPr>
          <a:lstStyle/>
          <a:p>
            <a:r>
              <a:rPr lang="en-US" altLang="ja-JP" sz="2400" dirty="0">
                <a:solidFill>
                  <a:srgbClr val="000000"/>
                </a:solidFill>
              </a:rPr>
              <a:t>It is foreseen that the Japanese Government will announce Japan’s official position toward ILC at the LCB/ICFA meeting in March in Tokyo</a:t>
            </a:r>
            <a:r>
              <a:rPr lang="en-US" altLang="ja-JP" sz="2400" dirty="0" smtClean="0">
                <a:solidFill>
                  <a:srgbClr val="000000"/>
                </a:solidFill>
              </a:rPr>
              <a:t>.</a:t>
            </a:r>
          </a:p>
          <a:p>
            <a:endParaRPr kumimoji="1" lang="en-US" altLang="ja-JP" sz="2400" dirty="0">
              <a:solidFill>
                <a:srgbClr val="000000"/>
              </a:solidFill>
            </a:endParaRPr>
          </a:p>
          <a:p>
            <a:r>
              <a:rPr lang="en-US" altLang="ja-JP" sz="2400" dirty="0" smtClean="0">
                <a:solidFill>
                  <a:srgbClr val="000000"/>
                </a:solidFill>
              </a:rPr>
              <a:t>LCB’s three conditions:</a:t>
            </a:r>
          </a:p>
          <a:p>
            <a:pPr lvl="1"/>
            <a:r>
              <a:rPr lang="en-US" altLang="ja-JP" sz="2000" dirty="0" smtClean="0"/>
              <a:t>Clear expression of interest to host ILC in Japan</a:t>
            </a:r>
          </a:p>
          <a:p>
            <a:pPr lvl="1"/>
            <a:r>
              <a:rPr kumimoji="1" lang="en-US" altLang="ja-JP" sz="2000" dirty="0" smtClean="0"/>
              <a:t>Financial support from the host government</a:t>
            </a:r>
          </a:p>
          <a:p>
            <a:pPr lvl="1"/>
            <a:r>
              <a:rPr lang="en-US" altLang="ja-JP" sz="2000" dirty="0" smtClean="0"/>
              <a:t>Trigger international discussions on cost sharing, organization and others.</a:t>
            </a:r>
            <a:endParaRPr kumimoji="1" lang="ja-JP" altLang="en-US" sz="2000" dirty="0"/>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5BDA9AB-68BF-4C1C-A55C-6322ECA17994}"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5" name="正方形/長方形 4"/>
          <p:cNvSpPr/>
          <p:nvPr/>
        </p:nvSpPr>
        <p:spPr>
          <a:xfrm>
            <a:off x="1151620" y="5913276"/>
            <a:ext cx="4727769" cy="369332"/>
          </a:xfrm>
          <a:prstGeom prst="rect">
            <a:avLst/>
          </a:prstGeom>
        </p:spPr>
        <p:txBody>
          <a:bodyPr wrap="none">
            <a:spAutoFit/>
          </a:bodyPr>
          <a:lstStyle/>
          <a:p>
            <a:r>
              <a:rPr lang="en-US" altLang="ja-JP" dirty="0" smtClean="0"/>
              <a:t>ESPP= the European Strategy for Particle </a:t>
            </a:r>
            <a:r>
              <a:rPr lang="en-US" altLang="ja-JP" dirty="0" err="1" smtClean="0"/>
              <a:t>Phyiscs</a:t>
            </a:r>
            <a:endParaRPr lang="ja-JP" altLang="en-US" dirty="0"/>
          </a:p>
        </p:txBody>
      </p:sp>
    </p:spTree>
    <p:extLst>
      <p:ext uri="{BB962C8B-B14F-4D97-AF65-F5344CB8AC3E}">
        <p14:creationId xmlns:p14="http://schemas.microsoft.com/office/powerpoint/2010/main" val="39629855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Possible timeline</a:t>
            </a:r>
            <a:endParaRPr kumimoji="1" lang="ja-JP" altLang="en-US" dirty="0"/>
          </a:p>
        </p:txBody>
      </p:sp>
      <p:sp>
        <p:nvSpPr>
          <p:cNvPr id="3" name="テキスト プレースホルダー 2"/>
          <p:cNvSpPr>
            <a:spLocks noGrp="1"/>
          </p:cNvSpPr>
          <p:nvPr>
            <p:ph type="body" idx="1"/>
          </p:nvPr>
        </p:nvSpPr>
        <p:spPr>
          <a:xfrm>
            <a:off x="431540" y="1124744"/>
            <a:ext cx="8229600" cy="5220580"/>
          </a:xfrm>
        </p:spPr>
        <p:txBody>
          <a:bodyPr>
            <a:normAutofit fontScale="77500" lnSpcReduction="20000"/>
          </a:bodyPr>
          <a:lstStyle/>
          <a:p>
            <a:r>
              <a:rPr lang="en-US" altLang="ja-JP" dirty="0" smtClean="0"/>
              <a:t>Discussions on the ILC project at the LCB/ICFA meeting on March 7-8, 2019 in Tokyo</a:t>
            </a:r>
          </a:p>
          <a:p>
            <a:pPr marL="0" indent="0">
              <a:buNone/>
            </a:pPr>
            <a:endParaRPr lang="en-US" altLang="ja-JP" dirty="0" smtClean="0"/>
          </a:p>
          <a:p>
            <a:r>
              <a:rPr lang="en-US" altLang="ja-JP" dirty="0" smtClean="0"/>
              <a:t>The update of the European Strategy for Particle Physics (-May 2020)</a:t>
            </a:r>
          </a:p>
          <a:p>
            <a:pPr marL="0" indent="0">
              <a:buNone/>
            </a:pPr>
            <a:endParaRPr lang="en-US" altLang="ja-JP" dirty="0" smtClean="0"/>
          </a:p>
          <a:p>
            <a:r>
              <a:rPr kumimoji="1" lang="en-US" altLang="ja-JP" dirty="0" smtClean="0"/>
              <a:t>International discussions =&gt; international negotiations by the government+ Technical preparation  phase (~4years) </a:t>
            </a:r>
          </a:p>
          <a:p>
            <a:pPr marL="0" indent="0">
              <a:buNone/>
            </a:pPr>
            <a:endParaRPr kumimoji="1" lang="en-US" altLang="ja-JP" dirty="0" smtClean="0"/>
          </a:p>
          <a:p>
            <a:r>
              <a:rPr lang="en-US" altLang="ja-JP" dirty="0" smtClean="0"/>
              <a:t>ILC Construction (~9years)</a:t>
            </a:r>
          </a:p>
          <a:p>
            <a:pPr marL="0" indent="0">
              <a:buNone/>
            </a:pPr>
            <a:endParaRPr lang="en-US" altLang="ja-JP" dirty="0" smtClean="0"/>
          </a:p>
          <a:p>
            <a:r>
              <a:rPr lang="en-US" altLang="ja-JP" dirty="0" smtClean="0"/>
              <a:t>Experiments at the ILC can start early 2030’s.</a:t>
            </a:r>
            <a:endParaRPr kumimoji="1" lang="en-US" altLang="ja-JP" dirty="0" smtClean="0"/>
          </a:p>
          <a:p>
            <a:pPr marL="0" indent="0">
              <a:buNone/>
            </a:pPr>
            <a:r>
              <a:rPr kumimoji="1" lang="en-US" altLang="ja-JP" dirty="0" smtClean="0"/>
              <a:t> </a:t>
            </a:r>
            <a:endParaRPr kumimoji="1" lang="ja-JP" altLang="en-US" dirty="0"/>
          </a:p>
        </p:txBody>
      </p:sp>
      <p:sp>
        <p:nvSpPr>
          <p:cNvPr id="4" name="スライド番号プレースホルダー 3"/>
          <p:cNvSpPr>
            <a:spLocks noGrp="1"/>
          </p:cNvSpPr>
          <p:nvPr>
            <p:ph type="sldNum" sz="quarter" idx="2"/>
          </p:nvPr>
        </p:nvSpPr>
        <p:spPr/>
        <p:txBody>
          <a:bodyPr/>
          <a:lstStyle/>
          <a:p>
            <a:fld id="{86CB4B4D-7CA3-9044-876B-883B54F8677D}" type="slidenum">
              <a:rPr lang="en-US" altLang="ja-JP" smtClean="0">
                <a:solidFill>
                  <a:prstClr val="black">
                    <a:tint val="75000"/>
                  </a:prstClr>
                </a:solidFill>
                <a:latin typeface="Gill Sans"/>
                <a:ea typeface="Gill Sans"/>
                <a:cs typeface="Gill Sans"/>
              </a:rPr>
              <a:pPr/>
              <a:t>16</a:t>
            </a:fld>
            <a:endParaRPr lang="en-US" altLang="ja-JP">
              <a:solidFill>
                <a:prstClr val="black">
                  <a:tint val="75000"/>
                </a:prstClr>
              </a:solidFill>
              <a:latin typeface="Gill Sans"/>
              <a:ea typeface="Gill Sans"/>
              <a:cs typeface="Gill Sans"/>
            </a:endParaRPr>
          </a:p>
        </p:txBody>
      </p:sp>
      <p:sp>
        <p:nvSpPr>
          <p:cNvPr id="5" name="テキスト ボックス 4"/>
          <p:cNvSpPr txBox="1"/>
          <p:nvPr/>
        </p:nvSpPr>
        <p:spPr>
          <a:xfrm>
            <a:off x="1331640" y="5625244"/>
            <a:ext cx="45719" cy="369332"/>
          </a:xfrm>
          <a:prstGeom prst="rect">
            <a:avLst/>
          </a:prstGeom>
          <a:noFill/>
        </p:spPr>
        <p:txBody>
          <a:bodyPr wrap="square" rtlCol="0">
            <a:spAutoFit/>
          </a:bodyPr>
          <a:lstStyle/>
          <a:p>
            <a:endParaRPr kumimoji="1" lang="ja-JP" altLang="en-US" dirty="0"/>
          </a:p>
        </p:txBody>
      </p:sp>
    </p:spTree>
    <p:extLst>
      <p:ext uri="{BB962C8B-B14F-4D97-AF65-F5344CB8AC3E}">
        <p14:creationId xmlns:p14="http://schemas.microsoft.com/office/powerpoint/2010/main" val="3975919148"/>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Summary and outlook</a:t>
            </a:r>
            <a:endParaRPr kumimoji="1" lang="ja-JP" altLang="en-US" dirty="0"/>
          </a:p>
        </p:txBody>
      </p:sp>
      <p:sp>
        <p:nvSpPr>
          <p:cNvPr id="3" name="コンテンツ プレースホルダー 2"/>
          <p:cNvSpPr>
            <a:spLocks noGrp="1"/>
          </p:cNvSpPr>
          <p:nvPr>
            <p:ph idx="1"/>
          </p:nvPr>
        </p:nvSpPr>
        <p:spPr/>
        <p:txBody>
          <a:bodyPr>
            <a:normAutofit/>
          </a:bodyPr>
          <a:lstStyle/>
          <a:p>
            <a:r>
              <a:rPr lang="en-US" altLang="ja-JP" sz="2800" dirty="0">
                <a:solidFill>
                  <a:srgbClr val="000000"/>
                </a:solidFill>
              </a:rPr>
              <a:t>The ILC proposal has been examined in great detail by the Advisory Panel of MEXT and Science Council of Japan. It is foreseen that the Japanese Government will announce Japan’s official position toward ILC at the LCB/ICFA meeting in March in Tokyo</a:t>
            </a:r>
            <a:r>
              <a:rPr lang="en-US" altLang="ja-JP" sz="2800" dirty="0" smtClean="0">
                <a:solidFill>
                  <a:srgbClr val="000000"/>
                </a:solidFill>
              </a:rPr>
              <a:t>. This will be the first important step towards the ILC.</a:t>
            </a:r>
          </a:p>
          <a:p>
            <a:pPr marL="0" indent="0">
              <a:buNone/>
            </a:pPr>
            <a:endParaRPr lang="en-US" altLang="ja-JP" sz="2800" dirty="0" smtClean="0">
              <a:solidFill>
                <a:srgbClr val="000000"/>
              </a:solidFill>
            </a:endParaRPr>
          </a:p>
          <a:p>
            <a:r>
              <a:rPr lang="en-US" altLang="ja-JP" sz="2800" dirty="0">
                <a:solidFill>
                  <a:srgbClr val="000000"/>
                </a:solidFill>
              </a:rPr>
              <a:t>M</a:t>
            </a:r>
            <a:r>
              <a:rPr lang="en-US" altLang="ja-JP" sz="2800" dirty="0" smtClean="0">
                <a:solidFill>
                  <a:srgbClr val="000000"/>
                </a:solidFill>
              </a:rPr>
              <a:t>any critical decision-making processes are ahead. KEK, together with international research communities, will make all efforts to realize the ILC. </a:t>
            </a:r>
          </a:p>
          <a:p>
            <a:endParaRPr lang="en-US" altLang="ja-JP" dirty="0">
              <a:solidFill>
                <a:srgbClr val="000000"/>
              </a:solidFill>
            </a:endParaRPr>
          </a:p>
          <a:p>
            <a:pPr marL="0" indent="0">
              <a:buNone/>
            </a:pPr>
            <a:endParaRPr kumimoji="1" lang="ja-JP" altLang="en-US" dirty="0"/>
          </a:p>
        </p:txBody>
      </p:sp>
      <p:sp>
        <p:nvSpPr>
          <p:cNvPr id="4" name="スライド番号プレースホルダー 3"/>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17</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7506123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テキスト ボックス 22"/>
          <p:cNvSpPr txBox="1"/>
          <p:nvPr/>
        </p:nvSpPr>
        <p:spPr>
          <a:xfrm>
            <a:off x="1595368" y="76818"/>
            <a:ext cx="6487972" cy="5847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ja-JP" sz="3200" kern="0" dirty="0" smtClean="0"/>
              <a:t>International Linear Collider (ILC)</a:t>
            </a:r>
            <a:endParaRPr kumimoji="1" lang="ja-JP" altLang="en-US" sz="3200" i="0" u="none" strike="noStrike" kern="0" cap="none" spc="0" normalizeH="0" baseline="0" noProof="0" dirty="0">
              <a:ln>
                <a:noFill/>
              </a:ln>
              <a:effectLst/>
              <a:uLnTx/>
              <a:uFillTx/>
            </a:endParaRPr>
          </a:p>
        </p:txBody>
      </p:sp>
      <p:sp>
        <p:nvSpPr>
          <p:cNvPr id="3" name="スライド番号プレースホルダー 2"/>
          <p:cNvSpPr>
            <a:spLocks noGrp="1"/>
          </p:cNvSpPr>
          <p:nvPr>
            <p:ph type="sldNum" sz="quarter" idx="12"/>
          </p:nvPr>
        </p:nvSpPr>
        <p:spPr/>
        <p:txBody>
          <a:bodyPr/>
          <a:lstStyle/>
          <a:p>
            <a:pPr marL="0" marR="0" lvl="0" indent="0" algn="r" defTabSz="912386" rtl="0" eaLnBrk="1" fontAlgn="auto" latinLnBrk="0" hangingPunct="1">
              <a:lnSpc>
                <a:spcPct val="100000"/>
              </a:lnSpc>
              <a:spcBef>
                <a:spcPts val="0"/>
              </a:spcBef>
              <a:spcAft>
                <a:spcPts val="0"/>
              </a:spcAft>
              <a:buClrTx/>
              <a:buSzTx/>
              <a:buFontTx/>
              <a:buNone/>
              <a:tabLst/>
              <a:defRPr/>
            </a:pPr>
            <a:fld id="{FA354905-BC75-FA47-ADD8-FB9750FD945D}"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2386" rtl="0" eaLnBrk="1" fontAlgn="auto" latinLnBrk="0" hangingPunct="1">
                <a:lnSpc>
                  <a:spcPct val="100000"/>
                </a:lnSpc>
                <a:spcBef>
                  <a:spcPts val="0"/>
                </a:spcBef>
                <a:spcAft>
                  <a:spcPts val="0"/>
                </a:spcAft>
                <a:buClrTx/>
                <a:buSzTx/>
                <a:buFontTx/>
                <a:buNone/>
                <a:tabLst/>
                <a:defRPr/>
              </a:pPr>
              <a:t>2</a:t>
            </a:fld>
            <a:endParaRPr kumimoji="1" lang="ja-JP" altLang="en-US" sz="1200" b="0" i="0" u="none" strike="noStrike" kern="1200" cap="none" spc="0" normalizeH="0" baseline="0" noProof="0" dirty="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20" name="テキスト ボックス 19"/>
          <p:cNvSpPr txBox="1"/>
          <p:nvPr/>
        </p:nvSpPr>
        <p:spPr>
          <a:xfrm>
            <a:off x="272170" y="838386"/>
            <a:ext cx="8744961" cy="954107"/>
          </a:xfrm>
          <a:prstGeom prst="rect">
            <a:avLst/>
          </a:prstGeom>
          <a:noFill/>
        </p:spPr>
        <p:txBody>
          <a:bodyPr wrap="square" rtlCol="0">
            <a:spAutoFit/>
          </a:bodyPr>
          <a:lstStyle/>
          <a:p>
            <a:r>
              <a:rPr lang="en-US" altLang="ja-JP" sz="2800" dirty="0"/>
              <a:t>The next energy-frontier electron-positron </a:t>
            </a:r>
            <a:r>
              <a:rPr lang="en-US" altLang="ja-JP" sz="2800" dirty="0" smtClean="0"/>
              <a:t>collider</a:t>
            </a:r>
            <a:r>
              <a:rPr lang="ja-JP" altLang="en-US" sz="2800" dirty="0"/>
              <a:t> </a:t>
            </a:r>
            <a:r>
              <a:rPr lang="en-US" altLang="ja-JP" sz="2800" dirty="0" smtClean="0"/>
              <a:t>to explore physics laws in the early Universe.</a:t>
            </a:r>
          </a:p>
        </p:txBody>
      </p:sp>
      <p:sp>
        <p:nvSpPr>
          <p:cNvPr id="2" name="テキスト ボックス 1"/>
          <p:cNvSpPr txBox="1"/>
          <p:nvPr/>
        </p:nvSpPr>
        <p:spPr>
          <a:xfrm>
            <a:off x="781692" y="4330923"/>
            <a:ext cx="7488832" cy="230832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342900" indent="-342900">
              <a:buFont typeface="Wingdings" panose="05000000000000000000" pitchFamily="2" charset="2"/>
              <a:buChar char="n"/>
            </a:pPr>
            <a:r>
              <a:rPr lang="en-US" altLang="ja-JP" sz="2400" dirty="0" smtClean="0"/>
              <a:t>Collisions of 125 GeV electrons and positrons</a:t>
            </a:r>
          </a:p>
          <a:p>
            <a:r>
              <a:rPr lang="en-US" altLang="ja-JP" sz="2400" dirty="0"/>
              <a:t> </a:t>
            </a:r>
            <a:r>
              <a:rPr lang="en-US" altLang="ja-JP" sz="2400" dirty="0" smtClean="0"/>
              <a:t>    in a 20 km tunnel. (250 GeV ILC)</a:t>
            </a:r>
          </a:p>
          <a:p>
            <a:pPr marL="342900" indent="-342900">
              <a:buFont typeface="Wingdings" panose="05000000000000000000" pitchFamily="2" charset="2"/>
              <a:buChar char="n"/>
            </a:pPr>
            <a:r>
              <a:rPr kumimoji="1" lang="en-US" altLang="ja-JP" sz="2400" dirty="0" smtClean="0"/>
              <a:t>It can produce a large number of the Higgs particles (a Higgs factory)</a:t>
            </a:r>
            <a:r>
              <a:rPr lang="en-US" altLang="ja-JP" sz="2400" dirty="0" smtClean="0"/>
              <a:t>.</a:t>
            </a:r>
          </a:p>
          <a:p>
            <a:pPr marL="342900" indent="-342900">
              <a:buFont typeface="Wingdings" panose="05000000000000000000" pitchFamily="2" charset="2"/>
              <a:buChar char="n"/>
            </a:pPr>
            <a:r>
              <a:rPr lang="en-US" altLang="ja-JP" sz="2400" dirty="0" smtClean="0"/>
              <a:t>It has a good potential to discover new </a:t>
            </a:r>
            <a:r>
              <a:rPr lang="en-US" altLang="ja-JP" sz="2400" dirty="0" smtClean="0"/>
              <a:t>particles/phenomena </a:t>
            </a:r>
            <a:r>
              <a:rPr lang="en-US" altLang="ja-JP" sz="2400" dirty="0" smtClean="0"/>
              <a:t>such as dark </a:t>
            </a:r>
            <a:r>
              <a:rPr lang="en-US" altLang="ja-JP" sz="2400" dirty="0" smtClean="0"/>
              <a:t>matter particles. </a:t>
            </a:r>
            <a:endParaRPr lang="en-US" altLang="ja-JP" sz="2400" dirty="0" smtClean="0"/>
          </a:p>
        </p:txBody>
      </p:sp>
      <p:pic>
        <p:nvPicPr>
          <p:cNvPr id="24" name="図 2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9382" y="1749642"/>
            <a:ext cx="7114463" cy="2634802"/>
          </a:xfrm>
          <a:prstGeom prst="rect">
            <a:avLst/>
          </a:prstGeom>
          <a:noFill/>
          <a:ln>
            <a:noFill/>
          </a:ln>
        </p:spPr>
      </p:pic>
    </p:spTree>
    <p:extLst>
      <p:ext uri="{BB962C8B-B14F-4D97-AF65-F5344CB8AC3E}">
        <p14:creationId xmlns:p14="http://schemas.microsoft.com/office/powerpoint/2010/main" val="29332376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59632" y="44748"/>
            <a:ext cx="6903701" cy="598078"/>
          </a:xfrm>
          <a:noFill/>
          <a:ln>
            <a:noFill/>
          </a:ln>
        </p:spPr>
        <p:style>
          <a:lnRef idx="2">
            <a:schemeClr val="accent5">
              <a:shade val="50000"/>
            </a:schemeClr>
          </a:lnRef>
          <a:fillRef idx="1">
            <a:schemeClr val="accent5"/>
          </a:fillRef>
          <a:effectRef idx="0">
            <a:schemeClr val="accent5"/>
          </a:effectRef>
          <a:fontRef idx="minor">
            <a:schemeClr val="lt1"/>
          </a:fontRef>
        </p:style>
        <p:txBody>
          <a:bodyPr/>
          <a:lstStyle/>
          <a:p>
            <a:r>
              <a:rPr lang="en-US" altLang="ja-JP" kern="0" dirty="0" smtClean="0">
                <a:solidFill>
                  <a:schemeClr val="bg1"/>
                </a:solidFill>
              </a:rPr>
              <a:t>History of the ILC</a:t>
            </a:r>
            <a:endParaRPr kumimoji="1" lang="ja-JP" altLang="en-US" dirty="0"/>
          </a:p>
        </p:txBody>
      </p:sp>
      <p:sp>
        <p:nvSpPr>
          <p:cNvPr id="4" name="コンテンツ プレースホルダー 2"/>
          <p:cNvSpPr>
            <a:spLocks noGrp="1"/>
          </p:cNvSpPr>
          <p:nvPr>
            <p:ph idx="1"/>
          </p:nvPr>
        </p:nvSpPr>
        <p:spPr>
          <a:xfrm>
            <a:off x="103767" y="713523"/>
            <a:ext cx="4868721" cy="5969534"/>
          </a:xfrm>
        </p:spPr>
        <p:txBody>
          <a:bodyPr>
            <a:noAutofit/>
          </a:bodyPr>
          <a:lstStyle/>
          <a:p>
            <a:r>
              <a:rPr lang="en-US" altLang="ja-JP" sz="2400" dirty="0" smtClean="0"/>
              <a:t>R&amp;D for a  </a:t>
            </a:r>
            <a:r>
              <a:rPr lang="en-US" altLang="ja-JP" sz="2400" dirty="0" err="1" smtClean="0"/>
              <a:t>e+e</a:t>
            </a:r>
            <a:r>
              <a:rPr lang="en-US" altLang="ja-JP" sz="2400" dirty="0" smtClean="0"/>
              <a:t>- LC started more then 20 years. </a:t>
            </a:r>
          </a:p>
          <a:p>
            <a:r>
              <a:rPr lang="en-US" altLang="ja-JP" sz="2400" dirty="0" smtClean="0"/>
              <a:t>The LC technology choice was made by </a:t>
            </a:r>
            <a:r>
              <a:rPr lang="en-US" altLang="ja-JP" sz="2400" dirty="0" smtClean="0"/>
              <a:t>International </a:t>
            </a:r>
            <a:r>
              <a:rPr lang="en-US" altLang="ja-JP" sz="2400" dirty="0" smtClean="0"/>
              <a:t>Committee for Future Accelerators (ICFA</a:t>
            </a:r>
            <a:r>
              <a:rPr lang="en-US" altLang="ja-JP" sz="2400" dirty="0" smtClean="0"/>
              <a:t>) </a:t>
            </a:r>
            <a:r>
              <a:rPr lang="en-US" altLang="ja-JP" sz="2400" dirty="0" smtClean="0"/>
              <a:t>in 2004 </a:t>
            </a:r>
            <a:r>
              <a:rPr lang="en-US" altLang="ja-JP" sz="2400" dirty="0" smtClean="0"/>
              <a:t>. The GDE, a </a:t>
            </a:r>
            <a:r>
              <a:rPr lang="en-US" altLang="ja-JP" sz="2400" dirty="0" smtClean="0"/>
              <a:t>global team </a:t>
            </a:r>
            <a:r>
              <a:rPr lang="en-US" altLang="ja-JP" sz="2400" dirty="0" smtClean="0"/>
              <a:t>for design and coordination of </a:t>
            </a:r>
            <a:r>
              <a:rPr lang="en-US" altLang="ja-JP" sz="2400" dirty="0" smtClean="0"/>
              <a:t>R&amp;D was  established. The GDE </a:t>
            </a:r>
            <a:r>
              <a:rPr lang="en-US" altLang="ja-JP" sz="2400" dirty="0" smtClean="0"/>
              <a:t>was lead by Dr. Barry </a:t>
            </a:r>
            <a:r>
              <a:rPr lang="en-US" altLang="ja-JP" sz="2400" dirty="0" err="1" smtClean="0"/>
              <a:t>Barish</a:t>
            </a:r>
            <a:r>
              <a:rPr lang="en-US" altLang="ja-JP" sz="2400" dirty="0" smtClean="0"/>
              <a:t>.</a:t>
            </a:r>
            <a:endParaRPr lang="en-US" altLang="ja-JP" sz="2400" dirty="0" smtClean="0"/>
          </a:p>
          <a:p>
            <a:r>
              <a:rPr lang="en-US" altLang="ja-JP" sz="2400" dirty="0"/>
              <a:t>T</a:t>
            </a:r>
            <a:r>
              <a:rPr lang="en-US" altLang="ja-JP" sz="2400" dirty="0" smtClean="0"/>
              <a:t>he </a:t>
            </a:r>
            <a:r>
              <a:rPr lang="en-US" altLang="ja-JP" sz="2400" dirty="0" smtClean="0"/>
              <a:t>Technical Design Report (TDR) </a:t>
            </a:r>
            <a:r>
              <a:rPr lang="en-US" altLang="ja-JP" sz="2400" dirty="0"/>
              <a:t>of the </a:t>
            </a:r>
            <a:r>
              <a:rPr lang="en-US" altLang="ja-JP" sz="2400" dirty="0" smtClean="0"/>
              <a:t>ILC was published in 2013</a:t>
            </a:r>
            <a:r>
              <a:rPr lang="en-US" altLang="ja-JP" sz="2400" dirty="0" smtClean="0"/>
              <a:t>.  </a:t>
            </a:r>
            <a:endParaRPr lang="en-US" altLang="ja-JP" sz="2400" dirty="0" smtClean="0"/>
          </a:p>
          <a:p>
            <a:r>
              <a:rPr lang="en-US" altLang="ja-JP" sz="2400" dirty="0" smtClean="0"/>
              <a:t>ICFA </a:t>
            </a:r>
            <a:r>
              <a:rPr lang="en-US" altLang="ja-JP" sz="2400" dirty="0"/>
              <a:t>set up the Linear Collider Collaboration </a:t>
            </a:r>
            <a:r>
              <a:rPr lang="en-US" altLang="ja-JP" sz="2400" dirty="0" smtClean="0"/>
              <a:t>(LCC) for the </a:t>
            </a:r>
            <a:r>
              <a:rPr lang="en-US" altLang="ja-JP" sz="2400" dirty="0"/>
              <a:t>engineering design phase</a:t>
            </a:r>
            <a:r>
              <a:rPr lang="en-US" altLang="ja-JP" sz="2400" dirty="0" smtClean="0"/>
              <a:t>. </a:t>
            </a:r>
            <a:endParaRPr lang="en-US" altLang="ja-JP" sz="2400"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4504" y="946720"/>
            <a:ext cx="3680687" cy="2760515"/>
          </a:xfrm>
          <a:prstGeom prst="rect">
            <a:avLst/>
          </a:prstGeom>
        </p:spPr>
      </p:pic>
      <p:sp>
        <p:nvSpPr>
          <p:cNvPr id="6" name="スライド番号プレースホルダー 5"/>
          <p:cNvSpPr>
            <a:spLocks noGrp="1"/>
          </p:cNvSpPr>
          <p:nvPr>
            <p:ph type="sldNum" sz="quarter" idx="12"/>
          </p:nvPr>
        </p:nvSpPr>
        <p:spPr/>
        <p:txBody>
          <a:bodyPr/>
          <a:lstStyle/>
          <a:p>
            <a:fld id="{D4FCD21E-7698-4902-B0D1-FE314EF6AAA6}" type="slidenum">
              <a:rPr kumimoji="1" lang="ja-JP" altLang="en-US" smtClean="0"/>
              <a:t>3</a:t>
            </a:fld>
            <a:endParaRPr kumimoji="1" lang="ja-JP" altLang="en-US" dirty="0"/>
          </a:p>
        </p:txBody>
      </p:sp>
      <p:pic>
        <p:nvPicPr>
          <p:cNvPr id="3" name="図 2"/>
          <p:cNvPicPr>
            <a:picLocks noChangeAspect="1"/>
          </p:cNvPicPr>
          <p:nvPr/>
        </p:nvPicPr>
        <p:blipFill>
          <a:blip r:embed="rId3"/>
          <a:stretch>
            <a:fillRect/>
          </a:stretch>
        </p:blipFill>
        <p:spPr>
          <a:xfrm>
            <a:off x="5421844" y="4078995"/>
            <a:ext cx="3041730" cy="2769937"/>
          </a:xfrm>
          <a:prstGeom prst="rect">
            <a:avLst/>
          </a:prstGeom>
        </p:spPr>
      </p:pic>
      <p:sp>
        <p:nvSpPr>
          <p:cNvPr id="7" name="テキスト ボックス 6"/>
          <p:cNvSpPr txBox="1"/>
          <p:nvPr/>
        </p:nvSpPr>
        <p:spPr>
          <a:xfrm>
            <a:off x="5421844" y="642826"/>
            <a:ext cx="3236592" cy="369332"/>
          </a:xfrm>
          <a:prstGeom prst="rect">
            <a:avLst/>
          </a:prstGeom>
          <a:noFill/>
        </p:spPr>
        <p:txBody>
          <a:bodyPr wrap="none" rtlCol="0">
            <a:spAutoFit/>
          </a:bodyPr>
          <a:lstStyle/>
          <a:p>
            <a:r>
              <a:rPr lang="en-US" altLang="ja-JP" dirty="0" smtClean="0"/>
              <a:t>LC technology Choice, Aug. 2004</a:t>
            </a:r>
            <a:endParaRPr kumimoji="1" lang="ja-JP" altLang="en-US" dirty="0"/>
          </a:p>
        </p:txBody>
      </p:sp>
      <p:sp>
        <p:nvSpPr>
          <p:cNvPr id="8" name="テキスト ボックス 7"/>
          <p:cNvSpPr txBox="1"/>
          <p:nvPr/>
        </p:nvSpPr>
        <p:spPr>
          <a:xfrm>
            <a:off x="5084237" y="3684856"/>
            <a:ext cx="3697166" cy="369332"/>
          </a:xfrm>
          <a:prstGeom prst="rect">
            <a:avLst/>
          </a:prstGeom>
          <a:noFill/>
        </p:spPr>
        <p:txBody>
          <a:bodyPr wrap="none" rtlCol="0">
            <a:spAutoFit/>
          </a:bodyPr>
          <a:lstStyle/>
          <a:p>
            <a:r>
              <a:rPr kumimoji="1" lang="en-US" altLang="ja-JP" dirty="0" smtClean="0"/>
              <a:t>TDR completion ceremony, Dec. 2012</a:t>
            </a:r>
            <a:endParaRPr kumimoji="1" lang="ja-JP" altLang="en-US" dirty="0"/>
          </a:p>
        </p:txBody>
      </p:sp>
    </p:spTree>
    <p:extLst>
      <p:ext uri="{BB962C8B-B14F-4D97-AF65-F5344CB8AC3E}">
        <p14:creationId xmlns:p14="http://schemas.microsoft.com/office/powerpoint/2010/main" val="7617497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91383" y="110714"/>
            <a:ext cx="4895521" cy="541854"/>
          </a:xfrm>
          <a:noFill/>
          <a:ln>
            <a:noFill/>
          </a:ln>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gn="ctr"/>
            <a:r>
              <a:rPr lang="en-US" altLang="ja-JP" dirty="0" smtClean="0">
                <a:solidFill>
                  <a:schemeClr val="bg1"/>
                </a:solidFill>
              </a:rPr>
              <a:t>LC </a:t>
            </a:r>
            <a:r>
              <a:rPr lang="en-US" altLang="ja-JP" dirty="0" smtClean="0">
                <a:solidFill>
                  <a:schemeClr val="bg1"/>
                </a:solidFill>
              </a:rPr>
              <a:t>promotion structure </a:t>
            </a:r>
            <a:r>
              <a:rPr lang="en-US" altLang="ja-JP" dirty="0" smtClean="0">
                <a:solidFill>
                  <a:schemeClr val="bg1"/>
                </a:solidFill>
              </a:rPr>
              <a:t>in ICFA </a:t>
            </a:r>
            <a:endParaRPr kumimoji="1" lang="ja-JP" altLang="en-US" dirty="0">
              <a:solidFill>
                <a:schemeClr val="bg1"/>
              </a:solidFill>
            </a:endParaRPr>
          </a:p>
        </p:txBody>
      </p:sp>
      <p:sp>
        <p:nvSpPr>
          <p:cNvPr id="4" name="スライド番号プレースホルダー 3"/>
          <p:cNvSpPr>
            <a:spLocks noGrp="1"/>
          </p:cNvSpPr>
          <p:nvPr>
            <p:ph type="sldNum" sz="quarter" idx="2"/>
          </p:nvPr>
        </p:nvSpPr>
        <p:spPr/>
        <p:txBody>
          <a:bodyPr/>
          <a:lstStyle/>
          <a:p>
            <a:fld id="{86CB4B4D-7CA3-9044-876B-883B54F8677D}" type="slidenum">
              <a:rPr lang="en-US" altLang="ja-JP" smtClean="0">
                <a:solidFill>
                  <a:prstClr val="black">
                    <a:tint val="75000"/>
                  </a:prstClr>
                </a:solidFill>
                <a:latin typeface="Gill Sans"/>
                <a:ea typeface="Gill Sans"/>
                <a:cs typeface="Gill Sans"/>
              </a:rPr>
              <a:pPr/>
              <a:t>4</a:t>
            </a:fld>
            <a:endParaRPr lang="en-US" altLang="ja-JP">
              <a:solidFill>
                <a:prstClr val="black">
                  <a:tint val="75000"/>
                </a:prstClr>
              </a:solidFill>
              <a:latin typeface="Gill Sans"/>
              <a:ea typeface="Gill Sans"/>
              <a:cs typeface="Gill Sans"/>
            </a:endParaRPr>
          </a:p>
        </p:txBody>
      </p:sp>
      <p:grpSp>
        <p:nvGrpSpPr>
          <p:cNvPr id="10" name="グループ化 9"/>
          <p:cNvGrpSpPr/>
          <p:nvPr/>
        </p:nvGrpSpPr>
        <p:grpSpPr>
          <a:xfrm>
            <a:off x="218363" y="728700"/>
            <a:ext cx="8707271" cy="4899863"/>
            <a:chOff x="63103" y="795641"/>
            <a:chExt cx="9015822" cy="5569228"/>
          </a:xfrm>
        </p:grpSpPr>
        <p:sp>
          <p:nvSpPr>
            <p:cNvPr id="11" name="Rectangle 17"/>
            <p:cNvSpPr/>
            <p:nvPr/>
          </p:nvSpPr>
          <p:spPr>
            <a:xfrm>
              <a:off x="63103" y="795641"/>
              <a:ext cx="9015822" cy="556922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grpSp>
          <p:nvGrpSpPr>
            <p:cNvPr id="12" name="Group 28"/>
            <p:cNvGrpSpPr/>
            <p:nvPr/>
          </p:nvGrpSpPr>
          <p:grpSpPr>
            <a:xfrm>
              <a:off x="2293112" y="1067351"/>
              <a:ext cx="6641578" cy="4987645"/>
              <a:chOff x="1145053" y="433702"/>
              <a:chExt cx="6641578" cy="4987645"/>
            </a:xfrm>
          </p:grpSpPr>
          <p:sp>
            <p:nvSpPr>
              <p:cNvPr id="24" name="Rectangle 3"/>
              <p:cNvSpPr/>
              <p:nvPr/>
            </p:nvSpPr>
            <p:spPr>
              <a:xfrm>
                <a:off x="3422950" y="433702"/>
                <a:ext cx="1971824" cy="728009"/>
              </a:xfrm>
              <a:prstGeom prst="rect">
                <a:avLst/>
              </a:prstGeom>
              <a:solidFill>
                <a:schemeClr val="accent1">
                  <a:lumMod val="60000"/>
                  <a:lumOff val="40000"/>
                </a:schemeClr>
              </a:solidFill>
              <a:ln w="25400">
                <a:solidFill>
                  <a:schemeClr val="accent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chemeClr val="accent1">
                        <a:lumMod val="50000"/>
                      </a:schemeClr>
                    </a:solidFill>
                    <a:latin typeface="Arial"/>
                    <a:cs typeface="Arial"/>
                  </a:rPr>
                  <a:t>ICFA</a:t>
                </a:r>
                <a:r>
                  <a:rPr lang="en-US" sz="1200" b="1" dirty="0">
                    <a:solidFill>
                      <a:schemeClr val="accent1">
                        <a:lumMod val="50000"/>
                      </a:schemeClr>
                    </a:solidFill>
                    <a:latin typeface="Arial"/>
                    <a:cs typeface="Arial"/>
                  </a:rPr>
                  <a:t/>
                </a:r>
                <a:br>
                  <a:rPr lang="en-US" sz="1200" b="1" dirty="0">
                    <a:solidFill>
                      <a:schemeClr val="accent1">
                        <a:lumMod val="50000"/>
                      </a:schemeClr>
                    </a:solidFill>
                    <a:latin typeface="Arial"/>
                    <a:cs typeface="Arial"/>
                  </a:rPr>
                </a:br>
                <a:r>
                  <a:rPr lang="en-US" sz="1200" dirty="0">
                    <a:solidFill>
                      <a:schemeClr val="accent1">
                        <a:lumMod val="50000"/>
                      </a:schemeClr>
                    </a:solidFill>
                    <a:latin typeface="Arial"/>
                    <a:cs typeface="Arial"/>
                  </a:rPr>
                  <a:t>Chair: </a:t>
                </a:r>
                <a:r>
                  <a:rPr lang="en-US" sz="1200" dirty="0" err="1" smtClean="0">
                    <a:solidFill>
                      <a:schemeClr val="accent1">
                        <a:lumMod val="50000"/>
                      </a:schemeClr>
                    </a:solidFill>
                    <a:latin typeface="Arial"/>
                    <a:cs typeface="Arial"/>
                  </a:rPr>
                  <a:t>G.Taylor</a:t>
                </a:r>
                <a:endParaRPr lang="en-US" sz="1200" dirty="0">
                  <a:solidFill>
                    <a:schemeClr val="accent1">
                      <a:lumMod val="50000"/>
                    </a:schemeClr>
                  </a:solidFill>
                  <a:latin typeface="Arial"/>
                  <a:cs typeface="Arial"/>
                </a:endParaRPr>
              </a:p>
            </p:txBody>
          </p:sp>
          <p:sp>
            <p:nvSpPr>
              <p:cNvPr id="25" name="Rectangle 4"/>
              <p:cNvSpPr/>
              <p:nvPr/>
            </p:nvSpPr>
            <p:spPr>
              <a:xfrm>
                <a:off x="3422950" y="1515481"/>
                <a:ext cx="1971824" cy="728009"/>
              </a:xfrm>
              <a:prstGeom prst="rect">
                <a:avLst/>
              </a:prstGeom>
              <a:solidFill>
                <a:srgbClr val="FFD64D"/>
              </a:solidFill>
              <a:ln w="25400">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rgbClr val="000000"/>
                    </a:solidFill>
                    <a:latin typeface="Arial"/>
                    <a:cs typeface="Arial"/>
                  </a:rPr>
                  <a:t>LCB</a:t>
                </a:r>
                <a:r>
                  <a:rPr lang="en-US" sz="1200" dirty="0">
                    <a:solidFill>
                      <a:srgbClr val="000000"/>
                    </a:solidFill>
                    <a:latin typeface="Arial"/>
                    <a:cs typeface="Arial"/>
                  </a:rPr>
                  <a:t/>
                </a:r>
                <a:br>
                  <a:rPr lang="en-US" sz="1200" dirty="0">
                    <a:solidFill>
                      <a:srgbClr val="000000"/>
                    </a:solidFill>
                    <a:latin typeface="Arial"/>
                    <a:cs typeface="Arial"/>
                  </a:rPr>
                </a:br>
                <a:r>
                  <a:rPr lang="en-US" sz="1200" dirty="0">
                    <a:solidFill>
                      <a:srgbClr val="000000"/>
                    </a:solidFill>
                    <a:latin typeface="Arial"/>
                    <a:cs typeface="Arial"/>
                  </a:rPr>
                  <a:t>Chair: </a:t>
                </a:r>
                <a:r>
                  <a:rPr lang="en-US" sz="1200" dirty="0" smtClean="0">
                    <a:solidFill>
                      <a:srgbClr val="000000"/>
                    </a:solidFill>
                    <a:latin typeface="Arial"/>
                    <a:cs typeface="Arial"/>
                  </a:rPr>
                  <a:t>T. </a:t>
                </a:r>
                <a:r>
                  <a:rPr lang="en-US" sz="1200" dirty="0" err="1" smtClean="0">
                    <a:solidFill>
                      <a:srgbClr val="000000"/>
                    </a:solidFill>
                    <a:latin typeface="Arial"/>
                    <a:cs typeface="Arial"/>
                  </a:rPr>
                  <a:t>Nakada</a:t>
                </a:r>
                <a:endParaRPr lang="en-US" sz="1200" dirty="0">
                  <a:solidFill>
                    <a:srgbClr val="000000"/>
                  </a:solidFill>
                  <a:latin typeface="Arial"/>
                  <a:cs typeface="Arial"/>
                </a:endParaRPr>
              </a:p>
            </p:txBody>
          </p:sp>
          <p:grpSp>
            <p:nvGrpSpPr>
              <p:cNvPr id="26" name="Group 11"/>
              <p:cNvGrpSpPr/>
              <p:nvPr/>
            </p:nvGrpSpPr>
            <p:grpSpPr>
              <a:xfrm>
                <a:off x="1145053" y="2589512"/>
                <a:ext cx="6641578" cy="2831835"/>
                <a:chOff x="1129565" y="2465592"/>
                <a:chExt cx="6641578" cy="2831835"/>
              </a:xfrm>
            </p:grpSpPr>
            <p:sp>
              <p:nvSpPr>
                <p:cNvPr id="33" name="Rectangle 9"/>
                <p:cNvSpPr/>
                <p:nvPr/>
              </p:nvSpPr>
              <p:spPr>
                <a:xfrm>
                  <a:off x="1129565" y="2465592"/>
                  <a:ext cx="6641578" cy="2831835"/>
                </a:xfrm>
                <a:prstGeom prst="rect">
                  <a:avLst/>
                </a:prstGeom>
                <a:solidFill>
                  <a:schemeClr val="bg1">
                    <a:lumMod val="65000"/>
                  </a:schemeClr>
                </a:solidFill>
                <a:ln w="25400">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b="1" dirty="0">
                    <a:latin typeface="Arial"/>
                    <a:cs typeface="Arial"/>
                  </a:endParaRPr>
                </a:p>
              </p:txBody>
            </p:sp>
            <p:sp>
              <p:nvSpPr>
                <p:cNvPr id="34" name="Rectangle 5"/>
                <p:cNvSpPr/>
                <p:nvPr/>
              </p:nvSpPr>
              <p:spPr>
                <a:xfrm>
                  <a:off x="3422950" y="2829597"/>
                  <a:ext cx="1956336" cy="728009"/>
                </a:xfrm>
                <a:prstGeom prst="rect">
                  <a:avLst/>
                </a:prstGeom>
                <a:solidFill>
                  <a:srgbClr val="FFD64D"/>
                </a:solidFill>
                <a:ln w="25400">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b="1" dirty="0">
                      <a:solidFill>
                        <a:srgbClr val="000000"/>
                      </a:solidFill>
                      <a:latin typeface="Arial"/>
                      <a:cs typeface="Arial"/>
                    </a:rPr>
                    <a:t>LCC Director</a:t>
                  </a:r>
                  <a:r>
                    <a:rPr lang="en-US" sz="1200" dirty="0">
                      <a:solidFill>
                        <a:srgbClr val="000000"/>
                      </a:solidFill>
                      <a:latin typeface="Arial"/>
                      <a:cs typeface="Arial"/>
                    </a:rPr>
                    <a:t/>
                  </a:r>
                  <a:br>
                    <a:rPr lang="en-US" sz="1200" dirty="0">
                      <a:solidFill>
                        <a:srgbClr val="000000"/>
                      </a:solidFill>
                      <a:latin typeface="Arial"/>
                      <a:cs typeface="Arial"/>
                    </a:rPr>
                  </a:br>
                  <a:r>
                    <a:rPr lang="en-US" sz="1200" dirty="0">
                      <a:solidFill>
                        <a:srgbClr val="000000"/>
                      </a:solidFill>
                      <a:latin typeface="Arial"/>
                      <a:cs typeface="Arial"/>
                    </a:rPr>
                    <a:t>Lyn Evans</a:t>
                  </a:r>
                </a:p>
              </p:txBody>
            </p:sp>
            <p:sp>
              <p:nvSpPr>
                <p:cNvPr id="35" name="Rectangle 7"/>
                <p:cNvSpPr/>
                <p:nvPr/>
              </p:nvSpPr>
              <p:spPr>
                <a:xfrm>
                  <a:off x="5728311" y="4190182"/>
                  <a:ext cx="1957289" cy="906535"/>
                </a:xfrm>
                <a:prstGeom prst="rect">
                  <a:avLst/>
                </a:prstGeom>
                <a:solidFill>
                  <a:srgbClr val="C3D69B"/>
                </a:solidFill>
                <a:ln w="25400">
                  <a:solidFill>
                    <a:schemeClr val="accent3">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b="1" dirty="0">
                      <a:solidFill>
                        <a:srgbClr val="4F6228"/>
                      </a:solidFill>
                      <a:latin typeface="Arial"/>
                      <a:cs typeface="Arial"/>
                    </a:rPr>
                    <a:t>Physics &amp; Detectors</a:t>
                  </a:r>
                  <a:r>
                    <a:rPr lang="en-US" sz="1200" b="1" dirty="0">
                      <a:solidFill>
                        <a:srgbClr val="4F6228"/>
                      </a:solidFill>
                      <a:latin typeface="Arial"/>
                      <a:cs typeface="Arial"/>
                    </a:rPr>
                    <a:t/>
                  </a:r>
                  <a:br>
                    <a:rPr lang="en-US" sz="1200" b="1" dirty="0">
                      <a:solidFill>
                        <a:srgbClr val="4F6228"/>
                      </a:solidFill>
                      <a:latin typeface="Arial"/>
                      <a:cs typeface="Arial"/>
                    </a:rPr>
                  </a:br>
                  <a:r>
                    <a:rPr lang="en-US" sz="1200" dirty="0">
                      <a:solidFill>
                        <a:srgbClr val="4F6228"/>
                      </a:solidFill>
                      <a:latin typeface="Arial"/>
                      <a:cs typeface="Arial"/>
                    </a:rPr>
                    <a:t>Associate Director: </a:t>
                  </a:r>
                  <a:br>
                    <a:rPr lang="en-US" sz="1200" dirty="0">
                      <a:solidFill>
                        <a:srgbClr val="4F6228"/>
                      </a:solidFill>
                      <a:latin typeface="Arial"/>
                      <a:cs typeface="Arial"/>
                    </a:rPr>
                  </a:br>
                  <a:r>
                    <a:rPr lang="en-US" sz="1200" dirty="0">
                      <a:solidFill>
                        <a:srgbClr val="4F6228"/>
                      </a:solidFill>
                      <a:latin typeface="Arial"/>
                      <a:cs typeface="Arial"/>
                    </a:rPr>
                    <a:t>Jim </a:t>
                  </a:r>
                  <a:r>
                    <a:rPr lang="en-US" sz="1200" dirty="0" err="1">
                      <a:solidFill>
                        <a:srgbClr val="4F6228"/>
                      </a:solidFill>
                      <a:latin typeface="Arial"/>
                      <a:cs typeface="Arial"/>
                    </a:rPr>
                    <a:t>Brau</a:t>
                  </a:r>
                  <a:r>
                    <a:rPr lang="en-US" sz="1200">
                      <a:solidFill>
                        <a:srgbClr val="4F6228"/>
                      </a:solidFill>
                      <a:latin typeface="Arial"/>
                      <a:cs typeface="Arial"/>
                    </a:rPr>
                    <a:t> </a:t>
                  </a:r>
                  <a:endParaRPr lang="en-US" sz="1200" dirty="0">
                    <a:solidFill>
                      <a:srgbClr val="4F6228"/>
                    </a:solidFill>
                    <a:latin typeface="Arial"/>
                    <a:cs typeface="Arial"/>
                  </a:endParaRPr>
                </a:p>
              </p:txBody>
            </p:sp>
            <p:sp>
              <p:nvSpPr>
                <p:cNvPr id="36" name="Rectangle 8"/>
                <p:cNvSpPr/>
                <p:nvPr/>
              </p:nvSpPr>
              <p:spPr>
                <a:xfrm>
                  <a:off x="1218873" y="4189314"/>
                  <a:ext cx="1943265" cy="906535"/>
                </a:xfrm>
                <a:prstGeom prst="rect">
                  <a:avLst/>
                </a:prstGeom>
                <a:solidFill>
                  <a:srgbClr val="C3D69B"/>
                </a:solidFill>
                <a:ln w="25400">
                  <a:solidFill>
                    <a:schemeClr val="accent3">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b="1" dirty="0">
                      <a:solidFill>
                        <a:srgbClr val="4F6228"/>
                      </a:solidFill>
                      <a:latin typeface="Arial"/>
                      <a:cs typeface="Arial"/>
                    </a:rPr>
                    <a:t>ILC</a:t>
                  </a:r>
                  <a:br>
                    <a:rPr lang="en-US" sz="1500" b="1" dirty="0">
                      <a:solidFill>
                        <a:srgbClr val="4F6228"/>
                      </a:solidFill>
                      <a:latin typeface="Arial"/>
                      <a:cs typeface="Arial"/>
                    </a:rPr>
                  </a:br>
                  <a:r>
                    <a:rPr lang="en-US" sz="1200" dirty="0">
                      <a:solidFill>
                        <a:srgbClr val="4F6228"/>
                      </a:solidFill>
                      <a:latin typeface="Arial"/>
                      <a:cs typeface="Arial"/>
                    </a:rPr>
                    <a:t>Associate Director: </a:t>
                  </a:r>
                  <a:br>
                    <a:rPr lang="en-US" sz="1200" dirty="0">
                      <a:solidFill>
                        <a:srgbClr val="4F6228"/>
                      </a:solidFill>
                      <a:latin typeface="Arial"/>
                      <a:cs typeface="Arial"/>
                    </a:rPr>
                  </a:br>
                  <a:r>
                    <a:rPr lang="en-US" sz="1200" dirty="0">
                      <a:solidFill>
                        <a:srgbClr val="4F6228"/>
                      </a:solidFill>
                      <a:latin typeface="Arial"/>
                      <a:cs typeface="Arial"/>
                    </a:rPr>
                    <a:t>Shin </a:t>
                  </a:r>
                  <a:r>
                    <a:rPr lang="en-US" sz="1200" dirty="0" err="1">
                      <a:solidFill>
                        <a:srgbClr val="4F6228"/>
                      </a:solidFill>
                      <a:latin typeface="Arial"/>
                      <a:cs typeface="Arial"/>
                    </a:rPr>
                    <a:t>Michizono</a:t>
                  </a:r>
                  <a:r>
                    <a:rPr lang="en-US" sz="1200" dirty="0">
                      <a:solidFill>
                        <a:srgbClr val="4F6228"/>
                      </a:solidFill>
                      <a:latin typeface="Arial"/>
                      <a:cs typeface="Arial"/>
                    </a:rPr>
                    <a:t> </a:t>
                  </a:r>
                </a:p>
              </p:txBody>
            </p:sp>
            <p:sp>
              <p:nvSpPr>
                <p:cNvPr id="37" name="Rectangle 10"/>
                <p:cNvSpPr/>
                <p:nvPr/>
              </p:nvSpPr>
              <p:spPr>
                <a:xfrm>
                  <a:off x="1166750" y="2489491"/>
                  <a:ext cx="1109646" cy="425704"/>
                </a:xfrm>
                <a:prstGeom prst="rect">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2400" b="1" dirty="0">
                      <a:solidFill>
                        <a:schemeClr val="tx1"/>
                      </a:solidFill>
                      <a:latin typeface="Arial"/>
                      <a:cs typeface="Arial"/>
                    </a:rPr>
                    <a:t>LCC</a:t>
                  </a:r>
                </a:p>
              </p:txBody>
            </p:sp>
          </p:grpSp>
          <p:cxnSp>
            <p:nvCxnSpPr>
              <p:cNvPr id="27" name="Straight Connector 13"/>
              <p:cNvCxnSpPr>
                <a:stCxn id="24" idx="2"/>
                <a:endCxn id="25" idx="0"/>
              </p:cNvCxnSpPr>
              <p:nvPr/>
            </p:nvCxnSpPr>
            <p:spPr>
              <a:xfrm>
                <a:off x="4408862" y="1161711"/>
                <a:ext cx="0" cy="353770"/>
              </a:xfrm>
              <a:prstGeom prst="line">
                <a:avLst/>
              </a:prstGeom>
              <a:effectLst/>
            </p:spPr>
            <p:style>
              <a:lnRef idx="2">
                <a:schemeClr val="dk1"/>
              </a:lnRef>
              <a:fillRef idx="0">
                <a:schemeClr val="dk1"/>
              </a:fillRef>
              <a:effectRef idx="1">
                <a:schemeClr val="dk1"/>
              </a:effectRef>
              <a:fontRef idx="minor">
                <a:schemeClr val="tx1"/>
              </a:fontRef>
            </p:style>
          </p:cxnSp>
          <p:cxnSp>
            <p:nvCxnSpPr>
              <p:cNvPr id="28" name="Straight Connector 14"/>
              <p:cNvCxnSpPr>
                <a:stCxn id="25" idx="2"/>
                <a:endCxn id="34" idx="0"/>
              </p:cNvCxnSpPr>
              <p:nvPr/>
            </p:nvCxnSpPr>
            <p:spPr>
              <a:xfrm>
                <a:off x="4408862" y="2243490"/>
                <a:ext cx="7744" cy="710027"/>
              </a:xfrm>
              <a:prstGeom prst="line">
                <a:avLst/>
              </a:prstGeom>
              <a:effectLst/>
            </p:spPr>
            <p:style>
              <a:lnRef idx="2">
                <a:schemeClr val="dk1"/>
              </a:lnRef>
              <a:fillRef idx="0">
                <a:schemeClr val="dk1"/>
              </a:fillRef>
              <a:effectRef idx="1">
                <a:schemeClr val="dk1"/>
              </a:effectRef>
              <a:fontRef idx="minor">
                <a:schemeClr val="tx1"/>
              </a:fontRef>
            </p:style>
          </p:cxnSp>
          <p:cxnSp>
            <p:nvCxnSpPr>
              <p:cNvPr id="29" name="Straight Connector 16"/>
              <p:cNvCxnSpPr/>
              <p:nvPr/>
            </p:nvCxnSpPr>
            <p:spPr>
              <a:xfrm>
                <a:off x="4430154" y="3681526"/>
                <a:ext cx="0" cy="632576"/>
              </a:xfrm>
              <a:prstGeom prst="line">
                <a:avLst/>
              </a:prstGeom>
              <a:effectLst/>
            </p:spPr>
            <p:style>
              <a:lnRef idx="2">
                <a:schemeClr val="dk1"/>
              </a:lnRef>
              <a:fillRef idx="0">
                <a:schemeClr val="dk1"/>
              </a:fillRef>
              <a:effectRef idx="1">
                <a:schemeClr val="dk1"/>
              </a:effectRef>
              <a:fontRef idx="minor">
                <a:schemeClr val="tx1"/>
              </a:fontRef>
            </p:style>
          </p:cxnSp>
          <p:cxnSp>
            <p:nvCxnSpPr>
              <p:cNvPr id="30" name="Straight Connector 20"/>
              <p:cNvCxnSpPr/>
              <p:nvPr/>
            </p:nvCxnSpPr>
            <p:spPr>
              <a:xfrm flipH="1" flipV="1">
                <a:off x="2196296" y="3999698"/>
                <a:ext cx="4501858" cy="7888"/>
              </a:xfrm>
              <a:prstGeom prst="line">
                <a:avLst/>
              </a:prstGeom>
              <a:effectLst/>
            </p:spPr>
            <p:style>
              <a:lnRef idx="2">
                <a:schemeClr val="dk1"/>
              </a:lnRef>
              <a:fillRef idx="0">
                <a:schemeClr val="dk1"/>
              </a:fillRef>
              <a:effectRef idx="1">
                <a:schemeClr val="dk1"/>
              </a:effectRef>
              <a:fontRef idx="minor">
                <a:schemeClr val="tx1"/>
              </a:fontRef>
            </p:style>
          </p:cxnSp>
          <p:cxnSp>
            <p:nvCxnSpPr>
              <p:cNvPr id="31" name="Straight Connector 23"/>
              <p:cNvCxnSpPr/>
              <p:nvPr/>
            </p:nvCxnSpPr>
            <p:spPr>
              <a:xfrm>
                <a:off x="2196296" y="3999698"/>
                <a:ext cx="0" cy="316288"/>
              </a:xfrm>
              <a:prstGeom prst="line">
                <a:avLst/>
              </a:prstGeom>
              <a:effectLst/>
            </p:spPr>
            <p:style>
              <a:lnRef idx="2">
                <a:schemeClr val="dk1"/>
              </a:lnRef>
              <a:fillRef idx="0">
                <a:schemeClr val="dk1"/>
              </a:fillRef>
              <a:effectRef idx="1">
                <a:schemeClr val="dk1"/>
              </a:effectRef>
              <a:fontRef idx="minor">
                <a:schemeClr val="tx1"/>
              </a:fontRef>
            </p:style>
          </p:cxnSp>
          <p:cxnSp>
            <p:nvCxnSpPr>
              <p:cNvPr id="32" name="Straight Connector 24"/>
              <p:cNvCxnSpPr/>
              <p:nvPr/>
            </p:nvCxnSpPr>
            <p:spPr>
              <a:xfrm>
                <a:off x="6698153" y="4009470"/>
                <a:ext cx="0" cy="306516"/>
              </a:xfrm>
              <a:prstGeom prst="line">
                <a:avLst/>
              </a:prstGeom>
              <a:effectLst/>
            </p:spPr>
            <p:style>
              <a:lnRef idx="2">
                <a:schemeClr val="dk1"/>
              </a:lnRef>
              <a:fillRef idx="0">
                <a:schemeClr val="dk1"/>
              </a:fillRef>
              <a:effectRef idx="1">
                <a:schemeClr val="dk1"/>
              </a:effectRef>
              <a:fontRef idx="minor">
                <a:schemeClr val="tx1"/>
              </a:fontRef>
            </p:style>
          </p:cxnSp>
        </p:grpSp>
        <p:grpSp>
          <p:nvGrpSpPr>
            <p:cNvPr id="13" name="Group 27"/>
            <p:cNvGrpSpPr/>
            <p:nvPr/>
          </p:nvGrpSpPr>
          <p:grpSpPr>
            <a:xfrm>
              <a:off x="178003" y="3174283"/>
              <a:ext cx="2115110" cy="2243555"/>
              <a:chOff x="178003" y="2977082"/>
              <a:chExt cx="2115110" cy="2243555"/>
            </a:xfrm>
          </p:grpSpPr>
          <p:sp>
            <p:nvSpPr>
              <p:cNvPr id="18" name="Rectangle 29"/>
              <p:cNvSpPr/>
              <p:nvPr/>
            </p:nvSpPr>
            <p:spPr>
              <a:xfrm>
                <a:off x="178003" y="2977082"/>
                <a:ext cx="1580004" cy="728009"/>
              </a:xfrm>
              <a:prstGeom prst="rect">
                <a:avLst/>
              </a:prstGeom>
              <a:solidFill>
                <a:schemeClr val="bg1">
                  <a:lumMod val="65000"/>
                </a:schemeClr>
              </a:solidFill>
              <a:ln w="25400">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b="1" dirty="0">
                    <a:solidFill>
                      <a:schemeClr val="tx1"/>
                    </a:solidFill>
                    <a:latin typeface="Arial"/>
                    <a:cs typeface="Arial"/>
                  </a:rPr>
                  <a:t>KEK </a:t>
                </a:r>
                <a:r>
                  <a:rPr lang="en-US" sz="1500" b="1" dirty="0" smtClean="0">
                    <a:solidFill>
                      <a:schemeClr val="tx1"/>
                    </a:solidFill>
                    <a:latin typeface="Arial"/>
                    <a:cs typeface="Arial"/>
                  </a:rPr>
                  <a:t>Planning Office for the ILC</a:t>
                </a:r>
                <a:endParaRPr lang="en-US" sz="1500" b="1" dirty="0">
                  <a:solidFill>
                    <a:schemeClr val="tx1"/>
                  </a:solidFill>
                  <a:latin typeface="Arial"/>
                  <a:cs typeface="Arial"/>
                </a:endParaRPr>
              </a:p>
            </p:txBody>
          </p:sp>
          <p:sp>
            <p:nvSpPr>
              <p:cNvPr id="19" name="Rectangle 30"/>
              <p:cNvSpPr/>
              <p:nvPr/>
            </p:nvSpPr>
            <p:spPr>
              <a:xfrm>
                <a:off x="178003" y="3734171"/>
                <a:ext cx="1580004" cy="728009"/>
              </a:xfrm>
              <a:prstGeom prst="rect">
                <a:avLst/>
              </a:prstGeom>
              <a:solidFill>
                <a:schemeClr val="bg1">
                  <a:lumMod val="65000"/>
                </a:schemeClr>
              </a:solidFill>
              <a:ln w="25400">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b="1" dirty="0">
                    <a:solidFill>
                      <a:srgbClr val="000000"/>
                    </a:solidFill>
                    <a:latin typeface="Arial"/>
                    <a:cs typeface="Arial"/>
                  </a:rPr>
                  <a:t>CLIC</a:t>
                </a:r>
                <a:br>
                  <a:rPr lang="en-US" sz="1500" b="1" dirty="0">
                    <a:solidFill>
                      <a:srgbClr val="000000"/>
                    </a:solidFill>
                    <a:latin typeface="Arial"/>
                    <a:cs typeface="Arial"/>
                  </a:rPr>
                </a:br>
                <a:r>
                  <a:rPr lang="en-US" sz="1500" b="1" dirty="0">
                    <a:solidFill>
                      <a:srgbClr val="000000"/>
                    </a:solidFill>
                    <a:latin typeface="Arial"/>
                    <a:cs typeface="Arial"/>
                  </a:rPr>
                  <a:t>Collaboration</a:t>
                </a:r>
              </a:p>
            </p:txBody>
          </p:sp>
          <p:sp>
            <p:nvSpPr>
              <p:cNvPr id="20" name="Rectangle 31"/>
              <p:cNvSpPr/>
              <p:nvPr/>
            </p:nvSpPr>
            <p:spPr>
              <a:xfrm>
                <a:off x="182307" y="4492628"/>
                <a:ext cx="1575700" cy="728009"/>
              </a:xfrm>
              <a:prstGeom prst="rect">
                <a:avLst/>
              </a:prstGeom>
              <a:solidFill>
                <a:schemeClr val="bg1">
                  <a:lumMod val="65000"/>
                </a:schemeClr>
              </a:solidFill>
              <a:ln w="25400">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b="1" dirty="0">
                    <a:solidFill>
                      <a:srgbClr val="000000"/>
                    </a:solidFill>
                    <a:latin typeface="Arial"/>
                    <a:cs typeface="Arial"/>
                  </a:rPr>
                  <a:t>Public Relations</a:t>
                </a:r>
              </a:p>
            </p:txBody>
          </p:sp>
          <p:cxnSp>
            <p:nvCxnSpPr>
              <p:cNvPr id="21" name="Straight Connector 32"/>
              <p:cNvCxnSpPr/>
              <p:nvPr/>
            </p:nvCxnSpPr>
            <p:spPr>
              <a:xfrm flipH="1">
                <a:off x="1758008" y="3363973"/>
                <a:ext cx="535105" cy="0"/>
              </a:xfrm>
              <a:prstGeom prst="line">
                <a:avLst/>
              </a:prstGeom>
              <a:ln>
                <a:headEnd type="none" w="lg" len="lg"/>
                <a:tailEnd type="none"/>
              </a:ln>
              <a:effectLst/>
            </p:spPr>
            <p:style>
              <a:lnRef idx="2">
                <a:schemeClr val="dk1"/>
              </a:lnRef>
              <a:fillRef idx="0">
                <a:schemeClr val="dk1"/>
              </a:fillRef>
              <a:effectRef idx="1">
                <a:schemeClr val="dk1"/>
              </a:effectRef>
              <a:fontRef idx="minor">
                <a:schemeClr val="tx1"/>
              </a:fontRef>
            </p:style>
          </p:cxnSp>
          <p:cxnSp>
            <p:nvCxnSpPr>
              <p:cNvPr id="22" name="Straight Connector 34"/>
              <p:cNvCxnSpPr/>
              <p:nvPr/>
            </p:nvCxnSpPr>
            <p:spPr>
              <a:xfrm flipH="1">
                <a:off x="1758007" y="4128581"/>
                <a:ext cx="535105" cy="0"/>
              </a:xfrm>
              <a:prstGeom prst="line">
                <a:avLst/>
              </a:prstGeom>
              <a:ln>
                <a:headEnd type="none" w="lg" len="lg"/>
                <a:tailEnd type="none"/>
              </a:ln>
              <a:effectLst/>
            </p:spPr>
            <p:style>
              <a:lnRef idx="2">
                <a:schemeClr val="dk1"/>
              </a:lnRef>
              <a:fillRef idx="0">
                <a:schemeClr val="dk1"/>
              </a:fillRef>
              <a:effectRef idx="1">
                <a:schemeClr val="dk1"/>
              </a:effectRef>
              <a:fontRef idx="minor">
                <a:schemeClr val="tx1"/>
              </a:fontRef>
            </p:style>
          </p:cxnSp>
          <p:cxnSp>
            <p:nvCxnSpPr>
              <p:cNvPr id="23" name="Straight Connector 35"/>
              <p:cNvCxnSpPr/>
              <p:nvPr/>
            </p:nvCxnSpPr>
            <p:spPr>
              <a:xfrm flipH="1">
                <a:off x="1758008" y="4854862"/>
                <a:ext cx="535105" cy="0"/>
              </a:xfrm>
              <a:prstGeom prst="line">
                <a:avLst/>
              </a:prstGeom>
              <a:ln>
                <a:headEnd type="none" w="lg" len="lg"/>
                <a:tailEnd type="none"/>
              </a:ln>
              <a:effectLst/>
            </p:spPr>
            <p:style>
              <a:lnRef idx="2">
                <a:schemeClr val="dk1"/>
              </a:lnRef>
              <a:fillRef idx="0">
                <a:schemeClr val="dk1"/>
              </a:fillRef>
              <a:effectRef idx="1">
                <a:schemeClr val="dk1"/>
              </a:effectRef>
              <a:fontRef idx="minor">
                <a:schemeClr val="tx1"/>
              </a:fontRef>
            </p:style>
          </p:cxnSp>
        </p:grpSp>
        <p:sp>
          <p:nvSpPr>
            <p:cNvPr id="14" name="Rectangle 36"/>
            <p:cNvSpPr/>
            <p:nvPr/>
          </p:nvSpPr>
          <p:spPr>
            <a:xfrm>
              <a:off x="2260576" y="1068542"/>
              <a:ext cx="1971824" cy="728009"/>
            </a:xfrm>
            <a:prstGeom prst="rect">
              <a:avLst/>
            </a:prstGeom>
            <a:solidFill>
              <a:srgbClr val="A6A6A6"/>
            </a:solidFill>
            <a:ln w="25400">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rgbClr val="000000"/>
                  </a:solidFill>
                  <a:latin typeface="Arial"/>
                  <a:cs typeface="Arial"/>
                </a:rPr>
                <a:t>FALC</a:t>
              </a:r>
              <a:r>
                <a:rPr lang="en-US" sz="1200" b="1" dirty="0">
                  <a:solidFill>
                    <a:srgbClr val="000000"/>
                  </a:solidFill>
                  <a:latin typeface="Arial"/>
                  <a:cs typeface="Arial"/>
                </a:rPr>
                <a:t/>
              </a:r>
              <a:br>
                <a:rPr lang="en-US" sz="1200" b="1" dirty="0">
                  <a:solidFill>
                    <a:srgbClr val="000000"/>
                  </a:solidFill>
                  <a:latin typeface="Arial"/>
                  <a:cs typeface="Arial"/>
                </a:rPr>
              </a:br>
              <a:r>
                <a:rPr lang="en-US" sz="1200" dirty="0">
                  <a:solidFill>
                    <a:srgbClr val="000000"/>
                  </a:solidFill>
                  <a:latin typeface="Arial"/>
                  <a:cs typeface="Arial"/>
                </a:rPr>
                <a:t>Chair: </a:t>
              </a:r>
              <a:r>
                <a:rPr lang="en-US" sz="1200" dirty="0" smtClean="0">
                  <a:solidFill>
                    <a:srgbClr val="000000"/>
                  </a:solidFill>
                  <a:latin typeface="Arial"/>
                  <a:cs typeface="Arial"/>
                </a:rPr>
                <a:t>M</a:t>
              </a:r>
              <a:r>
                <a:rPr lang="en-US" sz="1200" dirty="0" smtClean="0">
                  <a:solidFill>
                    <a:srgbClr val="000000"/>
                  </a:solidFill>
                  <a:latin typeface="Arial"/>
                  <a:cs typeface="Arial"/>
                </a:rPr>
                <a:t>. </a:t>
              </a:r>
              <a:r>
                <a:rPr lang="en-US" sz="1200" dirty="0" err="1" smtClean="0">
                  <a:solidFill>
                    <a:srgbClr val="000000"/>
                  </a:solidFill>
                  <a:latin typeface="Arial"/>
                  <a:cs typeface="Arial"/>
                </a:rPr>
                <a:t>Procario</a:t>
              </a:r>
              <a:endParaRPr lang="en-US" sz="1200" dirty="0">
                <a:solidFill>
                  <a:srgbClr val="000000"/>
                </a:solidFill>
                <a:latin typeface="Arial"/>
                <a:cs typeface="Arial"/>
              </a:endParaRPr>
            </a:p>
          </p:txBody>
        </p:sp>
        <p:sp>
          <p:nvSpPr>
            <p:cNvPr id="15" name="Rectangle 25"/>
            <p:cNvSpPr/>
            <p:nvPr/>
          </p:nvSpPr>
          <p:spPr>
            <a:xfrm>
              <a:off x="6902954" y="3606354"/>
              <a:ext cx="1956337" cy="728009"/>
            </a:xfrm>
            <a:prstGeom prst="rect">
              <a:avLst/>
            </a:prstGeom>
            <a:solidFill>
              <a:schemeClr val="accent3">
                <a:lumMod val="60000"/>
                <a:lumOff val="40000"/>
              </a:schemeClr>
            </a:solidFill>
            <a:ln w="25400">
              <a:solidFill>
                <a:schemeClr val="accent3">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b="1" dirty="0">
                  <a:solidFill>
                    <a:schemeClr val="accent3">
                      <a:lumMod val="50000"/>
                    </a:schemeClr>
                  </a:solidFill>
                  <a:latin typeface="Arial"/>
                  <a:cs typeface="Arial"/>
                </a:rPr>
                <a:t>Deputy</a:t>
              </a:r>
              <a:r>
                <a:rPr lang="en-US" sz="1200" dirty="0">
                  <a:solidFill>
                    <a:schemeClr val="accent3">
                      <a:lumMod val="50000"/>
                    </a:schemeClr>
                  </a:solidFill>
                  <a:latin typeface="Arial"/>
                  <a:cs typeface="Arial"/>
                </a:rPr>
                <a:t/>
              </a:r>
              <a:br>
                <a:rPr lang="en-US" sz="1200" dirty="0">
                  <a:solidFill>
                    <a:schemeClr val="accent3">
                      <a:lumMod val="50000"/>
                    </a:schemeClr>
                  </a:solidFill>
                  <a:latin typeface="Arial"/>
                  <a:cs typeface="Arial"/>
                </a:rPr>
              </a:br>
              <a:r>
                <a:rPr lang="en-US" sz="1200" dirty="0">
                  <a:solidFill>
                    <a:schemeClr val="accent3">
                      <a:lumMod val="50000"/>
                    </a:schemeClr>
                  </a:solidFill>
                  <a:latin typeface="Arial"/>
                  <a:cs typeface="Arial"/>
                </a:rPr>
                <a:t>Hitoshi Murayama</a:t>
              </a:r>
              <a:endParaRPr lang="en-US" sz="1500" b="1" dirty="0">
                <a:solidFill>
                  <a:schemeClr val="accent3">
                    <a:lumMod val="50000"/>
                  </a:schemeClr>
                </a:solidFill>
                <a:latin typeface="Arial"/>
                <a:cs typeface="Arial"/>
              </a:endParaRPr>
            </a:p>
          </p:txBody>
        </p:sp>
        <p:sp>
          <p:nvSpPr>
            <p:cNvPr id="16" name="Rectangle 33"/>
            <p:cNvSpPr/>
            <p:nvPr/>
          </p:nvSpPr>
          <p:spPr>
            <a:xfrm>
              <a:off x="4609712" y="4949103"/>
              <a:ext cx="1957289" cy="906535"/>
            </a:xfrm>
            <a:prstGeom prst="rect">
              <a:avLst/>
            </a:prstGeom>
            <a:solidFill>
              <a:srgbClr val="C3D69B"/>
            </a:solidFill>
            <a:ln w="25400">
              <a:solidFill>
                <a:schemeClr val="accent3">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b="1" dirty="0">
                  <a:solidFill>
                    <a:srgbClr val="4F6228"/>
                  </a:solidFill>
                  <a:latin typeface="Arial"/>
                  <a:cs typeface="Arial"/>
                </a:rPr>
                <a:t>CLIC</a:t>
              </a:r>
              <a:br>
                <a:rPr lang="en-US" sz="1500" b="1" dirty="0">
                  <a:solidFill>
                    <a:srgbClr val="4F6228"/>
                  </a:solidFill>
                  <a:latin typeface="Arial"/>
                  <a:cs typeface="Arial"/>
                </a:rPr>
              </a:br>
              <a:r>
                <a:rPr lang="en-US" sz="1200" dirty="0">
                  <a:solidFill>
                    <a:srgbClr val="4F6228"/>
                  </a:solidFill>
                  <a:latin typeface="Arial"/>
                  <a:cs typeface="Arial"/>
                </a:rPr>
                <a:t>Associate Director: Steinar </a:t>
              </a:r>
              <a:r>
                <a:rPr lang="en-US" sz="1200" dirty="0" err="1">
                  <a:solidFill>
                    <a:srgbClr val="4F6228"/>
                  </a:solidFill>
                  <a:latin typeface="Arial"/>
                  <a:cs typeface="Arial"/>
                </a:rPr>
                <a:t>Stapnes</a:t>
              </a:r>
              <a:endParaRPr lang="en-US" sz="1200" dirty="0">
                <a:solidFill>
                  <a:srgbClr val="4F6228"/>
                </a:solidFill>
                <a:latin typeface="Arial"/>
                <a:cs typeface="Arial"/>
              </a:endParaRPr>
            </a:p>
          </p:txBody>
        </p:sp>
        <p:cxnSp>
          <p:nvCxnSpPr>
            <p:cNvPr id="17" name="Straight Connector 37"/>
            <p:cNvCxnSpPr/>
            <p:nvPr/>
          </p:nvCxnSpPr>
          <p:spPr>
            <a:xfrm flipH="1">
              <a:off x="6552977" y="3947267"/>
              <a:ext cx="349976" cy="0"/>
            </a:xfrm>
            <a:prstGeom prst="line">
              <a:avLst/>
            </a:prstGeom>
            <a:effectLst/>
          </p:spPr>
          <p:style>
            <a:lnRef idx="2">
              <a:schemeClr val="dk1"/>
            </a:lnRef>
            <a:fillRef idx="0">
              <a:schemeClr val="dk1"/>
            </a:fillRef>
            <a:effectRef idx="1">
              <a:schemeClr val="dk1"/>
            </a:effectRef>
            <a:fontRef idx="minor">
              <a:schemeClr val="tx1"/>
            </a:fontRef>
          </p:style>
        </p:cxnSp>
      </p:grpSp>
      <p:pic>
        <p:nvPicPr>
          <p:cNvPr id="3" name="図 2"/>
          <p:cNvPicPr>
            <a:picLocks noChangeAspect="1"/>
          </p:cNvPicPr>
          <p:nvPr/>
        </p:nvPicPr>
        <p:blipFill>
          <a:blip r:embed="rId2"/>
          <a:stretch>
            <a:fillRect/>
          </a:stretch>
        </p:blipFill>
        <p:spPr>
          <a:xfrm>
            <a:off x="1410663" y="5492847"/>
            <a:ext cx="6180973" cy="1350759"/>
          </a:xfrm>
          <a:prstGeom prst="rect">
            <a:avLst/>
          </a:prstGeom>
        </p:spPr>
      </p:pic>
    </p:spTree>
    <p:extLst>
      <p:ext uri="{BB962C8B-B14F-4D97-AF65-F5344CB8AC3E}">
        <p14:creationId xmlns:p14="http://schemas.microsoft.com/office/powerpoint/2010/main" val="922390894"/>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2"/>
          <p:cNvSpPr txBox="1">
            <a:spLocks/>
          </p:cNvSpPr>
          <p:nvPr/>
        </p:nvSpPr>
        <p:spPr>
          <a:xfrm>
            <a:off x="683568" y="836712"/>
            <a:ext cx="7886700" cy="4932548"/>
          </a:xfrm>
          <a:prstGeom prst="rect">
            <a:avLst/>
          </a:prstGeom>
        </p:spPr>
        <p:txBody>
          <a:bodyPr>
            <a:noAutofit/>
          </a:bodyPr>
          <a:lstStyle>
            <a:lvl1pPr marL="342900" indent="-342900" algn="l" defTabSz="914400" rtl="0" eaLnBrk="1" latinLnBrk="0" hangingPunct="1">
              <a:spcBef>
                <a:spcPct val="20000"/>
              </a:spcBef>
              <a:buClr>
                <a:srgbClr val="002060"/>
              </a:buClr>
              <a:buSzPct val="80000"/>
              <a:buFont typeface="Wingdings" panose="05000000000000000000" pitchFamily="2" charset="2"/>
              <a:buChar char="n"/>
              <a:defRPr kumimoji="1" sz="3200" kern="1200">
                <a:solidFill>
                  <a:schemeClr val="tx1"/>
                </a:solidFill>
                <a:latin typeface="+mn-lt"/>
                <a:ea typeface="+mn-ea"/>
                <a:cs typeface="+mn-cs"/>
              </a:defRPr>
            </a:lvl1pPr>
            <a:lvl2pPr marL="742950" indent="-285750" algn="l" defTabSz="914400" rtl="0" eaLnBrk="1" latinLnBrk="0" hangingPunct="1">
              <a:spcBef>
                <a:spcPct val="20000"/>
              </a:spcBef>
              <a:buClr>
                <a:srgbClr val="002060"/>
              </a:buClr>
              <a:buFontTx/>
              <a:buBlip>
                <a:blip r:embed="rId2"/>
              </a:buBlip>
              <a:defRPr kumimoji="1" sz="2800" kern="1200">
                <a:solidFill>
                  <a:schemeClr val="tx1"/>
                </a:solidFill>
                <a:latin typeface="+mn-lt"/>
                <a:ea typeface="+mn-ea"/>
                <a:cs typeface="+mn-cs"/>
              </a:defRPr>
            </a:lvl2pPr>
            <a:lvl3pPr marL="1143000" indent="-228600" algn="l" defTabSz="914400" rtl="0" eaLnBrk="1" latinLnBrk="0" hangingPunct="1">
              <a:spcBef>
                <a:spcPct val="20000"/>
              </a:spcBef>
              <a:buClr>
                <a:srgbClr val="002060"/>
              </a:buClr>
              <a:buFont typeface="Wingdings" panose="05000000000000000000" pitchFamily="2" charset="2"/>
              <a:buChar char="ü"/>
              <a:defRPr kumimoji="1" sz="2400" kern="1200">
                <a:solidFill>
                  <a:schemeClr val="tx1"/>
                </a:solidFill>
                <a:latin typeface="+mn-lt"/>
                <a:ea typeface="+mn-ea"/>
                <a:cs typeface="+mn-cs"/>
              </a:defRPr>
            </a:lvl3pPr>
            <a:lvl4pPr marL="1600200" indent="-228600" algn="l" defTabSz="914400" rtl="0" eaLnBrk="1" latinLnBrk="0" hangingPunct="1">
              <a:spcBef>
                <a:spcPct val="20000"/>
              </a:spcBef>
              <a:buClr>
                <a:srgbClr val="002060"/>
              </a:buClr>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Tx/>
              <a:buBlip>
                <a:blip r:embed="rId3"/>
              </a:buBlip>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defRPr/>
            </a:pPr>
            <a:r>
              <a:rPr kumimoji="1" lang="en-US" altLang="ja-JP" sz="2000" b="0" i="0" u="none" strike="noStrike" kern="1200" cap="none" spc="0" normalizeH="0" baseline="0" noProof="0" dirty="0">
                <a:ln>
                  <a:noFill/>
                </a:ln>
                <a:solidFill>
                  <a:prstClr val="black"/>
                </a:solidFill>
                <a:effectLst/>
                <a:uLnTx/>
                <a:uFillTx/>
                <a:ea typeface="ＭＳ Ｐゴシック" panose="020B0600070205080204" pitchFamily="50" charset="-128"/>
                <a:cs typeface="Arial" panose="020B0604020202020204" pitchFamily="34" charset="0"/>
              </a:rPr>
              <a:t>In October 2012, after the discovery of the Higgs boson at LHC, Japanese HEP community proposed to host the ILC in Japan as a global project</a:t>
            </a:r>
            <a:r>
              <a:rPr lang="en-US" altLang="ja-JP" sz="2000" dirty="0">
                <a:solidFill>
                  <a:prstClr val="black"/>
                </a:solidFill>
                <a:cs typeface="Arial" panose="020B0604020202020204" pitchFamily="34" charset="0"/>
              </a:rPr>
              <a:t>. This proposal was welcomed by </a:t>
            </a:r>
            <a:r>
              <a:rPr lang="en-US" altLang="ja-JP" sz="2000" dirty="0" smtClean="0">
                <a:solidFill>
                  <a:prstClr val="black"/>
                </a:solidFill>
                <a:cs typeface="Arial" panose="020B0604020202020204" pitchFamily="34" charset="0"/>
              </a:rPr>
              <a:t>the HEP communities across the world</a:t>
            </a:r>
            <a:r>
              <a:rPr lang="en-US" altLang="ja-JP" sz="2000" dirty="0" smtClean="0">
                <a:solidFill>
                  <a:prstClr val="black"/>
                </a:solidFill>
                <a:cs typeface="Arial" panose="020B0604020202020204" pitchFamily="34" charset="0"/>
              </a:rPr>
              <a:t>.</a:t>
            </a:r>
          </a:p>
          <a:p>
            <a:pPr>
              <a:defRPr/>
            </a:pPr>
            <a:r>
              <a:rPr lang="en-US" altLang="ja-JP" sz="2000" dirty="0" smtClean="0"/>
              <a:t>In August 2013, the </a:t>
            </a:r>
            <a:r>
              <a:rPr lang="en-US" altLang="ja-JP" sz="2000" dirty="0"/>
              <a:t>ILC site evaluation </a:t>
            </a:r>
            <a:r>
              <a:rPr lang="en-US" altLang="ja-JP" sz="2000" dirty="0" smtClean="0"/>
              <a:t>committee by Japanese researchers with technical </a:t>
            </a:r>
            <a:r>
              <a:rPr lang="en-US" altLang="ja-JP" sz="2000" dirty="0"/>
              <a:t>and socio-environmental </a:t>
            </a:r>
            <a:r>
              <a:rPr lang="en-US" altLang="ja-JP" sz="2000" dirty="0" smtClean="0"/>
              <a:t>experts recommended that </a:t>
            </a:r>
            <a:r>
              <a:rPr lang="en-US" altLang="ja-JP" sz="2000" i="1" dirty="0" smtClean="0"/>
              <a:t>the </a:t>
            </a:r>
            <a:r>
              <a:rPr lang="en-US" altLang="ja-JP" sz="2000" i="1" dirty="0" err="1"/>
              <a:t>Kitakami</a:t>
            </a:r>
            <a:r>
              <a:rPr lang="en-US" altLang="ja-JP" sz="2000" i="1" dirty="0"/>
              <a:t> site is evaluated to be the best domestic candidate site for the </a:t>
            </a:r>
            <a:r>
              <a:rPr lang="en-US" altLang="ja-JP" sz="2000" i="1" dirty="0" smtClean="0"/>
              <a:t>ILC. </a:t>
            </a:r>
            <a:r>
              <a:rPr lang="en-US" altLang="ja-JP" sz="2000" dirty="0" smtClean="0"/>
              <a:t>The site was endorsed by LCC.</a:t>
            </a:r>
            <a:endParaRPr lang="en-US" altLang="ja-JP" sz="2000" dirty="0">
              <a:solidFill>
                <a:prstClr val="black"/>
              </a:solidFill>
              <a:cs typeface="Arial" panose="020B0604020202020204" pitchFamily="34" charset="0"/>
            </a:endParaRPr>
          </a:p>
          <a:p>
            <a:pPr>
              <a:defRPr/>
            </a:pPr>
            <a:r>
              <a:rPr lang="en-US" altLang="ja-JP" sz="2000" dirty="0" smtClean="0"/>
              <a:t>MEXT </a:t>
            </a:r>
            <a:r>
              <a:rPr lang="en-US" altLang="ja-JP" sz="2000" dirty="0"/>
              <a:t>set up </a:t>
            </a:r>
            <a:r>
              <a:rPr lang="en-US" altLang="ja-JP" sz="2000" dirty="0" smtClean="0"/>
              <a:t>the ILC </a:t>
            </a:r>
            <a:r>
              <a:rPr lang="en-US" altLang="ja-JP" sz="2000" dirty="0"/>
              <a:t>Advisory Panel in May </a:t>
            </a:r>
            <a:r>
              <a:rPr lang="en-US" altLang="ja-JP" sz="2000" dirty="0" smtClean="0"/>
              <a:t>2014. </a:t>
            </a:r>
            <a:endParaRPr lang="en-US" altLang="ja-JP" sz="2000" noProof="0" dirty="0">
              <a:solidFill>
                <a:prstClr val="black"/>
              </a:solidFill>
              <a:ea typeface="ＭＳ Ｐゴシック" panose="020B0600070205080204" pitchFamily="50" charset="-128"/>
              <a:cs typeface="Arial" panose="020B0604020202020204" pitchFamily="34" charset="0"/>
            </a:endParaRPr>
          </a:p>
          <a:p>
            <a:pPr>
              <a:defRPr/>
            </a:pPr>
            <a:r>
              <a:rPr lang="en-US" altLang="ja-JP" sz="2000" noProof="0" dirty="0" smtClean="0">
                <a:solidFill>
                  <a:prstClr val="black"/>
                </a:solidFill>
                <a:ea typeface="ＭＳ Ｐゴシック" panose="020B0600070205080204" pitchFamily="50" charset="-128"/>
                <a:cs typeface="Arial" panose="020B0604020202020204" pitchFamily="34" charset="0"/>
              </a:rPr>
              <a:t>Japanese HEP community proposed to start the ILC as a 250GeV Higgs factory. This proposal was endorsed by </a:t>
            </a:r>
            <a:r>
              <a:rPr lang="en-US" altLang="ja-JP" sz="2000" noProof="0" dirty="0" smtClean="0">
                <a:solidFill>
                  <a:prstClr val="black"/>
                </a:solidFill>
                <a:ea typeface="ＭＳ Ｐゴシック" panose="020B0600070205080204" pitchFamily="50" charset="-128"/>
                <a:cs typeface="Arial" panose="020B0604020202020204" pitchFamily="34" charset="0"/>
              </a:rPr>
              <a:t>LCB/ICFA  (November 2017).</a:t>
            </a:r>
            <a:endParaRPr lang="en-US" altLang="ja-JP" sz="2000" noProof="0" dirty="0" smtClean="0">
              <a:solidFill>
                <a:prstClr val="black"/>
              </a:solidFill>
              <a:ea typeface="ＭＳ Ｐゴシック" panose="020B0600070205080204" pitchFamily="50" charset="-128"/>
              <a:cs typeface="Arial" panose="020B0604020202020204" pitchFamily="34" charset="0"/>
            </a:endParaRPr>
          </a:p>
          <a:p>
            <a:pPr lvl="0">
              <a:defRPr/>
            </a:pPr>
            <a:r>
              <a:rPr lang="en-US" altLang="ja-JP" sz="2000" dirty="0" smtClean="0">
                <a:solidFill>
                  <a:prstClr val="black"/>
                </a:solidFill>
                <a:ea typeface="ＭＳ Ｐゴシック" panose="020B0600070205080204" pitchFamily="50" charset="-128"/>
                <a:cs typeface="Arial" panose="020B0604020202020204" pitchFamily="34" charset="0"/>
              </a:rPr>
              <a:t>The ILC Advisory Panel released its final report, and </a:t>
            </a:r>
            <a:r>
              <a:rPr lang="en-US" altLang="ja-JP" sz="2000" dirty="0" smtClean="0"/>
              <a:t>subsequently MEXT called </a:t>
            </a:r>
            <a:r>
              <a:rPr lang="en-US" altLang="ja-JP" sz="2000" dirty="0"/>
              <a:t>for an external evaluation from the SCJ in July 2018. </a:t>
            </a:r>
            <a:r>
              <a:rPr lang="en-US" altLang="ja-JP" sz="2000" dirty="0" smtClean="0"/>
              <a:t>The SCJ report </a:t>
            </a:r>
            <a:r>
              <a:rPr lang="en-US" altLang="ja-JP" sz="2000" dirty="0"/>
              <a:t>was submitted to the MEXT and </a:t>
            </a:r>
            <a:r>
              <a:rPr lang="en-US" altLang="ja-JP" sz="2000" dirty="0" smtClean="0"/>
              <a:t>published in December 2018. </a:t>
            </a:r>
            <a:endParaRPr kumimoji="1" lang="en-US" altLang="ja-JP" sz="1400" b="0" i="0" u="none" strike="noStrike" kern="1200" cap="none" spc="0" normalizeH="0" baseline="0" noProof="0" dirty="0">
              <a:ln>
                <a:noFill/>
              </a:ln>
              <a:solidFill>
                <a:prstClr val="black"/>
              </a:solidFill>
              <a:effectLst/>
              <a:uLnTx/>
              <a:uFillTx/>
              <a:ea typeface="ＭＳ Ｐゴシック" panose="020B0600070205080204" pitchFamily="50" charset="-128"/>
              <a:cs typeface="Arial" panose="020B0604020202020204" pitchFamily="34" charset="0"/>
            </a:endParaRPr>
          </a:p>
        </p:txBody>
      </p:sp>
      <p:sp>
        <p:nvSpPr>
          <p:cNvPr id="5" name="コンテンツ プレースホルダー 2"/>
          <p:cNvSpPr txBox="1">
            <a:spLocks/>
          </p:cNvSpPr>
          <p:nvPr/>
        </p:nvSpPr>
        <p:spPr>
          <a:xfrm>
            <a:off x="755576" y="4401108"/>
            <a:ext cx="7886700" cy="1116124"/>
          </a:xfrm>
          <a:prstGeom prst="rect">
            <a:avLst/>
          </a:prstGeom>
        </p:spPr>
        <p:txBody>
          <a:bodyPr>
            <a:noAutofit/>
          </a:bodyPr>
          <a:lstStyle>
            <a:lvl1pPr marL="342900" indent="-342900" algn="l" defTabSz="914400" rtl="0" eaLnBrk="1" latinLnBrk="0" hangingPunct="1">
              <a:spcBef>
                <a:spcPct val="20000"/>
              </a:spcBef>
              <a:buClr>
                <a:srgbClr val="002060"/>
              </a:buClr>
              <a:buSzPct val="80000"/>
              <a:buFont typeface="Wingdings" panose="05000000000000000000" pitchFamily="2" charset="2"/>
              <a:buChar char="n"/>
              <a:defRPr kumimoji="1" sz="3200" kern="1200">
                <a:solidFill>
                  <a:schemeClr val="tx1"/>
                </a:solidFill>
                <a:latin typeface="+mn-lt"/>
                <a:ea typeface="+mn-ea"/>
                <a:cs typeface="+mn-cs"/>
              </a:defRPr>
            </a:lvl1pPr>
            <a:lvl2pPr marL="742950" indent="-285750" algn="l" defTabSz="914400" rtl="0" eaLnBrk="1" latinLnBrk="0" hangingPunct="1">
              <a:spcBef>
                <a:spcPct val="20000"/>
              </a:spcBef>
              <a:buClr>
                <a:srgbClr val="002060"/>
              </a:buClr>
              <a:buFontTx/>
              <a:buBlip>
                <a:blip r:embed="rId2"/>
              </a:buBlip>
              <a:defRPr kumimoji="1" sz="2800" kern="1200">
                <a:solidFill>
                  <a:schemeClr val="tx1"/>
                </a:solidFill>
                <a:latin typeface="+mn-lt"/>
                <a:ea typeface="+mn-ea"/>
                <a:cs typeface="+mn-cs"/>
              </a:defRPr>
            </a:lvl2pPr>
            <a:lvl3pPr marL="1143000" indent="-228600" algn="l" defTabSz="914400" rtl="0" eaLnBrk="1" latinLnBrk="0" hangingPunct="1">
              <a:spcBef>
                <a:spcPct val="20000"/>
              </a:spcBef>
              <a:buClr>
                <a:srgbClr val="002060"/>
              </a:buClr>
              <a:buFont typeface="Wingdings" panose="05000000000000000000" pitchFamily="2" charset="2"/>
              <a:buChar char="ü"/>
              <a:defRPr kumimoji="1" sz="2400" kern="1200">
                <a:solidFill>
                  <a:schemeClr val="tx1"/>
                </a:solidFill>
                <a:latin typeface="+mn-lt"/>
                <a:ea typeface="+mn-ea"/>
                <a:cs typeface="+mn-cs"/>
              </a:defRPr>
            </a:lvl3pPr>
            <a:lvl4pPr marL="1600200" indent="-228600" algn="l" defTabSz="914400" rtl="0" eaLnBrk="1" latinLnBrk="0" hangingPunct="1">
              <a:spcBef>
                <a:spcPct val="20000"/>
              </a:spcBef>
              <a:buClr>
                <a:srgbClr val="002060"/>
              </a:buClr>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Tx/>
              <a:buBlip>
                <a:blip r:embed="rId3"/>
              </a:buBlip>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
                <a:srgbClr val="002060"/>
              </a:buClr>
              <a:buSzPct val="80000"/>
              <a:buFont typeface="Wingdings" panose="05000000000000000000" pitchFamily="2" charset="2"/>
              <a:buChar char="n"/>
              <a:tabLst/>
              <a:defRPr/>
            </a:pPr>
            <a:endParaRPr kumimoji="1" lang="en-US" altLang="ja-JP" sz="2000" i="0" u="none" strike="noStrike" kern="1200" cap="none" spc="0" normalizeH="0" baseline="0" noProof="0" dirty="0">
              <a:ln>
                <a:noFill/>
              </a:ln>
              <a:effectLst/>
              <a:uLnTx/>
              <a:uFillTx/>
              <a:ea typeface="ＭＳ Ｐゴシック" panose="020B0600070205080204" pitchFamily="50" charset="-128"/>
              <a:cs typeface="+mn-cs"/>
            </a:endParaRPr>
          </a:p>
        </p:txBody>
      </p:sp>
      <p:sp>
        <p:nvSpPr>
          <p:cNvPr id="6" name="テキスト ボックス 5"/>
          <p:cNvSpPr txBox="1"/>
          <p:nvPr/>
        </p:nvSpPr>
        <p:spPr>
          <a:xfrm>
            <a:off x="1007604" y="5877272"/>
            <a:ext cx="7362593"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MEXT= Ministry of Education, Culture, Sports, Science &amp; Technology in </a:t>
            </a:r>
            <a:r>
              <a:rPr kumimoji="1" lang="en-US" altLang="ja-JP" sz="1800" b="0" i="0" u="none" strike="noStrike" kern="1200" cap="none" spc="0" normalizeH="0" baseline="0" noProof="0" dirty="0" smtClean="0">
                <a:ln>
                  <a:noFill/>
                </a:ln>
                <a:solidFill>
                  <a:prstClr val="black"/>
                </a:solidFill>
                <a:effectLst/>
                <a:uLnTx/>
                <a:uFillTx/>
                <a:latin typeface="Calibri"/>
                <a:ea typeface="ＭＳ Ｐゴシック" panose="020B0600070205080204" pitchFamily="50" charset="-128"/>
                <a:cs typeface="+mn-cs"/>
              </a:rPr>
              <a:t>Japan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smtClean="0">
                <a:solidFill>
                  <a:prstClr val="black"/>
                </a:solidFill>
                <a:latin typeface="Calibri"/>
                <a:ea typeface="ＭＳ Ｐゴシック" panose="020B0600070205080204" pitchFamily="50" charset="-128"/>
              </a:rPr>
              <a:t>SCJ=Science Council of Japan</a:t>
            </a:r>
            <a:r>
              <a:rPr kumimoji="1" lang="en-US" altLang="ja-JP" sz="1800" b="0" i="0" u="none" strike="noStrike" kern="1200" cap="none" spc="0" normalizeH="0" baseline="0" noProof="0" dirty="0" smtClean="0">
                <a:ln>
                  <a:noFill/>
                </a:ln>
                <a:solidFill>
                  <a:prstClr val="black"/>
                </a:solidFill>
                <a:effectLst/>
                <a:uLnTx/>
                <a:uFillTx/>
                <a:latin typeface="Calibri"/>
                <a:ea typeface="ＭＳ Ｐゴシック" panose="020B0600070205080204" pitchFamily="50" charset="-128"/>
                <a:cs typeface="+mn-cs"/>
              </a:rPr>
              <a:t> </a:t>
            </a:r>
            <a:endParaRPr kumimoji="1" lang="ja-JP" altLang="en-US" sz="18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7" name="タイトル 6"/>
          <p:cNvSpPr txBox="1">
            <a:spLocks noGrp="1"/>
          </p:cNvSpPr>
          <p:nvPr>
            <p:ph type="title"/>
          </p:nvPr>
        </p:nvSpPr>
        <p:spPr>
          <a:xfrm>
            <a:off x="2873716" y="59635"/>
            <a:ext cx="4722620" cy="523220"/>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i="0" u="none" strike="noStrike" kern="1200" cap="none" spc="0" normalizeH="0" baseline="0" noProof="0" dirty="0">
                <a:ln>
                  <a:noFill/>
                </a:ln>
                <a:solidFill>
                  <a:prstClr val="white"/>
                </a:solidFill>
                <a:effectLst/>
                <a:uLnTx/>
                <a:uFillTx/>
                <a:ea typeface="ＭＳ Ｐゴシック" panose="020B0600070205080204" pitchFamily="50" charset="-128"/>
                <a:cs typeface="+mn-cs"/>
              </a:rPr>
              <a:t>Brief </a:t>
            </a:r>
            <a:r>
              <a:rPr kumimoji="1" lang="en-US" altLang="ja-JP" i="0" u="none" strike="noStrike" kern="1200" cap="none" spc="0" normalizeH="0" baseline="0" noProof="0" dirty="0" smtClean="0">
                <a:ln>
                  <a:noFill/>
                </a:ln>
                <a:solidFill>
                  <a:prstClr val="white"/>
                </a:solidFill>
                <a:effectLst/>
                <a:uLnTx/>
                <a:uFillTx/>
                <a:ea typeface="ＭＳ Ｐゴシック" panose="020B0600070205080204" pitchFamily="50" charset="-128"/>
                <a:cs typeface="+mn-cs"/>
              </a:rPr>
              <a:t>History </a:t>
            </a:r>
            <a:r>
              <a:rPr kumimoji="1" lang="en-US" altLang="ja-JP" i="0" u="none" strike="noStrike" kern="1200" cap="none" spc="0" normalizeH="0" baseline="0" noProof="0" dirty="0">
                <a:ln>
                  <a:noFill/>
                </a:ln>
                <a:solidFill>
                  <a:prstClr val="white"/>
                </a:solidFill>
                <a:effectLst/>
                <a:uLnTx/>
                <a:uFillTx/>
                <a:ea typeface="ＭＳ Ｐゴシック" panose="020B0600070205080204" pitchFamily="50" charset="-128"/>
                <a:cs typeface="+mn-cs"/>
              </a:rPr>
              <a:t>of ILC in </a:t>
            </a:r>
            <a:r>
              <a:rPr kumimoji="1" lang="en-US" altLang="ja-JP" i="0" u="none" strike="noStrike" kern="1200" cap="none" spc="0" normalizeH="0" baseline="0" noProof="0" dirty="0" smtClean="0">
                <a:ln>
                  <a:noFill/>
                </a:ln>
                <a:solidFill>
                  <a:prstClr val="white"/>
                </a:solidFill>
                <a:effectLst/>
                <a:uLnTx/>
                <a:uFillTx/>
                <a:ea typeface="ＭＳ Ｐゴシック" panose="020B0600070205080204" pitchFamily="50" charset="-128"/>
                <a:cs typeface="+mn-cs"/>
              </a:rPr>
              <a:t>Japan</a:t>
            </a:r>
            <a:endParaRPr kumimoji="1" lang="ja-JP" altLang="en-US" i="0" u="none" strike="noStrike" kern="1200" cap="none" spc="0" normalizeH="0" baseline="0" noProof="0" dirty="0">
              <a:ln>
                <a:noFill/>
              </a:ln>
              <a:solidFill>
                <a:prstClr val="white"/>
              </a:solidFill>
              <a:effectLst/>
              <a:uLnTx/>
              <a:uFillTx/>
              <a:ea typeface="ＭＳ Ｐゴシック" panose="020B0600070205080204" pitchFamily="50" charset="-128"/>
              <a:cs typeface="+mn-cs"/>
            </a:endParaRPr>
          </a:p>
        </p:txBody>
      </p:sp>
      <p:sp>
        <p:nvSpPr>
          <p:cNvPr id="2" name="スライド番号プレースホルダー 1"/>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5</a:t>
            </a:fld>
            <a:endParaRPr lang="ja-JP" altLang="en-US" dirty="0">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6719853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2241550" y="12700"/>
            <a:ext cx="6902450" cy="598488"/>
          </a:xfrm>
        </p:spPr>
        <p:txBody>
          <a:bodyPr/>
          <a:lstStyle/>
          <a:p>
            <a:r>
              <a:rPr lang="en-US" altLang="ja-JP" dirty="0" smtClean="0"/>
              <a:t>I</a:t>
            </a:r>
            <a:endParaRPr kumimoji="1" lang="ja-JP" altLang="en-US" dirty="0"/>
          </a:p>
        </p:txBody>
      </p:sp>
      <p:sp>
        <p:nvSpPr>
          <p:cNvPr id="4" name="スライド番号プレースホルダー 3"/>
          <p:cNvSpPr>
            <a:spLocks noGrp="1"/>
          </p:cNvSpPr>
          <p:nvPr>
            <p:ph type="sldNum" sz="quarter" idx="4294967295"/>
          </p:nvPr>
        </p:nvSpPr>
        <p:spPr>
          <a:xfrm>
            <a:off x="7010400" y="6492875"/>
            <a:ext cx="2133600" cy="365125"/>
          </a:xfrm>
        </p:spPr>
        <p:txBody>
          <a:bodyPr/>
          <a:lstStyle/>
          <a:p>
            <a:fld id="{86CB4B4D-7CA3-9044-876B-883B54F8677D}" type="slidenum">
              <a:rPr lang="en-US" altLang="ja-JP" smtClean="0">
                <a:solidFill>
                  <a:prstClr val="black">
                    <a:tint val="75000"/>
                  </a:prstClr>
                </a:solidFill>
                <a:latin typeface="Gill Sans"/>
                <a:ea typeface="Gill Sans"/>
                <a:cs typeface="Gill Sans"/>
              </a:rPr>
              <a:pPr/>
              <a:t>6</a:t>
            </a:fld>
            <a:endParaRPr lang="en-US" altLang="ja-JP" dirty="0">
              <a:solidFill>
                <a:prstClr val="black">
                  <a:tint val="75000"/>
                </a:prstClr>
              </a:solidFill>
              <a:latin typeface="Gill Sans"/>
              <a:ea typeface="Gill Sans"/>
              <a:cs typeface="Gill Sans"/>
            </a:endParaRPr>
          </a:p>
        </p:txBody>
      </p:sp>
      <p:pic>
        <p:nvPicPr>
          <p:cNvPr id="5" name="図 4"/>
          <p:cNvPicPr>
            <a:picLocks noChangeAspect="1"/>
          </p:cNvPicPr>
          <p:nvPr/>
        </p:nvPicPr>
        <p:blipFill>
          <a:blip r:embed="rId2"/>
          <a:stretch>
            <a:fillRect/>
          </a:stretch>
        </p:blipFill>
        <p:spPr>
          <a:xfrm>
            <a:off x="-2389" y="12700"/>
            <a:ext cx="9177049" cy="6858000"/>
          </a:xfrm>
          <a:prstGeom prst="rect">
            <a:avLst/>
          </a:prstGeom>
        </p:spPr>
      </p:pic>
    </p:spTree>
    <p:extLst>
      <p:ext uri="{BB962C8B-B14F-4D97-AF65-F5344CB8AC3E}">
        <p14:creationId xmlns:p14="http://schemas.microsoft.com/office/powerpoint/2010/main" val="473766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250 GeV ILC as a </a:t>
            </a:r>
            <a:r>
              <a:rPr lang="en-US" altLang="ja-JP" dirty="0"/>
              <a:t>H</a:t>
            </a:r>
            <a:r>
              <a:rPr kumimoji="1" lang="en-US" altLang="ja-JP" dirty="0" smtClean="0"/>
              <a:t>iggs factory</a:t>
            </a:r>
            <a:endParaRPr kumimoji="1" lang="ja-JP" altLang="en-US" dirty="0"/>
          </a:p>
        </p:txBody>
      </p:sp>
      <p:sp>
        <p:nvSpPr>
          <p:cNvPr id="3" name="コンテンツ プレースホルダー 2"/>
          <p:cNvSpPr>
            <a:spLocks noGrp="1"/>
          </p:cNvSpPr>
          <p:nvPr>
            <p:ph idx="1"/>
          </p:nvPr>
        </p:nvSpPr>
        <p:spPr>
          <a:xfrm>
            <a:off x="500366" y="928101"/>
            <a:ext cx="8229600" cy="3509012"/>
          </a:xfrm>
        </p:spPr>
        <p:txBody>
          <a:bodyPr>
            <a:normAutofit fontScale="62500" lnSpcReduction="20000"/>
          </a:bodyPr>
          <a:lstStyle/>
          <a:p>
            <a:r>
              <a:rPr lang="en-US" altLang="ja-JP" dirty="0"/>
              <a:t>In LCWS 2016, Morioka, November 2016, </a:t>
            </a:r>
            <a:r>
              <a:rPr lang="en-US" altLang="ja-JP" dirty="0" smtClean="0"/>
              <a:t>the LC community</a:t>
            </a:r>
            <a:r>
              <a:rPr lang="en-US" altLang="ja-JP" dirty="0" smtClean="0"/>
              <a:t> </a:t>
            </a:r>
            <a:r>
              <a:rPr lang="en-US" altLang="ja-JP" dirty="0"/>
              <a:t>agreed to start considering </a:t>
            </a:r>
            <a:r>
              <a:rPr lang="en-US" altLang="ja-JP" dirty="0" smtClean="0"/>
              <a:t>250 GeV ILC </a:t>
            </a:r>
            <a:r>
              <a:rPr lang="en-US" altLang="ja-JP" dirty="0" smtClean="0"/>
              <a:t>seriously</a:t>
            </a:r>
            <a:r>
              <a:rPr lang="en-US" altLang="ja-JP" dirty="0" smtClean="0"/>
              <a:t>.</a:t>
            </a:r>
          </a:p>
          <a:p>
            <a:r>
              <a:rPr lang="en-US" altLang="ja-JP" dirty="0" smtClean="0"/>
              <a:t>LCC studied </a:t>
            </a:r>
            <a:r>
              <a:rPr lang="en-US" altLang="ja-JP" dirty="0" smtClean="0">
                <a:solidFill>
                  <a:srgbClr val="0070C0"/>
                </a:solidFill>
              </a:rPr>
              <a:t>physics at 250 GeV ILC </a:t>
            </a:r>
            <a:r>
              <a:rPr lang="en-US" altLang="ja-JP" dirty="0" smtClean="0"/>
              <a:t>and </a:t>
            </a:r>
            <a:r>
              <a:rPr lang="en-US" altLang="ja-JP" dirty="0" smtClean="0">
                <a:solidFill>
                  <a:srgbClr val="0070C0"/>
                </a:solidFill>
              </a:rPr>
              <a:t>its technical and cost issues </a:t>
            </a:r>
            <a:r>
              <a:rPr lang="en-US" altLang="ja-JP" dirty="0" smtClean="0"/>
              <a:t>and published their reports (available in </a:t>
            </a:r>
            <a:r>
              <a:rPr lang="en-US" altLang="ja-JP" dirty="0" err="1" smtClean="0"/>
              <a:t>ArXive</a:t>
            </a:r>
            <a:r>
              <a:rPr lang="en-US" altLang="ja-JP" dirty="0" smtClean="0"/>
              <a:t>).</a:t>
            </a:r>
          </a:p>
          <a:p>
            <a:r>
              <a:rPr lang="en-US" altLang="ja-JP" dirty="0" smtClean="0"/>
              <a:t>In July 2017, the </a:t>
            </a:r>
            <a:r>
              <a:rPr lang="en-US" altLang="ja-JP" dirty="0"/>
              <a:t>Japanese HEP </a:t>
            </a:r>
            <a:r>
              <a:rPr lang="en-US" altLang="ja-JP" dirty="0" smtClean="0"/>
              <a:t>community (JAHEP) released a statement :</a:t>
            </a:r>
            <a:r>
              <a:rPr lang="en-US" altLang="ja-JP" dirty="0" smtClean="0">
                <a:solidFill>
                  <a:srgbClr val="0070C0"/>
                </a:solidFill>
              </a:rPr>
              <a:t>“</a:t>
            </a:r>
            <a:r>
              <a:rPr lang="en-US" altLang="ja-JP" dirty="0">
                <a:solidFill>
                  <a:srgbClr val="0070C0"/>
                </a:solidFill>
              </a:rPr>
              <a:t>Scientific Significance of ILC and Proposal of its Early Realization in light of the </a:t>
            </a:r>
            <a:r>
              <a:rPr lang="en-US" altLang="ja-JP" dirty="0" smtClean="0">
                <a:solidFill>
                  <a:srgbClr val="0070C0"/>
                </a:solidFill>
              </a:rPr>
              <a:t>Outcomes </a:t>
            </a:r>
            <a:r>
              <a:rPr lang="en-US" altLang="ja-JP" dirty="0">
                <a:solidFill>
                  <a:srgbClr val="0070C0"/>
                </a:solidFill>
              </a:rPr>
              <a:t>of LHC Run 2  </a:t>
            </a:r>
            <a:r>
              <a:rPr lang="en-US" altLang="ja-JP" dirty="0" smtClean="0">
                <a:solidFill>
                  <a:srgbClr val="0070C0"/>
                </a:solidFill>
              </a:rPr>
              <a:t>“ </a:t>
            </a:r>
            <a:r>
              <a:rPr lang="ja-JP" altLang="en-US" dirty="0">
                <a:solidFill>
                  <a:srgbClr val="0070C0"/>
                </a:solidFill>
              </a:rPr>
              <a:t> </a:t>
            </a:r>
            <a:r>
              <a:rPr lang="en-US" altLang="ja-JP" dirty="0" smtClean="0"/>
              <a:t>based on its subcommittee’s report on </a:t>
            </a:r>
            <a:r>
              <a:rPr lang="en-US" altLang="ja-JP" dirty="0"/>
              <a:t>the </a:t>
            </a:r>
            <a:r>
              <a:rPr lang="en-US" altLang="ja-JP" dirty="0" smtClean="0"/>
              <a:t>scientific </a:t>
            </a:r>
            <a:r>
              <a:rPr lang="en-US" altLang="ja-JP" dirty="0"/>
              <a:t>significance of the 250GeV ILC</a:t>
            </a:r>
            <a:r>
              <a:rPr lang="en-US" altLang="ja-JP" dirty="0" smtClean="0"/>
              <a:t> .</a:t>
            </a:r>
            <a:r>
              <a:rPr lang="ja-JP" altLang="en-US" dirty="0">
                <a:hlinkClick r:id="rId2"/>
              </a:rPr>
              <a:t> http://www.jahep.org/files/JAHEP-ILCstatement-170816-EN.pdf</a:t>
            </a:r>
            <a:endParaRPr lang="en-US" altLang="ja-JP" dirty="0"/>
          </a:p>
          <a:p>
            <a:r>
              <a:rPr lang="en-US" altLang="ja-JP" dirty="0" smtClean="0"/>
              <a:t>These reports were informed to LCB. LCB and ICFA released their conclusions and statement supporting 250 GeV</a:t>
            </a:r>
            <a:r>
              <a:rPr lang="ja-JP" altLang="en-US" dirty="0"/>
              <a:t> </a:t>
            </a:r>
            <a:r>
              <a:rPr lang="en-US" altLang="ja-JP" dirty="0" smtClean="0"/>
              <a:t>ILC</a:t>
            </a:r>
            <a:r>
              <a:rPr lang="en-US" altLang="ja-JP" dirty="0" smtClean="0"/>
              <a:t>.</a:t>
            </a:r>
            <a:endParaRPr lang="en-US" altLang="ja-JP" dirty="0" smtClean="0"/>
          </a:p>
        </p:txBody>
      </p:sp>
      <p:sp>
        <p:nvSpPr>
          <p:cNvPr id="4" name="スライド番号プレースホルダー 3"/>
          <p:cNvSpPr>
            <a:spLocks noGrp="1"/>
          </p:cNvSpPr>
          <p:nvPr>
            <p:ph type="sldNum" sz="quarter" idx="12"/>
          </p:nvPr>
        </p:nvSpPr>
        <p:spPr/>
        <p:txBody>
          <a:bodyPr/>
          <a:lstStyle/>
          <a:p>
            <a:fld id="{0498F24A-11F8-4879-AB2B-FDE14143D8E6}" type="slidenum">
              <a:rPr kumimoji="1" lang="ja-JP" altLang="en-US" smtClean="0"/>
              <a:t>7</a:t>
            </a:fld>
            <a:endParaRPr kumimoji="1" lang="ja-JP" altLang="en-US" dirty="0"/>
          </a:p>
        </p:txBody>
      </p:sp>
      <p:sp>
        <p:nvSpPr>
          <p:cNvPr id="5" name="正方形/長方形 4"/>
          <p:cNvSpPr/>
          <p:nvPr/>
        </p:nvSpPr>
        <p:spPr>
          <a:xfrm>
            <a:off x="469370" y="4092190"/>
            <a:ext cx="8291592" cy="1323439"/>
          </a:xfrm>
          <a:prstGeom prst="rect">
            <a:avLst/>
          </a:prstGeom>
          <a:ln>
            <a:noFill/>
          </a:ln>
        </p:spPr>
        <p:txBody>
          <a:bodyPr wrap="square">
            <a:spAutoFit/>
          </a:bodyPr>
          <a:lstStyle/>
          <a:p>
            <a:r>
              <a:rPr lang="en-US" altLang="ja-JP" sz="2000" i="1" dirty="0" smtClean="0">
                <a:solidFill>
                  <a:srgbClr val="002060"/>
                </a:solidFill>
                <a:latin typeface="Calibri" panose="020F0502020204030204" pitchFamily="34" charset="0"/>
              </a:rPr>
              <a:t>“</a:t>
            </a:r>
            <a:r>
              <a:rPr lang="en-US" altLang="ja-JP" sz="2000" i="1" dirty="0" smtClean="0">
                <a:solidFill>
                  <a:srgbClr val="0070C0"/>
                </a:solidFill>
                <a:latin typeface="Calibri" panose="020F0502020204030204" pitchFamily="34" charset="0"/>
              </a:rPr>
              <a:t>ICFA </a:t>
            </a:r>
            <a:r>
              <a:rPr lang="en-US" altLang="ja-JP" sz="2000" i="1" dirty="0">
                <a:solidFill>
                  <a:srgbClr val="0070C0"/>
                </a:solidFill>
                <a:latin typeface="Calibri" panose="020F0502020204030204" pitchFamily="34" charset="0"/>
              </a:rPr>
              <a:t>thus supports the conclusions of the Linear Collider Board (LCB) in their report presented at </a:t>
            </a:r>
            <a:r>
              <a:rPr lang="en-US" altLang="ja-JP" sz="2000" i="1" dirty="0" smtClean="0">
                <a:solidFill>
                  <a:srgbClr val="0070C0"/>
                </a:solidFill>
                <a:latin typeface="Calibri" panose="020F0502020204030204" pitchFamily="34" charset="0"/>
              </a:rPr>
              <a:t>this meeting </a:t>
            </a:r>
            <a:r>
              <a:rPr lang="en-US" altLang="ja-JP" sz="2000" i="1" dirty="0">
                <a:solidFill>
                  <a:srgbClr val="0070C0"/>
                </a:solidFill>
                <a:latin typeface="Calibri" panose="020F0502020204030204" pitchFamily="34" charset="0"/>
              </a:rPr>
              <a:t>and very strongly encourages Japan to realize the ILC in a timely fashion as a Higgs </a:t>
            </a:r>
            <a:r>
              <a:rPr lang="en-US" altLang="ja-JP" sz="2000" i="1" dirty="0" smtClean="0">
                <a:solidFill>
                  <a:srgbClr val="0070C0"/>
                </a:solidFill>
                <a:latin typeface="Calibri" panose="020F0502020204030204" pitchFamily="34" charset="0"/>
              </a:rPr>
              <a:t>boson factory </a:t>
            </a:r>
            <a:r>
              <a:rPr lang="en-US" altLang="ja-JP" sz="2000" i="1" dirty="0">
                <a:solidFill>
                  <a:srgbClr val="0070C0"/>
                </a:solidFill>
                <a:latin typeface="Calibri" panose="020F0502020204030204" pitchFamily="34" charset="0"/>
              </a:rPr>
              <a:t>with a center-of-mass energy of 250 GeV as an international </a:t>
            </a:r>
            <a:r>
              <a:rPr lang="en-US" altLang="ja-JP" sz="2000" i="1" dirty="0" smtClean="0">
                <a:solidFill>
                  <a:srgbClr val="0070C0"/>
                </a:solidFill>
                <a:latin typeface="Calibri" panose="020F0502020204030204" pitchFamily="34" charset="0"/>
              </a:rPr>
              <a:t>project, </a:t>
            </a:r>
            <a:r>
              <a:rPr lang="en-US" altLang="ja-JP" sz="2000" i="1" dirty="0">
                <a:solidFill>
                  <a:srgbClr val="0070C0"/>
                </a:solidFill>
                <a:latin typeface="Calibri" panose="020F0502020204030204" pitchFamily="34" charset="0"/>
              </a:rPr>
              <a:t>led by </a:t>
            </a:r>
            <a:r>
              <a:rPr lang="en-US" altLang="ja-JP" sz="2000" i="1" dirty="0" smtClean="0">
                <a:solidFill>
                  <a:srgbClr val="0070C0"/>
                </a:solidFill>
                <a:latin typeface="Calibri" panose="020F0502020204030204" pitchFamily="34" charset="0"/>
              </a:rPr>
              <a:t>Japanese initiative</a:t>
            </a:r>
            <a:r>
              <a:rPr lang="en-US" altLang="ja-JP" sz="2000" i="1" dirty="0" smtClean="0">
                <a:solidFill>
                  <a:srgbClr val="002060"/>
                </a:solidFill>
                <a:latin typeface="Calibri" panose="020F0502020204030204" pitchFamily="34" charset="0"/>
              </a:rPr>
              <a:t>.”</a:t>
            </a:r>
            <a:endParaRPr lang="ja-JP" altLang="en-US" sz="2000" i="1" dirty="0">
              <a:solidFill>
                <a:srgbClr val="002060"/>
              </a:solidFill>
            </a:endParaRPr>
          </a:p>
        </p:txBody>
      </p:sp>
      <p:sp>
        <p:nvSpPr>
          <p:cNvPr id="7" name="テキスト ボックス 6"/>
          <p:cNvSpPr txBox="1"/>
          <p:nvPr/>
        </p:nvSpPr>
        <p:spPr>
          <a:xfrm>
            <a:off x="1655676" y="5569521"/>
            <a:ext cx="4805098" cy="954107"/>
          </a:xfrm>
          <a:prstGeom prst="rect">
            <a:avLst/>
          </a:prstGeom>
          <a:noFill/>
        </p:spPr>
        <p:txBody>
          <a:bodyPr wrap="none" rtlCol="0">
            <a:spAutoFit/>
          </a:bodyPr>
          <a:lstStyle/>
          <a:p>
            <a:pPr marL="285750" indent="-285750">
              <a:buFont typeface="Wingdings" panose="05000000000000000000" pitchFamily="2" charset="2"/>
              <a:buChar char="ü"/>
            </a:pPr>
            <a:r>
              <a:rPr lang="en-US" altLang="ja-JP" sz="2800" dirty="0" smtClean="0">
                <a:solidFill>
                  <a:srgbClr val="FF0000"/>
                </a:solidFill>
              </a:rPr>
              <a:t>Urgency of a Higgs factory</a:t>
            </a:r>
          </a:p>
          <a:p>
            <a:pPr marL="285750" indent="-285750">
              <a:buFont typeface="Wingdings" panose="05000000000000000000" pitchFamily="2" charset="2"/>
              <a:buChar char="ü"/>
            </a:pPr>
            <a:r>
              <a:rPr lang="en-US" altLang="ja-JP" sz="2800" dirty="0" smtClean="0">
                <a:solidFill>
                  <a:srgbClr val="FF0000"/>
                </a:solidFill>
              </a:rPr>
              <a:t>Energy extendibility of the ILC</a:t>
            </a:r>
          </a:p>
        </p:txBody>
      </p:sp>
    </p:spTree>
    <p:extLst>
      <p:ext uri="{BB962C8B-B14F-4D97-AF65-F5344CB8AC3E}">
        <p14:creationId xmlns:p14="http://schemas.microsoft.com/office/powerpoint/2010/main" val="66673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Report from the ILC Advisory Panel</a:t>
            </a:r>
            <a:endParaRPr kumimoji="1" lang="ja-JP" altLang="en-US" dirty="0"/>
          </a:p>
        </p:txBody>
      </p:sp>
      <p:sp>
        <p:nvSpPr>
          <p:cNvPr id="3" name="コンテンツ プレースホルダー 2"/>
          <p:cNvSpPr>
            <a:spLocks noGrp="1"/>
          </p:cNvSpPr>
          <p:nvPr>
            <p:ph idx="1"/>
          </p:nvPr>
        </p:nvSpPr>
        <p:spPr/>
        <p:txBody>
          <a:bodyPr>
            <a:normAutofit fontScale="62500" lnSpcReduction="20000"/>
          </a:bodyPr>
          <a:lstStyle/>
          <a:p>
            <a:r>
              <a:rPr lang="en-US" altLang="ja-JP" dirty="0"/>
              <a:t>The ILC advisory panel of MEXT has finished its discussion in July 2018, and released a report “Summary of the ILC Advisory Panel's Discussions to Date after Revision”. (</a:t>
            </a:r>
            <a:r>
              <a:rPr lang="en-US" altLang="ja-JP" dirty="0">
                <a:solidFill>
                  <a:srgbClr val="0070C0"/>
                </a:solidFill>
              </a:rPr>
              <a:t>http://www.mext.go.jp/component/b_menu/shingi/toushin/__icsFiles/afieldfile/2018/09/20/1409220_2_1.pdf</a:t>
            </a:r>
            <a:r>
              <a:rPr lang="en-US" altLang="ja-JP" dirty="0"/>
              <a:t>)</a:t>
            </a:r>
            <a:endParaRPr lang="ja-JP" altLang="en-US" dirty="0"/>
          </a:p>
          <a:p>
            <a:endParaRPr lang="en-US" altLang="ja-JP" dirty="0" smtClean="0"/>
          </a:p>
          <a:p>
            <a:r>
              <a:rPr kumimoji="1" lang="en-US" altLang="ja-JP" dirty="0" smtClean="0"/>
              <a:t>The </a:t>
            </a:r>
            <a:r>
              <a:rPr lang="en-US" altLang="ja-JP" dirty="0" smtClean="0"/>
              <a:t>report</a:t>
            </a:r>
            <a:r>
              <a:rPr kumimoji="1" lang="en-US" altLang="ja-JP" dirty="0" smtClean="0"/>
              <a:t> reviews the ILC project in detail.</a:t>
            </a:r>
          </a:p>
          <a:p>
            <a:pPr lvl="1"/>
            <a:r>
              <a:rPr lang="en-US" altLang="ja-JP" dirty="0" smtClean="0"/>
              <a:t>Scientific potentials</a:t>
            </a:r>
          </a:p>
          <a:p>
            <a:pPr lvl="1"/>
            <a:r>
              <a:rPr lang="en-US" altLang="ja-JP" dirty="0" smtClean="0"/>
              <a:t>Cost and technical feasibility</a:t>
            </a:r>
          </a:p>
          <a:p>
            <a:pPr lvl="1"/>
            <a:r>
              <a:rPr lang="en-US" altLang="ja-JP" dirty="0" smtClean="0"/>
              <a:t>Human resources educational program</a:t>
            </a:r>
          </a:p>
          <a:p>
            <a:pPr lvl="1"/>
            <a:r>
              <a:rPr lang="en-US" altLang="ja-JP" dirty="0" smtClean="0"/>
              <a:t>Organization and management</a:t>
            </a:r>
          </a:p>
          <a:p>
            <a:pPr lvl="1"/>
            <a:r>
              <a:rPr lang="en-US" altLang="ja-JP" dirty="0" smtClean="0"/>
              <a:t>International cooperation</a:t>
            </a:r>
          </a:p>
          <a:p>
            <a:pPr lvl="1"/>
            <a:r>
              <a:rPr lang="en-US" altLang="ja-JP" dirty="0" smtClean="0"/>
              <a:t>Discussion of the 250GeV ILC</a:t>
            </a:r>
          </a:p>
          <a:p>
            <a:endParaRPr kumimoji="1" lang="en-US" altLang="ja-JP" dirty="0" smtClean="0"/>
          </a:p>
          <a:p>
            <a:r>
              <a:rPr lang="en-US" altLang="ja-JP" dirty="0" smtClean="0"/>
              <a:t>All these points are reviewed with positive flavor in the report, but</a:t>
            </a:r>
            <a:r>
              <a:rPr kumimoji="1" lang="en-US" altLang="ja-JP" dirty="0" smtClean="0"/>
              <a:t> it does NOT </a:t>
            </a:r>
            <a:r>
              <a:rPr lang="en-US" altLang="ja-JP" dirty="0" smtClean="0"/>
              <a:t>give</a:t>
            </a:r>
            <a:r>
              <a:rPr kumimoji="1" lang="en-US" altLang="ja-JP" dirty="0" smtClean="0"/>
              <a:t> any recommendation</a:t>
            </a:r>
            <a:r>
              <a:rPr lang="en-US" altLang="ja-JP" dirty="0"/>
              <a:t>.</a:t>
            </a:r>
            <a:endParaRPr lang="en-US" altLang="ja-JP" dirty="0" smtClean="0"/>
          </a:p>
          <a:p>
            <a:endParaRPr kumimoji="1" lang="en-US" altLang="ja-JP" dirty="0"/>
          </a:p>
          <a:p>
            <a:r>
              <a:rPr lang="en-US" altLang="ja-JP" dirty="0" smtClean="0"/>
              <a:t>It requests the Science Council of Japan to discuss the 250GeV ILC, based on the evaluation given in the panel report.</a:t>
            </a:r>
            <a:endParaRPr kumimoji="1" lang="ja-JP" altLang="en-US" dirty="0"/>
          </a:p>
        </p:txBody>
      </p:sp>
      <p:sp>
        <p:nvSpPr>
          <p:cNvPr id="4" name="スライド番号プレースホルダー 3"/>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8</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2707007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SCJ  Committee in </a:t>
            </a:r>
            <a:r>
              <a:rPr lang="en-US" altLang="ja-JP" dirty="0"/>
              <a:t>A</a:t>
            </a:r>
            <a:r>
              <a:rPr lang="en-US" altLang="ja-JP" dirty="0" smtClean="0"/>
              <a:t>ugust – December 2018</a:t>
            </a:r>
            <a:endParaRPr kumimoji="1" lang="ja-JP" altLang="en-US" dirty="0"/>
          </a:p>
        </p:txBody>
      </p:sp>
      <p:sp>
        <p:nvSpPr>
          <p:cNvPr id="3" name="コンテンツ プレースホルダー 2"/>
          <p:cNvSpPr>
            <a:spLocks noGrp="1"/>
          </p:cNvSpPr>
          <p:nvPr>
            <p:ph idx="1"/>
          </p:nvPr>
        </p:nvSpPr>
        <p:spPr>
          <a:xfrm>
            <a:off x="428836" y="905795"/>
            <a:ext cx="8229600" cy="5292588"/>
          </a:xfrm>
        </p:spPr>
        <p:txBody>
          <a:bodyPr>
            <a:normAutofit/>
          </a:bodyPr>
          <a:lstStyle/>
          <a:p>
            <a:r>
              <a:rPr lang="en-US" altLang="ja-JP" sz="2400" dirty="0" smtClean="0"/>
              <a:t>Intensive </a:t>
            </a:r>
            <a:r>
              <a:rPr lang="en-US" altLang="ja-JP" sz="2400" dirty="0"/>
              <a:t>discussions started in the Committee formed in the SCJ in August 2018. </a:t>
            </a:r>
            <a:r>
              <a:rPr lang="en-US" altLang="ja-JP" sz="2400" dirty="0" smtClean="0"/>
              <a:t>11 </a:t>
            </a:r>
            <a:r>
              <a:rPr lang="en-US" altLang="ja-JP" sz="2400" dirty="0"/>
              <a:t>meetings were held in August-November. There have been many </a:t>
            </a:r>
            <a:r>
              <a:rPr lang="en-US" altLang="ja-JP" sz="2400" dirty="0" smtClean="0"/>
              <a:t>presentations and many </a:t>
            </a:r>
            <a:r>
              <a:rPr lang="en-US" altLang="ja-JP" sz="2400" dirty="0"/>
              <a:t>submissions of documents from </a:t>
            </a:r>
            <a:r>
              <a:rPr lang="en-US" altLang="ja-JP" sz="2400" dirty="0" smtClean="0"/>
              <a:t>researchers and various sectors. </a:t>
            </a:r>
            <a:r>
              <a:rPr lang="en-US" altLang="ja-JP" sz="2400" dirty="0"/>
              <a:t>More than 30  letters from abroad were sent to the </a:t>
            </a:r>
            <a:r>
              <a:rPr lang="en-US" altLang="ja-JP" sz="2400" dirty="0" smtClean="0"/>
              <a:t>Committee</a:t>
            </a:r>
            <a:r>
              <a:rPr lang="en-US" altLang="ja-JP" sz="2400" dirty="0" smtClean="0"/>
              <a:t>.</a:t>
            </a:r>
          </a:p>
          <a:p>
            <a:pPr marL="0" indent="0">
              <a:buNone/>
            </a:pPr>
            <a:endParaRPr lang="en-US" altLang="ja-JP" sz="2400" dirty="0" smtClean="0"/>
          </a:p>
          <a:p>
            <a:r>
              <a:rPr lang="en-US" altLang="ja-JP" sz="2400" dirty="0" smtClean="0"/>
              <a:t>The </a:t>
            </a:r>
            <a:r>
              <a:rPr lang="en-US" altLang="ja-JP" sz="2400" dirty="0" smtClean="0"/>
              <a:t>final report was approved at the Executive Board of the SCJ and </a:t>
            </a:r>
            <a:r>
              <a:rPr lang="en-US" altLang="ja-JP" sz="2400" dirty="0"/>
              <a:t>handed to the MEXT on December 19, </a:t>
            </a:r>
            <a:r>
              <a:rPr lang="en-US" altLang="ja-JP" sz="2400" dirty="0" smtClean="0"/>
              <a:t>2018</a:t>
            </a:r>
            <a:r>
              <a:rPr lang="en-US" altLang="ja-JP" sz="2400" dirty="0" smtClean="0"/>
              <a:t>.</a:t>
            </a:r>
            <a:endParaRPr lang="en-US" altLang="ja-JP" sz="2400" dirty="0"/>
          </a:p>
          <a:p>
            <a:pPr marL="0" indent="0">
              <a:buNone/>
            </a:pPr>
            <a:endParaRPr kumimoji="1" lang="ja-JP" altLang="en-US" dirty="0"/>
          </a:p>
        </p:txBody>
      </p:sp>
      <p:sp>
        <p:nvSpPr>
          <p:cNvPr id="4" name="スライド番号プレースホルダー 3"/>
          <p:cNvSpPr>
            <a:spLocks noGrp="1"/>
          </p:cNvSpPr>
          <p:nvPr>
            <p:ph type="sldNum" sz="quarter" idx="12"/>
          </p:nvPr>
        </p:nvSpPr>
        <p:spPr/>
        <p:txBody>
          <a:bodyPr/>
          <a:lstStyle/>
          <a:p>
            <a:fld id="{0498F24A-11F8-4879-AB2B-FDE14143D8E6}" type="slidenum">
              <a:rPr kumimoji="1" lang="ja-JP" altLang="en-US" smtClean="0"/>
              <a:t>9</a:t>
            </a:fld>
            <a:endParaRPr kumimoji="1" lang="ja-JP" altLang="en-US"/>
          </a:p>
        </p:txBody>
      </p:sp>
      <p:sp>
        <p:nvSpPr>
          <p:cNvPr id="5" name="正方形/長方形 4"/>
          <p:cNvSpPr/>
          <p:nvPr/>
        </p:nvSpPr>
        <p:spPr>
          <a:xfrm>
            <a:off x="1079612" y="5013176"/>
            <a:ext cx="6759685" cy="646331"/>
          </a:xfrm>
          <a:prstGeom prst="rect">
            <a:avLst/>
          </a:prstGeom>
        </p:spPr>
        <p:txBody>
          <a:bodyPr wrap="square">
            <a:spAutoFit/>
          </a:bodyPr>
          <a:lstStyle/>
          <a:p>
            <a:r>
              <a:rPr lang="ja-JP" altLang="en-US" dirty="0">
                <a:hlinkClick r:id="rId2"/>
              </a:rPr>
              <a:t>http://www.scj.go.jp/ja/info/kohyo/pdf/kohyo-24-k273-en.</a:t>
            </a:r>
            <a:r>
              <a:rPr lang="ja-JP" altLang="en-US" dirty="0" smtClean="0">
                <a:hlinkClick r:id="rId2"/>
              </a:rPr>
              <a:t>pdf</a:t>
            </a:r>
            <a:endParaRPr lang="en-US" altLang="ja-JP" dirty="0" smtClean="0"/>
          </a:p>
          <a:p>
            <a:endParaRPr lang="en-US" altLang="ja-JP" dirty="0" smtClean="0"/>
          </a:p>
        </p:txBody>
      </p:sp>
    </p:spTree>
    <p:extLst>
      <p:ext uri="{BB962C8B-B14F-4D97-AF65-F5344CB8AC3E}">
        <p14:creationId xmlns:p14="http://schemas.microsoft.com/office/powerpoint/2010/main" val="1605692962"/>
      </p:ext>
    </p:extLst>
  </p:cSld>
  <p:clrMapOvr>
    <a:masterClrMapping/>
  </p:clrMapOvr>
  <p:timing>
    <p:tnLst>
      <p:par>
        <p:cTn id="1" dur="indefinite" restart="never" nodeType="tmRoot"/>
      </p:par>
    </p:tnLst>
  </p:timing>
</p:sld>
</file>

<file path=ppt/theme/theme1.xml><?xml version="1.0" encoding="utf-8"?>
<a:theme xmlns:a="http://schemas.openxmlformats.org/drawingml/2006/main" name="KEK Standar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KEK Standar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onference_Katsuro">
  <a:themeElements>
    <a:clrScheme name="Katsuro-Presentation">
      <a:dk1>
        <a:sysClr val="windowText" lastClr="000000"/>
      </a:dk1>
      <a:lt1>
        <a:srgbClr val="FFFFFF"/>
      </a:lt1>
      <a:dk2>
        <a:srgbClr val="1F497D"/>
      </a:dk2>
      <a:lt2>
        <a:srgbClr val="EEECE1"/>
      </a:lt2>
      <a:accent1>
        <a:srgbClr val="FFC000"/>
      </a:accent1>
      <a:accent2>
        <a:srgbClr val="0070C0"/>
      </a:accent2>
      <a:accent3>
        <a:srgbClr val="FFFF00"/>
      </a:accent3>
      <a:accent4>
        <a:srgbClr val="92D050"/>
      </a:accent4>
      <a:accent5>
        <a:srgbClr val="00B050"/>
      </a:accent5>
      <a:accent6>
        <a:srgbClr val="FF0000"/>
      </a:accent6>
      <a:hlink>
        <a:srgbClr val="33CC33"/>
      </a:hlink>
      <a:folHlink>
        <a:srgbClr val="FF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G-kiosk1 1">
        <a:dk1>
          <a:srgbClr val="000000"/>
        </a:dk1>
        <a:lt1>
          <a:srgbClr val="FFFFFF"/>
        </a:lt1>
        <a:dk2>
          <a:srgbClr val="000000"/>
        </a:dk2>
        <a:lt2>
          <a:srgbClr val="808080"/>
        </a:lt2>
        <a:accent1>
          <a:srgbClr val="EBCEB1"/>
        </a:accent1>
        <a:accent2>
          <a:srgbClr val="3366CC"/>
        </a:accent2>
        <a:accent3>
          <a:srgbClr val="FFFFFF"/>
        </a:accent3>
        <a:accent4>
          <a:srgbClr val="000000"/>
        </a:accent4>
        <a:accent5>
          <a:srgbClr val="F3E3D5"/>
        </a:accent5>
        <a:accent6>
          <a:srgbClr val="2D5CB9"/>
        </a:accent6>
        <a:hlink>
          <a:srgbClr val="99CCFF"/>
        </a:hlink>
        <a:folHlink>
          <a:srgbClr val="B2B2B2"/>
        </a:folHlink>
      </a:clrScheme>
      <a:clrMap bg1="lt1" tx1="dk1" bg2="lt2" tx2="dk2" accent1="accent1" accent2="accent2" accent3="accent3" accent4="accent4" accent5="accent5" accent6="accent6" hlink="hlink" folHlink="folHlink"/>
    </a:extraClrScheme>
    <a:extraClrScheme>
      <a:clrScheme name="TG-kiosk1 2">
        <a:dk1>
          <a:srgbClr val="000000"/>
        </a:dk1>
        <a:lt1>
          <a:srgbClr val="FFFFFF"/>
        </a:lt1>
        <a:dk2>
          <a:srgbClr val="000000"/>
        </a:dk2>
        <a:lt2>
          <a:srgbClr val="C0C0C0"/>
        </a:lt2>
        <a:accent1>
          <a:srgbClr val="FFB727"/>
        </a:accent1>
        <a:accent2>
          <a:srgbClr val="4F78BA"/>
        </a:accent2>
        <a:accent3>
          <a:srgbClr val="FFFFFF"/>
        </a:accent3>
        <a:accent4>
          <a:srgbClr val="000000"/>
        </a:accent4>
        <a:accent5>
          <a:srgbClr val="FFD8AC"/>
        </a:accent5>
        <a:accent6>
          <a:srgbClr val="476CA8"/>
        </a:accent6>
        <a:hlink>
          <a:srgbClr val="93CE4C"/>
        </a:hlink>
        <a:folHlink>
          <a:srgbClr val="FF9999"/>
        </a:folHlink>
      </a:clrScheme>
      <a:clrMap bg1="lt1" tx1="dk1" bg2="lt2" tx2="dk2" accent1="accent1" accent2="accent2" accent3="accent3" accent4="accent4" accent5="accent5" accent6="accent6" hlink="hlink" folHlink="folHlink"/>
    </a:extraClrScheme>
    <a:extraClrScheme>
      <a:clrScheme name="TG-kiosk1 3">
        <a:dk1>
          <a:srgbClr val="000000"/>
        </a:dk1>
        <a:lt1>
          <a:srgbClr val="FFFFFF"/>
        </a:lt1>
        <a:dk2>
          <a:srgbClr val="000000"/>
        </a:dk2>
        <a:lt2>
          <a:srgbClr val="808080"/>
        </a:lt2>
        <a:accent1>
          <a:srgbClr val="63DDD7"/>
        </a:accent1>
        <a:accent2>
          <a:srgbClr val="4454CE"/>
        </a:accent2>
        <a:accent3>
          <a:srgbClr val="FFFFFF"/>
        </a:accent3>
        <a:accent4>
          <a:srgbClr val="000000"/>
        </a:accent4>
        <a:accent5>
          <a:srgbClr val="B7EBE8"/>
        </a:accent5>
        <a:accent6>
          <a:srgbClr val="3D4BBA"/>
        </a:accent6>
        <a:hlink>
          <a:srgbClr val="9999FF"/>
        </a:hlink>
        <a:folHlink>
          <a:srgbClr val="9933FF"/>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Conference_Katsuro">
  <a:themeElements>
    <a:clrScheme name="Katsuro-Presentation">
      <a:dk1>
        <a:sysClr val="windowText" lastClr="000000"/>
      </a:dk1>
      <a:lt1>
        <a:srgbClr val="FFFFFF"/>
      </a:lt1>
      <a:dk2>
        <a:srgbClr val="1F497D"/>
      </a:dk2>
      <a:lt2>
        <a:srgbClr val="EEECE1"/>
      </a:lt2>
      <a:accent1>
        <a:srgbClr val="FFC000"/>
      </a:accent1>
      <a:accent2>
        <a:srgbClr val="0070C0"/>
      </a:accent2>
      <a:accent3>
        <a:srgbClr val="FFFF00"/>
      </a:accent3>
      <a:accent4>
        <a:srgbClr val="92D050"/>
      </a:accent4>
      <a:accent5>
        <a:srgbClr val="00B050"/>
      </a:accent5>
      <a:accent6>
        <a:srgbClr val="FF0000"/>
      </a:accent6>
      <a:hlink>
        <a:srgbClr val="33CC33"/>
      </a:hlink>
      <a:folHlink>
        <a:srgbClr val="FF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G-kiosk1 1">
        <a:dk1>
          <a:srgbClr val="000000"/>
        </a:dk1>
        <a:lt1>
          <a:srgbClr val="FFFFFF"/>
        </a:lt1>
        <a:dk2>
          <a:srgbClr val="000000"/>
        </a:dk2>
        <a:lt2>
          <a:srgbClr val="808080"/>
        </a:lt2>
        <a:accent1>
          <a:srgbClr val="EBCEB1"/>
        </a:accent1>
        <a:accent2>
          <a:srgbClr val="3366CC"/>
        </a:accent2>
        <a:accent3>
          <a:srgbClr val="FFFFFF"/>
        </a:accent3>
        <a:accent4>
          <a:srgbClr val="000000"/>
        </a:accent4>
        <a:accent5>
          <a:srgbClr val="F3E3D5"/>
        </a:accent5>
        <a:accent6>
          <a:srgbClr val="2D5CB9"/>
        </a:accent6>
        <a:hlink>
          <a:srgbClr val="99CCFF"/>
        </a:hlink>
        <a:folHlink>
          <a:srgbClr val="B2B2B2"/>
        </a:folHlink>
      </a:clrScheme>
      <a:clrMap bg1="lt1" tx1="dk1" bg2="lt2" tx2="dk2" accent1="accent1" accent2="accent2" accent3="accent3" accent4="accent4" accent5="accent5" accent6="accent6" hlink="hlink" folHlink="folHlink"/>
    </a:extraClrScheme>
    <a:extraClrScheme>
      <a:clrScheme name="TG-kiosk1 2">
        <a:dk1>
          <a:srgbClr val="000000"/>
        </a:dk1>
        <a:lt1>
          <a:srgbClr val="FFFFFF"/>
        </a:lt1>
        <a:dk2>
          <a:srgbClr val="000000"/>
        </a:dk2>
        <a:lt2>
          <a:srgbClr val="C0C0C0"/>
        </a:lt2>
        <a:accent1>
          <a:srgbClr val="FFB727"/>
        </a:accent1>
        <a:accent2>
          <a:srgbClr val="4F78BA"/>
        </a:accent2>
        <a:accent3>
          <a:srgbClr val="FFFFFF"/>
        </a:accent3>
        <a:accent4>
          <a:srgbClr val="000000"/>
        </a:accent4>
        <a:accent5>
          <a:srgbClr val="FFD8AC"/>
        </a:accent5>
        <a:accent6>
          <a:srgbClr val="476CA8"/>
        </a:accent6>
        <a:hlink>
          <a:srgbClr val="93CE4C"/>
        </a:hlink>
        <a:folHlink>
          <a:srgbClr val="FF9999"/>
        </a:folHlink>
      </a:clrScheme>
      <a:clrMap bg1="lt1" tx1="dk1" bg2="lt2" tx2="dk2" accent1="accent1" accent2="accent2" accent3="accent3" accent4="accent4" accent5="accent5" accent6="accent6" hlink="hlink" folHlink="folHlink"/>
    </a:extraClrScheme>
    <a:extraClrScheme>
      <a:clrScheme name="TG-kiosk1 3">
        <a:dk1>
          <a:srgbClr val="000000"/>
        </a:dk1>
        <a:lt1>
          <a:srgbClr val="FFFFFF"/>
        </a:lt1>
        <a:dk2>
          <a:srgbClr val="000000"/>
        </a:dk2>
        <a:lt2>
          <a:srgbClr val="808080"/>
        </a:lt2>
        <a:accent1>
          <a:srgbClr val="63DDD7"/>
        </a:accent1>
        <a:accent2>
          <a:srgbClr val="4454CE"/>
        </a:accent2>
        <a:accent3>
          <a:srgbClr val="FFFFFF"/>
        </a:accent3>
        <a:accent4>
          <a:srgbClr val="000000"/>
        </a:accent4>
        <a:accent5>
          <a:srgbClr val="B7EBE8"/>
        </a:accent5>
        <a:accent6>
          <a:srgbClr val="3D4BBA"/>
        </a:accent6>
        <a:hlink>
          <a:srgbClr val="9999FF"/>
        </a:hlink>
        <a:folHlink>
          <a:srgbClr val="9933FF"/>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Conference_Katsuro">
  <a:themeElements>
    <a:clrScheme name="Katsuro-Presentation">
      <a:dk1>
        <a:sysClr val="windowText" lastClr="000000"/>
      </a:dk1>
      <a:lt1>
        <a:srgbClr val="FFFFFF"/>
      </a:lt1>
      <a:dk2>
        <a:srgbClr val="1F497D"/>
      </a:dk2>
      <a:lt2>
        <a:srgbClr val="EEECE1"/>
      </a:lt2>
      <a:accent1>
        <a:srgbClr val="FFC000"/>
      </a:accent1>
      <a:accent2>
        <a:srgbClr val="0070C0"/>
      </a:accent2>
      <a:accent3>
        <a:srgbClr val="FFFF00"/>
      </a:accent3>
      <a:accent4>
        <a:srgbClr val="92D050"/>
      </a:accent4>
      <a:accent5>
        <a:srgbClr val="00B050"/>
      </a:accent5>
      <a:accent6>
        <a:srgbClr val="FF0000"/>
      </a:accent6>
      <a:hlink>
        <a:srgbClr val="33CC33"/>
      </a:hlink>
      <a:folHlink>
        <a:srgbClr val="FF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G-kiosk1 1">
        <a:dk1>
          <a:srgbClr val="000000"/>
        </a:dk1>
        <a:lt1>
          <a:srgbClr val="FFFFFF"/>
        </a:lt1>
        <a:dk2>
          <a:srgbClr val="000000"/>
        </a:dk2>
        <a:lt2>
          <a:srgbClr val="808080"/>
        </a:lt2>
        <a:accent1>
          <a:srgbClr val="EBCEB1"/>
        </a:accent1>
        <a:accent2>
          <a:srgbClr val="3366CC"/>
        </a:accent2>
        <a:accent3>
          <a:srgbClr val="FFFFFF"/>
        </a:accent3>
        <a:accent4>
          <a:srgbClr val="000000"/>
        </a:accent4>
        <a:accent5>
          <a:srgbClr val="F3E3D5"/>
        </a:accent5>
        <a:accent6>
          <a:srgbClr val="2D5CB9"/>
        </a:accent6>
        <a:hlink>
          <a:srgbClr val="99CCFF"/>
        </a:hlink>
        <a:folHlink>
          <a:srgbClr val="B2B2B2"/>
        </a:folHlink>
      </a:clrScheme>
      <a:clrMap bg1="lt1" tx1="dk1" bg2="lt2" tx2="dk2" accent1="accent1" accent2="accent2" accent3="accent3" accent4="accent4" accent5="accent5" accent6="accent6" hlink="hlink" folHlink="folHlink"/>
    </a:extraClrScheme>
    <a:extraClrScheme>
      <a:clrScheme name="TG-kiosk1 2">
        <a:dk1>
          <a:srgbClr val="000000"/>
        </a:dk1>
        <a:lt1>
          <a:srgbClr val="FFFFFF"/>
        </a:lt1>
        <a:dk2>
          <a:srgbClr val="000000"/>
        </a:dk2>
        <a:lt2>
          <a:srgbClr val="C0C0C0"/>
        </a:lt2>
        <a:accent1>
          <a:srgbClr val="FFB727"/>
        </a:accent1>
        <a:accent2>
          <a:srgbClr val="4F78BA"/>
        </a:accent2>
        <a:accent3>
          <a:srgbClr val="FFFFFF"/>
        </a:accent3>
        <a:accent4>
          <a:srgbClr val="000000"/>
        </a:accent4>
        <a:accent5>
          <a:srgbClr val="FFD8AC"/>
        </a:accent5>
        <a:accent6>
          <a:srgbClr val="476CA8"/>
        </a:accent6>
        <a:hlink>
          <a:srgbClr val="93CE4C"/>
        </a:hlink>
        <a:folHlink>
          <a:srgbClr val="FF9999"/>
        </a:folHlink>
      </a:clrScheme>
      <a:clrMap bg1="lt1" tx1="dk1" bg2="lt2" tx2="dk2" accent1="accent1" accent2="accent2" accent3="accent3" accent4="accent4" accent5="accent5" accent6="accent6" hlink="hlink" folHlink="folHlink"/>
    </a:extraClrScheme>
    <a:extraClrScheme>
      <a:clrScheme name="TG-kiosk1 3">
        <a:dk1>
          <a:srgbClr val="000000"/>
        </a:dk1>
        <a:lt1>
          <a:srgbClr val="FFFFFF"/>
        </a:lt1>
        <a:dk2>
          <a:srgbClr val="000000"/>
        </a:dk2>
        <a:lt2>
          <a:srgbClr val="808080"/>
        </a:lt2>
        <a:accent1>
          <a:srgbClr val="63DDD7"/>
        </a:accent1>
        <a:accent2>
          <a:srgbClr val="4454CE"/>
        </a:accent2>
        <a:accent3>
          <a:srgbClr val="FFFFFF"/>
        </a:accent3>
        <a:accent4>
          <a:srgbClr val="000000"/>
        </a:accent4>
        <a:accent5>
          <a:srgbClr val="B7EBE8"/>
        </a:accent5>
        <a:accent6>
          <a:srgbClr val="3D4BBA"/>
        </a:accent6>
        <a:hlink>
          <a:srgbClr val="9999FF"/>
        </a:hlink>
        <a:folHlink>
          <a:srgbClr val="9933FF"/>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57754</TotalTime>
  <Words>1962</Words>
  <Application>Microsoft Office PowerPoint</Application>
  <PresentationFormat>画面に合わせる (4:3)</PresentationFormat>
  <Paragraphs>179</Paragraphs>
  <Slides>17</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6</vt:i4>
      </vt:variant>
      <vt:variant>
        <vt:lpstr>スライド タイトル</vt:lpstr>
      </vt:variant>
      <vt:variant>
        <vt:i4>17</vt:i4>
      </vt:variant>
    </vt:vector>
  </HeadingPairs>
  <TitlesOfParts>
    <vt:vector size="33" baseType="lpstr">
      <vt:lpstr>Gill Sans</vt:lpstr>
      <vt:lpstr>ＭＳ Ｐゴシック</vt:lpstr>
      <vt:lpstr>ＭＳ ゴシック</vt:lpstr>
      <vt:lpstr>メイリオ</vt:lpstr>
      <vt:lpstr>Arial</vt:lpstr>
      <vt:lpstr>Calibri</vt:lpstr>
      <vt:lpstr>Times</vt:lpstr>
      <vt:lpstr>Times New Roman</vt:lpstr>
      <vt:lpstr>Verdana</vt:lpstr>
      <vt:lpstr>Wingdings</vt:lpstr>
      <vt:lpstr>KEK Standard</vt:lpstr>
      <vt:lpstr>デザインの設定</vt:lpstr>
      <vt:lpstr>1_KEK Standard</vt:lpstr>
      <vt:lpstr>Conference_Katsuro</vt:lpstr>
      <vt:lpstr>1_Conference_Katsuro</vt:lpstr>
      <vt:lpstr>2_Conference_Katsuro</vt:lpstr>
      <vt:lpstr>ILC Project (Status and Prospect) </vt:lpstr>
      <vt:lpstr>PowerPoint プレゼンテーション</vt:lpstr>
      <vt:lpstr>History of the ILC</vt:lpstr>
      <vt:lpstr>LC promotion structure in ICFA </vt:lpstr>
      <vt:lpstr>Brief History of ILC in Japan</vt:lpstr>
      <vt:lpstr>I</vt:lpstr>
      <vt:lpstr>250 GeV ILC as a Higgs factory</vt:lpstr>
      <vt:lpstr>Report from the ILC Advisory Panel</vt:lpstr>
      <vt:lpstr>SCJ  Committee in August – December 2018</vt:lpstr>
      <vt:lpstr>The SCJ report : Executive summary  </vt:lpstr>
      <vt:lpstr>KEK statement (December 19, 2018)  </vt:lpstr>
      <vt:lpstr>Promotion in political/governmental sectors</vt:lpstr>
      <vt:lpstr>PowerPoint プレゼンテーション</vt:lpstr>
      <vt:lpstr>Resolution by the ILC Coordination Council</vt:lpstr>
      <vt:lpstr>LCB/ICFA will discuss whether ILC will be proposed to ESPP</vt:lpstr>
      <vt:lpstr>Possible timeline</vt:lpstr>
      <vt:lpstr>Summary and outlook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yamauchi</dc:creator>
  <cp:lastModifiedBy>岡田 安弘</cp:lastModifiedBy>
  <cp:revision>311</cp:revision>
  <cp:lastPrinted>2019-02-17T13:57:47Z</cp:lastPrinted>
  <dcterms:created xsi:type="dcterms:W3CDTF">2015-02-23T05:26:10Z</dcterms:created>
  <dcterms:modified xsi:type="dcterms:W3CDTF">2019-02-17T14:03:45Z</dcterms:modified>
</cp:coreProperties>
</file>