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065" r:id="rId1"/>
  </p:sldMasterIdLst>
  <p:notesMasterIdLst>
    <p:notesMasterId r:id="rId42"/>
  </p:notesMasterIdLst>
  <p:handoutMasterIdLst>
    <p:handoutMasterId r:id="rId43"/>
  </p:handoutMasterIdLst>
  <p:sldIdLst>
    <p:sldId id="682" r:id="rId2"/>
    <p:sldId id="663" r:id="rId3"/>
    <p:sldId id="710" r:id="rId4"/>
    <p:sldId id="719" r:id="rId5"/>
    <p:sldId id="560" r:id="rId6"/>
    <p:sldId id="576" r:id="rId7"/>
    <p:sldId id="765" r:id="rId8"/>
    <p:sldId id="722" r:id="rId9"/>
    <p:sldId id="725" r:id="rId10"/>
    <p:sldId id="766" r:id="rId11"/>
    <p:sldId id="720" r:id="rId12"/>
    <p:sldId id="709" r:id="rId13"/>
    <p:sldId id="683" r:id="rId14"/>
    <p:sldId id="686" r:id="rId15"/>
    <p:sldId id="685" r:id="rId16"/>
    <p:sldId id="684" r:id="rId17"/>
    <p:sldId id="688" r:id="rId18"/>
    <p:sldId id="692" r:id="rId19"/>
    <p:sldId id="690" r:id="rId20"/>
    <p:sldId id="693" r:id="rId21"/>
    <p:sldId id="694" r:id="rId22"/>
    <p:sldId id="695" r:id="rId23"/>
    <p:sldId id="696" r:id="rId24"/>
    <p:sldId id="711" r:id="rId25"/>
    <p:sldId id="700" r:id="rId26"/>
    <p:sldId id="701" r:id="rId27"/>
    <p:sldId id="703" r:id="rId28"/>
    <p:sldId id="715" r:id="rId29"/>
    <p:sldId id="716" r:id="rId30"/>
    <p:sldId id="717" r:id="rId31"/>
    <p:sldId id="702" r:id="rId32"/>
    <p:sldId id="718" r:id="rId33"/>
    <p:sldId id="697" r:id="rId34"/>
    <p:sldId id="712" r:id="rId35"/>
    <p:sldId id="714" r:id="rId36"/>
    <p:sldId id="713" r:id="rId37"/>
    <p:sldId id="723" r:id="rId38"/>
    <p:sldId id="583" r:id="rId39"/>
    <p:sldId id="568" r:id="rId40"/>
    <p:sldId id="764" r:id="rId41"/>
  </p:sldIdLst>
  <p:sldSz cx="8285163" cy="5038725"/>
  <p:notesSz cx="9869488" cy="6735763"/>
  <p:defaultTextStyle>
    <a:defPPr>
      <a:defRPr lang="ja-JP"/>
    </a:defPPr>
    <a:lvl1pPr algn="l" defTabSz="374650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374650" indent="533400" algn="l" defTabSz="374650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755650" indent="1066800" algn="l" defTabSz="374650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136650" indent="1598613" algn="l" defTabSz="374650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516063" indent="2132013" algn="l" defTabSz="374650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4">
          <p15:clr>
            <a:srgbClr val="A4A3A4"/>
          </p15:clr>
        </p15:guide>
        <p15:guide id="2" pos="261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宗土 新田" initials="宗土" lastIdx="1" clrIdx="0">
    <p:extLst>
      <p:ext uri="{19B8F6BF-5375-455C-9EA6-DF929625EA0E}">
        <p15:presenceInfo xmlns:p15="http://schemas.microsoft.com/office/powerpoint/2012/main" userId="0263c78800c00c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F2D2"/>
    <a:srgbClr val="0000FF"/>
    <a:srgbClr val="000000"/>
    <a:srgbClr val="00CC00"/>
    <a:srgbClr val="FFCCFF"/>
    <a:srgbClr val="9AFF9B"/>
    <a:srgbClr val="D4ECBA"/>
    <a:srgbClr val="F8918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57" autoAdjust="0"/>
    <p:restoredTop sz="78043" autoAdjust="0"/>
  </p:normalViewPr>
  <p:slideViewPr>
    <p:cSldViewPr snapToGrid="0" snapToObjects="1">
      <p:cViewPr>
        <p:scale>
          <a:sx n="77" d="100"/>
          <a:sy n="77" d="100"/>
        </p:scale>
        <p:origin x="450" y="402"/>
      </p:cViewPr>
      <p:guideLst>
        <p:guide orient="horz" pos="2854"/>
        <p:guide pos="26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defTabSz="37571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9588" y="0"/>
            <a:ext cx="4278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 defTabSz="375711">
              <a:defRPr sz="1200">
                <a:latin typeface="Arial" charset="0"/>
              </a:defRPr>
            </a:lvl1pPr>
          </a:lstStyle>
          <a:p>
            <a:pPr>
              <a:defRPr/>
            </a:pPr>
            <a:fld id="{3BD1C29C-BEE4-410D-BAE5-0580EAB6B97B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8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defTabSz="37571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9588" y="6397625"/>
            <a:ext cx="42783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D2F6CE-BF0C-4301-91BD-1ADD41FD090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7278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21T04:57:42.75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0 119,'0'-119,"3"155,4 16,-1-2,50 369,17-3,37 71,-75-364,6-3,4-1,6-3,15 17,-44-90,6 11,2 0,13 13,-32-51,1 0,0-1,2-1,0 0,0-1,1-1,0 0,2-1,4 3,-11-9,11 8,1-2,0-1,15 5,-30-13,0 0,1 0,-1-1,0 0,1 0,-1 0,0-1,1-1,-1 1,0-1,1 0,-1-1,0 0,1 0,7-4,-1-1,0 0,0-1,-1 0,0-1,-1-1,0 0,0-1,-1 0,2-4,23-27,-3-2,7-14,-26 38,72-116,23-58,-19 31,-80 146,1 0,0 1,1 0,0 1,2 0,0 1,0 1,1 0,5-3,155-115,-158 119,-10 6,0 1,0 1,0-1,1 1,-1 1,1-1,4 0,-8 3,1 0,0 0,0 0,0 1,0-1,0 1,0 0,0 1,0-1,0 1,0 0,-1 0,3 2,5 0,-1 2,1 0,-1 0,0 1,0 1,-1-1,0 2,0-1,-1 2,0-1,0 1,0 2,45 48,-9-10,4 10,-35-41,-1 0,-2 1,1 1,-2 0,3 9,11 40,8 42,-11-35,9 14,-4-22,29 52,-39-93,1 0,2-2,7 8,9 11,-27-34,1 0,0-1,0 0,1-1,1 0,-1 0,1-1,0-1,1 0,-1 0,1-1,2 0,10 3,0-1,0-2,0 0,1-2,23 1,-40-4,0 0,0-1,0 0,0 0,0-1,0 0,-1-1,1 1,-1-1,1-1,-1 0,0 0,0 0,2-3,14-11,-1-1,-2 0,9-12,-9 11,12-13,-2-2,-2 0,-1-2,-2-1,-1-1,-2-1,-2-1,-2-1,2-11,41-140,-18 51,-10 27,5-43,13-118,18-76,-26 143,-32 154,-1-2,2 1,3 1,15-37,-28 86,4-6,-1-1,-1-1,0 1,0-1,-1 1,-1-5,-1 18,-1 0,0 0,0-1,0 1,0 0,0 0,0-1,0 1,0 0,0 0,0-1,0 1,0 0,0 0,0-1,0 1,0 0,0-1,0 1,0 0,0 0,0-1,0 1,-1 0,1 0,0 0,0-1,0 1,0 0,0 0,-1 0,1-1,0 1,0 0,-1 0,1 0,0 0,0 0,0-1,-1 1,1 0,0 0,0 0,-1 0,1 0,0 0,-1 0,1 0,0 0,0 0,-1 0,1 0,0 0,0 0,-1 0,1 0,0 1,0-1,-1 0,1 0,0 0,0 0,-2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20T16:20:32.84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435 585,'102'-58,"-1"-3,35-31,-73 49,3 4,0 1,3 4,2 2,0 3,76-20,-49 22,2 3,1 5,0 2,1 6,15 3,-60 5,1 3,-1 2,0 2,1 3,-2 1,51 14,12 7,95 24,-163-38,0 2,-2 2,2 3,-23-7,-2 1,0 0,13 13,26 17,-25-20,-1 1,-2 2,-2 1,22 25,-31-28,-3 2,-1 0,-1 0,-2 2,-1 0,-1 5,8 24,3 19,14 36,-24-67,-2 1,-2 1,-3-1,-2 1,-2 7,41 668,-28-437,-3-67,-19 463,-2-573,-7 286,25 0,66 356,24-88,-34-347,23 18,-10-94,102 192,-149-359,4-3,25 31,-29-52,3-1,2-1,30 24,-58-58,2-3,0 2,2-3,-1 1,0-1,2-1,0 0,1-1,-1-1,1-1,19 4,-3-2,0-1,1-2,33 1,-44-5,-1-2,0-1,0 0,0-2,0 0,9-3,36-10,1-3,-2-1,-1-4,32-17,-76 30,-2 0,1-3,-2 1,1-2,11-12,-3 1,-2-1,-3-1,6-8,73-84,59-50,-76 82,-70 71,1 2,-3-1,2-1,-3 0,-1 0,0-1,2-6,-11 18,-2 0</inkml:trace>
  <inkml:trace contextRef="#ctx0" brushRef="#br0" timeOffset="1">52 6711,'-4'13,"1"1,0-1,1 0,1 0,0 0,1 1,1-1,0 1,1-1,1 1,0-2,5 14,145 352,28-7,-119-254,31 32,-47-81,4-1,47 44,8-2,49 36,-104-103,1-2,4-2,1-2,35 17,48 14,69 21,153 47,-265-100,204 68,8-10,-83-35,173 23,764 63,-688-107,218-15,-175-24,-51-1,-83 10,47 1,-261-11,92-15,125-30,48-4,-327 42,657-58,-276 46,-136 8,180-24,123-6,71 26,-41 1,-367-3,116-26,-197 12,70-24,-183 29,-1-5,-2-5,31-17,231-94,-299 114,-2-4,49-31,144-103,-274 174,273-191,-231 157,-2-3,-3 0,0-2,30-42,19-39,32-41,-70 99,34-29,-38 46,-5 5,-2 0,5-10,-41 46,1 1,-1 0,0-1,0 0,-1 1,1-1,-1 0,0 0,0 1,0-1,0 0,-1-4,0 5</inkml:trace>
  <inkml:trace contextRef="#ctx0" brushRef="#br0" timeOffset="2">640 343,'-84'123,"20"-30,44-63,3-3,-3-1,0 0,-2-2,-2 2,9-17,15-11,7-4,5-1,-2 0,1 0,0 1,2 0,-1 1,3-1,26-7,13-3,-4 2,163-53,-169 56,-42 10</inkml:trace>
  <inkml:trace contextRef="#ctx0" brushRef="#br0" timeOffset="3">27 7225,'-4'-14,"-1"-1,2 1,1 0,1-2,0 2,1-1,2-32,4-11,3-21,-9 55,0 2,-2-1,-1 1,-1 0,-1-1,-8-19,12 31,1 11,0 0,1 0,-1-1,0 1,0 0,0 0,0 0,0 0,1 0,-1 0,0 0,0 0,0 0,0 0,1 0,-1 0,0 0,0 0,0 0,1 0,-1 0,0 0,0 0,0 0,0 0,1 0,-1 0,0 0,0 0,0 0,0 0,1 0,-1 0,0 0,0 1,18 12,-11-8,0 1,0-1,0 0,1 0,6 2,16 11,8 10,-1 1,28 30,-24-22,34 27,-48-45,0-1,25 12,-50-30,-5-3,-5-6,1 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02-20T16:36:15.32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435 585,'102'-58,"-1"-3,35-31,-73 49,3 4,0 1,3 4,2 2,0 3,76-20,-49 22,2 3,1 5,0 2,1 6,15 3,-60 5,1 3,-1 2,0 2,1 3,-2 1,51 14,12 7,95 24,-163-38,0 2,-2 2,2 3,-23-7,-2 1,0 0,13 13,26 17,-25-20,-1 1,-2 2,-2 1,22 25,-31-28,-3 2,-1 0,-1 0,-2 2,-1 0,-1 5,8 24,3 19,14 36,-24-67,-2 1,-2 1,-3-1,-2 1,-2 7,41 668,-28-437,-3-67,-19 463,-2-573,-7 286,25 0,66 356,24-88,-34-347,23 18,-10-94,102 192,-149-359,4-3,25 31,-29-52,3-1,2-1,30 24,-58-58,2-3,0 2,2-3,-1 1,0-1,2-1,0 0,1-1,-1-1,1-1,19 4,-3-2,0-1,1-2,33 1,-44-5,-1-2,0-1,0 0,0-2,0 0,9-3,36-10,1-3,-2-1,-1-4,32-17,-76 30,-2 0,1-3,-2 1,1-2,11-12,-3 1,-2-1,-3-1,6-8,73-84,59-50,-76 82,-70 71,1 2,-3-1,2-1,-3 0,-1 0,0-1,2-6,-11 18,-2 0</inkml:trace>
  <inkml:trace contextRef="#ctx0" brushRef="#br0" timeOffset="1">52 6711,'-4'13,"1"1,0-1,1 0,1 0,0 0,1 1,1-1,0 1,1-1,1 1,0-2,5 14,145 352,28-7,-119-254,31 32,-47-81,4-1,47 44,8-2,49 36,-104-103,1-2,4-2,1-2,35 17,48 14,69 21,153 47,-265-100,204 68,8-10,-83-35,173 23,764 63,-688-107,218-15,-175-24,-51-1,-83 10,47 1,-261-11,92-15,125-30,48-4,-327 42,657-58,-276 46,-136 8,180-24,123-6,71 26,-41 1,-367-3,116-26,-197 12,70-24,-183 29,-1-5,-2-5,31-17,231-94,-299 114,-2-4,49-31,144-103,-274 174,273-191,-231 157,-2-3,-3 0,0-2,30-42,19-39,32-41,-70 99,34-29,-38 46,-5 5,-2 0,5-10,-41 46,1 1,-1 0,0-1,0 0,-1 1,1-1,-1 0,0 0,0 1,0-1,0 0,-1-4,0 5</inkml:trace>
  <inkml:trace contextRef="#ctx0" brushRef="#br0" timeOffset="2">640 343,'-84'123,"20"-30,44-63,3-3,-3-1,0 0,-2-2,-2 2,9-17,15-11,7-4,5-1,-2 0,1 0,0 1,2 0,-1 1,3-1,26-7,13-3,-4 2,163-53,-169 56,-42 10</inkml:trace>
  <inkml:trace contextRef="#ctx0" brushRef="#br0" timeOffset="3">27 7225,'-4'-14,"-1"-1,2 1,1 0,1-2,0 2,1-1,2-32,4-11,3-21,-9 55,0 2,-2-1,-1 1,-1 0,-1-1,-8-19,12 31,1 11,0 0,1 0,-1-1,0 1,0 0,0 0,0 0,0 0,1 0,-1 0,0 0,0 0,0 0,0 0,1 0,-1 0,0 0,0 0,0 0,1 0,-1 0,0 0,0 0,0 0,0 0,1 0,-1 0,0 0,0 0,0 0,0 0,1 0,-1 0,0 0,0 1,18 12,-11-8,0 1,0-1,0 0,1 0,6 2,16 11,8 10,-1 1,28 30,-24-22,34 27,-48-45,0-1,25 12,-50-30,-5-3,-5-6,1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8138"/>
          </a:xfrm>
          <a:prstGeom prst="rect">
            <a:avLst/>
          </a:prstGeom>
        </p:spPr>
        <p:txBody>
          <a:bodyPr vert="horz" lIns="73289" tIns="36645" rIns="73289" bIns="36645" rtlCol="0"/>
          <a:lstStyle>
            <a:lvl1pPr algn="l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9588" y="0"/>
            <a:ext cx="4276725" cy="338138"/>
          </a:xfrm>
          <a:prstGeom prst="rect">
            <a:avLst/>
          </a:prstGeom>
        </p:spPr>
        <p:txBody>
          <a:bodyPr vert="horz" lIns="73289" tIns="36645" rIns="73289" bIns="36645" rtlCol="0"/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046CCA36-5E92-48A8-8864-FBD3D848959B}" type="datetimeFigureOut">
              <a:rPr lang="ja-JP" altLang="en-US"/>
              <a:pPr>
                <a:defRPr/>
              </a:pPr>
              <a:t>2019/2/20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04825"/>
            <a:ext cx="4154488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3289" tIns="36645" rIns="73289" bIns="36645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3200400"/>
            <a:ext cx="7894638" cy="3030538"/>
          </a:xfrm>
          <a:prstGeom prst="rect">
            <a:avLst/>
          </a:prstGeom>
        </p:spPr>
        <p:txBody>
          <a:bodyPr vert="horz" lIns="73289" tIns="36645" rIns="73289" bIns="36645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6725" cy="336550"/>
          </a:xfrm>
          <a:prstGeom prst="rect">
            <a:avLst/>
          </a:prstGeom>
        </p:spPr>
        <p:txBody>
          <a:bodyPr vert="horz" lIns="73289" tIns="36645" rIns="73289" bIns="36645" rtlCol="0" anchor="b"/>
          <a:lstStyle>
            <a:lvl1pPr algn="l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9588" y="6397625"/>
            <a:ext cx="4276725" cy="336550"/>
          </a:xfrm>
          <a:prstGeom prst="rect">
            <a:avLst/>
          </a:prstGeom>
        </p:spPr>
        <p:txBody>
          <a:bodyPr vert="horz" wrap="square" lIns="73289" tIns="36645" rIns="73289" bIns="36645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A5B8587-31A5-4775-8A99-E628407F4EE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065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5B8587-31A5-4775-8A99-E628407F4EEE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056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21387" y="1565272"/>
            <a:ext cx="7042389" cy="108006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42774" y="2855278"/>
            <a:ext cx="5799615" cy="12876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2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3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3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4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4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E9F6FE87-D2E0-4F7B-8ADA-4E14A292CB02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9EB225FC-1293-4F8D-B73F-4838D7DB06B7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432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304F0D12-C3E5-43B6-B32E-E7BF93132A6D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4349E979-6FE2-467C-8CB4-546728B4F90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672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21446" y="74648"/>
            <a:ext cx="844340" cy="15816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6993" y="74648"/>
            <a:ext cx="2396369" cy="15816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1C215C9A-D8F4-4024-921D-4C829AADCC4D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EA5DAEE4-11CF-4EE1-AA87-054BAB71038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1711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2750" y="203200"/>
            <a:ext cx="7459663" cy="839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12750" y="1176338"/>
            <a:ext cx="7459663" cy="3324225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A50F92F3-9129-4A0D-867B-19863DB0D971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BD5F7367-4D79-41A4-9A5C-EC3F80F0450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464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94EEEBDB-629D-4150-B992-BDFE36CF961B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E7A671E0-A5B6-479E-9C08-0EA58E926B7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777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4471" y="3237848"/>
            <a:ext cx="7042389" cy="100074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4471" y="2135627"/>
            <a:ext cx="7042389" cy="110222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806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612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418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247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30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37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43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49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81D5D850-985C-407D-9057-C8D01F6FD2EA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F8B38219-82F0-4C4E-9853-8AE78BFA94C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031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6992" y="432724"/>
            <a:ext cx="1619634" cy="12235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44713" y="432724"/>
            <a:ext cx="1621073" cy="12235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05A72F9D-1E73-4D98-AC01-79DE30A1C28F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0DA27074-6FF6-425A-AA1F-C3947337C060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067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4261" y="201783"/>
            <a:ext cx="7456646" cy="8397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4258" y="1127882"/>
            <a:ext cx="3660719" cy="47004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619" indent="0">
              <a:buNone/>
              <a:defRPr sz="1600" b="1"/>
            </a:lvl2pPr>
            <a:lvl3pPr marL="761239" indent="0">
              <a:buNone/>
              <a:defRPr sz="1400" b="1"/>
            </a:lvl3pPr>
            <a:lvl4pPr marL="1141856" indent="0">
              <a:buNone/>
              <a:defRPr sz="1400" b="1"/>
            </a:lvl4pPr>
            <a:lvl5pPr marL="1522476" indent="0">
              <a:buNone/>
              <a:defRPr sz="1400" b="1"/>
            </a:lvl5pPr>
            <a:lvl6pPr marL="1903095" indent="0">
              <a:buNone/>
              <a:defRPr sz="1400" b="1"/>
            </a:lvl6pPr>
            <a:lvl7pPr marL="2283715" indent="0">
              <a:buNone/>
              <a:defRPr sz="1400" b="1"/>
            </a:lvl7pPr>
            <a:lvl8pPr marL="2664334" indent="0">
              <a:buNone/>
              <a:defRPr sz="1400" b="1"/>
            </a:lvl8pPr>
            <a:lvl9pPr marL="3044952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4258" y="1597929"/>
            <a:ext cx="3660719" cy="290310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208748" y="1127882"/>
            <a:ext cx="3662157" cy="470047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619" indent="0">
              <a:buNone/>
              <a:defRPr sz="1600" b="1"/>
            </a:lvl2pPr>
            <a:lvl3pPr marL="761239" indent="0">
              <a:buNone/>
              <a:defRPr sz="1400" b="1"/>
            </a:lvl3pPr>
            <a:lvl4pPr marL="1141856" indent="0">
              <a:buNone/>
              <a:defRPr sz="1400" b="1"/>
            </a:lvl4pPr>
            <a:lvl5pPr marL="1522476" indent="0">
              <a:buNone/>
              <a:defRPr sz="1400" b="1"/>
            </a:lvl5pPr>
            <a:lvl6pPr marL="1903095" indent="0">
              <a:buNone/>
              <a:defRPr sz="1400" b="1"/>
            </a:lvl6pPr>
            <a:lvl7pPr marL="2283715" indent="0">
              <a:buNone/>
              <a:defRPr sz="1400" b="1"/>
            </a:lvl7pPr>
            <a:lvl8pPr marL="2664334" indent="0">
              <a:buNone/>
              <a:defRPr sz="1400" b="1"/>
            </a:lvl8pPr>
            <a:lvl9pPr marL="3044952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208748" y="1597929"/>
            <a:ext cx="3662157" cy="290310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50EC051D-4B45-4C49-BE5E-B1D5F0ED3E04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6281A370-68D2-471C-B629-CBAA76CD1DB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448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07B0D262-28EC-4C59-B2F9-FC0A7011D98D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ADEE05BE-7144-4DF3-8E7D-D6F4DFADDF5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5877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4B95F970-D6C5-4BB3-B97A-764D29EB59A9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D5BAB084-3D73-49A1-9950-75885FD6030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2978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4257" y="200618"/>
            <a:ext cx="2725762" cy="85378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9270" y="200618"/>
            <a:ext cx="4631637" cy="43004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4257" y="1054401"/>
            <a:ext cx="2725762" cy="3446629"/>
          </a:xfrm>
        </p:spPr>
        <p:txBody>
          <a:bodyPr/>
          <a:lstStyle>
            <a:lvl1pPr marL="0" indent="0">
              <a:buNone/>
              <a:defRPr sz="1200"/>
            </a:lvl1pPr>
            <a:lvl2pPr marL="380619" indent="0">
              <a:buNone/>
              <a:defRPr sz="1000"/>
            </a:lvl2pPr>
            <a:lvl3pPr marL="761239" indent="0">
              <a:buNone/>
              <a:defRPr sz="800"/>
            </a:lvl3pPr>
            <a:lvl4pPr marL="1141856" indent="0">
              <a:buNone/>
              <a:defRPr sz="800"/>
            </a:lvl4pPr>
            <a:lvl5pPr marL="1522476" indent="0">
              <a:buNone/>
              <a:defRPr sz="800"/>
            </a:lvl5pPr>
            <a:lvl6pPr marL="1903095" indent="0">
              <a:buNone/>
              <a:defRPr sz="800"/>
            </a:lvl6pPr>
            <a:lvl7pPr marL="2283715" indent="0">
              <a:buNone/>
              <a:defRPr sz="800"/>
            </a:lvl7pPr>
            <a:lvl8pPr marL="2664334" indent="0">
              <a:buNone/>
              <a:defRPr sz="800"/>
            </a:lvl8pPr>
            <a:lvl9pPr marL="3044952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88D90529-EB9F-4BDF-ACA0-D31B2BBE2AB3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9CA139EF-685A-4026-99B7-FE1E3F07AC39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528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3950" y="3527109"/>
            <a:ext cx="4971098" cy="41639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23950" y="450220"/>
            <a:ext cx="4971098" cy="3023235"/>
          </a:xfrm>
        </p:spPr>
        <p:txBody>
          <a:bodyPr lIns="76124" tIns="38061" rIns="76124" bIns="38061" rtlCol="0">
            <a:normAutofit/>
          </a:bodyPr>
          <a:lstStyle>
            <a:lvl1pPr marL="0" indent="0">
              <a:buNone/>
              <a:defRPr sz="2600"/>
            </a:lvl1pPr>
            <a:lvl2pPr marL="380619" indent="0">
              <a:buNone/>
              <a:defRPr sz="2400"/>
            </a:lvl2pPr>
            <a:lvl3pPr marL="761239" indent="0">
              <a:buNone/>
              <a:defRPr sz="2000"/>
            </a:lvl3pPr>
            <a:lvl4pPr marL="1141856" indent="0">
              <a:buNone/>
              <a:defRPr sz="1600"/>
            </a:lvl4pPr>
            <a:lvl5pPr marL="1522476" indent="0">
              <a:buNone/>
              <a:defRPr sz="1600"/>
            </a:lvl5pPr>
            <a:lvl6pPr marL="1903095" indent="0">
              <a:buNone/>
              <a:defRPr sz="1600"/>
            </a:lvl6pPr>
            <a:lvl7pPr marL="2283715" indent="0">
              <a:buNone/>
              <a:defRPr sz="1600"/>
            </a:lvl7pPr>
            <a:lvl8pPr marL="2664334" indent="0">
              <a:buNone/>
              <a:defRPr sz="1600"/>
            </a:lvl8pPr>
            <a:lvl9pPr marL="3044952" indent="0">
              <a:buNone/>
              <a:defRPr sz="1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23950" y="3943503"/>
            <a:ext cx="4971098" cy="591350"/>
          </a:xfrm>
        </p:spPr>
        <p:txBody>
          <a:bodyPr/>
          <a:lstStyle>
            <a:lvl1pPr marL="0" indent="0">
              <a:buNone/>
              <a:defRPr sz="1200"/>
            </a:lvl1pPr>
            <a:lvl2pPr marL="380619" indent="0">
              <a:buNone/>
              <a:defRPr sz="1000"/>
            </a:lvl2pPr>
            <a:lvl3pPr marL="761239" indent="0">
              <a:buNone/>
              <a:defRPr sz="800"/>
            </a:lvl3pPr>
            <a:lvl4pPr marL="1141856" indent="0">
              <a:buNone/>
              <a:defRPr sz="800"/>
            </a:lvl4pPr>
            <a:lvl5pPr marL="1522476" indent="0">
              <a:buNone/>
              <a:defRPr sz="800"/>
            </a:lvl5pPr>
            <a:lvl6pPr marL="1903095" indent="0">
              <a:buNone/>
              <a:defRPr sz="800"/>
            </a:lvl6pPr>
            <a:lvl7pPr marL="2283715" indent="0">
              <a:buNone/>
              <a:defRPr sz="800"/>
            </a:lvl7pPr>
            <a:lvl8pPr marL="2664334" indent="0">
              <a:buNone/>
              <a:defRPr sz="800"/>
            </a:lvl8pPr>
            <a:lvl9pPr marL="3044952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fld id="{7B404163-C92B-4DC3-9B8E-1ABEAE2EAAC7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374650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374650">
              <a:defRPr/>
            </a:lvl1pPr>
          </a:lstStyle>
          <a:p>
            <a:fld id="{8E3F09AA-EA92-4C78-AFF7-FE57660B26F7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675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12750" y="203200"/>
            <a:ext cx="7459663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082" tIns="38039" rIns="76082" bIns="380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12750" y="1176338"/>
            <a:ext cx="745966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082" tIns="38039" rIns="76082" bIns="380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 bwMode="auto">
          <a:xfrm>
            <a:off x="412750" y="4670425"/>
            <a:ext cx="19335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082" tIns="38039" rIns="76082" bIns="38039" numCol="1" anchor="ctr" anchorCtr="0" compatLnSpc="1">
            <a:prstTxWarp prst="textNoShape">
              <a:avLst/>
            </a:prstTxWarp>
          </a:bodyPr>
          <a:lstStyle>
            <a:lvl1pPr defTabSz="376238">
              <a:defRPr sz="10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2B27850-CCBD-4F11-871F-66DF632ACD0C}" type="datetime1">
              <a:rPr lang="ja-JP" altLang="en-US"/>
              <a:pPr>
                <a:defRPr/>
              </a:pPr>
              <a:t>2019/2/20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 bwMode="auto">
          <a:xfrm>
            <a:off x="2828925" y="4670425"/>
            <a:ext cx="26273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082" tIns="38039" rIns="76082" bIns="38039" numCol="1" anchor="ctr" anchorCtr="0" compatLnSpc="1">
            <a:prstTxWarp prst="textNoShape">
              <a:avLst/>
            </a:prstTxWarp>
          </a:bodyPr>
          <a:lstStyle>
            <a:lvl1pPr algn="ctr" defTabSz="376238">
              <a:defRPr sz="1000" b="0">
                <a:solidFill>
                  <a:srgbClr val="898989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 bwMode="auto">
          <a:xfrm>
            <a:off x="5938838" y="4670425"/>
            <a:ext cx="19335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082" tIns="38039" rIns="76082" bIns="38039" numCol="1" anchor="ctr" anchorCtr="0" compatLnSpc="1">
            <a:prstTxWarp prst="textNoShape">
              <a:avLst/>
            </a:prstTxWarp>
          </a:bodyPr>
          <a:lstStyle>
            <a:lvl1pPr algn="r" defTabSz="376238">
              <a:defRPr sz="10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59F20A6-55F7-4C9B-AF8F-1CBB7D51A4B3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67" r:id="rId1"/>
    <p:sldLayoutId id="2147490668" r:id="rId2"/>
    <p:sldLayoutId id="2147490669" r:id="rId3"/>
    <p:sldLayoutId id="2147490670" r:id="rId4"/>
    <p:sldLayoutId id="2147490671" r:id="rId5"/>
    <p:sldLayoutId id="2147490672" r:id="rId6"/>
    <p:sldLayoutId id="2147490673" r:id="rId7"/>
    <p:sldLayoutId id="2147490674" r:id="rId8"/>
    <p:sldLayoutId id="2147490675" r:id="rId9"/>
    <p:sldLayoutId id="2147490676" r:id="rId10"/>
    <p:sldLayoutId id="2147490677" r:id="rId11"/>
    <p:sldLayoutId id="2147490678" r:id="rId12"/>
  </p:sldLayoutIdLst>
  <p:txStyles>
    <p:titleStyle>
      <a:lvl1pPr algn="ctr" defTabSz="376238" rtl="0" eaLnBrk="0" fontAlgn="base" hangingPunct="0">
        <a:spcBef>
          <a:spcPct val="0"/>
        </a:spcBef>
        <a:spcAft>
          <a:spcPct val="0"/>
        </a:spcAft>
        <a:defRPr kumimoji="1" kern="1200">
          <a:solidFill>
            <a:schemeClr val="tx1"/>
          </a:solidFill>
          <a:latin typeface="+mj-lt"/>
          <a:ea typeface="+mj-ea"/>
          <a:cs typeface="ＭＳ Ｐゴシック" charset="-128"/>
        </a:defRPr>
      </a:lvl1pPr>
      <a:lvl2pPr algn="ctr" defTabSz="376238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376238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376238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376238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913851" algn="ctr" defTabSz="377599" rtl="0" fontAlgn="base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1827703" algn="ctr" defTabSz="377599" rtl="0" fontAlgn="base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2741554" algn="ctr" defTabSz="377599" rtl="0" fontAlgn="base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3655405" algn="ctr" defTabSz="377599" rtl="0" fontAlgn="base">
        <a:spcBef>
          <a:spcPct val="0"/>
        </a:spcBef>
        <a:spcAft>
          <a:spcPct val="0"/>
        </a:spcAft>
        <a:defRPr kumimoji="1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280988" indent="-280988" algn="l" defTabSz="3762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614363" indent="-233363" algn="l" defTabSz="3762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47738" indent="-185738" algn="l" defTabSz="3762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8738" indent="-185738" algn="l" defTabSz="3762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738" indent="-185738" algn="l" defTabSz="37623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93405" indent="-190310" algn="l" defTabSz="380619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025" indent="-190310" algn="l" defTabSz="380619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4644" indent="-190310" algn="l" defTabSz="380619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35262" indent="-190310" algn="l" defTabSz="380619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80619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61239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856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22476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03095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83715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334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44952" algn="l" defTabSz="380619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8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37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805.07015" TargetMode="External"/><Relationship Id="rId2" Type="http://schemas.openxmlformats.org/officeDocument/2006/relationships/hyperlink" Target="http://arxiv.org/abs/arXiv:1803.0466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rxiv.org/abs/arXiv:1801.10469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5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emf"/><Relationship Id="rId5" Type="http://schemas.openxmlformats.org/officeDocument/2006/relationships/image" Target="../media/image40.emf"/><Relationship Id="rId4" Type="http://schemas.openxmlformats.org/officeDocument/2006/relationships/image" Target="../media/image4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4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52.emf"/><Relationship Id="rId7" Type="http://schemas.openxmlformats.org/officeDocument/2006/relationships/image" Target="../media/image5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Relationship Id="rId9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10" Type="http://schemas.openxmlformats.org/officeDocument/2006/relationships/image" Target="../media/image65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emf"/><Relationship Id="rId5" Type="http://schemas.openxmlformats.org/officeDocument/2006/relationships/image" Target="../media/image65.emf"/><Relationship Id="rId4" Type="http://schemas.openxmlformats.org/officeDocument/2006/relationships/image" Target="../media/image7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emf"/><Relationship Id="rId5" Type="http://schemas.openxmlformats.org/officeDocument/2006/relationships/image" Target="../media/image74.png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customXml" Target="../ink/ink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7" Type="http://schemas.openxmlformats.org/officeDocument/2006/relationships/image" Target="../media/image82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emf"/><Relationship Id="rId5" Type="http://schemas.openxmlformats.org/officeDocument/2006/relationships/image" Target="../media/image80.emf"/><Relationship Id="rId4" Type="http://schemas.openxmlformats.org/officeDocument/2006/relationships/image" Target="../media/image7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93.wmf"/><Relationship Id="rId7" Type="http://schemas.openxmlformats.org/officeDocument/2006/relationships/image" Target="../media/image9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90.wmf"/><Relationship Id="rId10" Type="http://schemas.openxmlformats.org/officeDocument/2006/relationships/image" Target="../media/image94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9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9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9.bin"/><Relationship Id="rId7" Type="http://schemas.openxmlformats.org/officeDocument/2006/relationships/customXml" Target="../ink/ink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69" y="3785971"/>
            <a:ext cx="1183340" cy="93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2" name="Picture 13" descr="ロゴマーク等のご利用につい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396" y="3803105"/>
            <a:ext cx="4354493" cy="103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723" name="Text Box 4"/>
          <p:cNvSpPr>
            <a:spLocks noGrp="1" noChangeArrowheads="1"/>
          </p:cNvSpPr>
          <p:nvPr>
            <p:ph type="subTitle" idx="1"/>
          </p:nvPr>
        </p:nvSpPr>
        <p:spPr>
          <a:xfrm>
            <a:off x="344557" y="3688782"/>
            <a:ext cx="6815623" cy="1037113"/>
          </a:xfrm>
          <a:noFill/>
        </p:spPr>
        <p:txBody>
          <a:bodyPr/>
          <a:lstStyle/>
          <a:p>
            <a:pPr defTabSz="3986213" eaLnBrk="1" hangingPunct="1">
              <a:spcBef>
                <a:spcPct val="0"/>
              </a:spcBef>
            </a:pPr>
            <a:r>
              <a:rPr lang="en-US" altLang="ja-JP" sz="3200" b="1" dirty="0">
                <a:solidFill>
                  <a:schemeClr val="hlink"/>
                </a:solidFill>
              </a:rPr>
              <a:t>Muneto Nitta(</a:t>
            </a:r>
            <a:r>
              <a:rPr lang="ja-JP" altLang="en-US" sz="3200" b="1" dirty="0">
                <a:solidFill>
                  <a:schemeClr val="hlink"/>
                </a:solidFill>
              </a:rPr>
              <a:t>新田宗土</a:t>
            </a:r>
            <a:r>
              <a:rPr lang="en-US" altLang="ja-JP" sz="3200" b="1" dirty="0">
                <a:solidFill>
                  <a:schemeClr val="hlink"/>
                </a:solidFill>
              </a:rPr>
              <a:t>)</a:t>
            </a:r>
          </a:p>
          <a:p>
            <a:pPr defTabSz="3986213" eaLnBrk="1" hangingPunct="1">
              <a:spcBef>
                <a:spcPct val="0"/>
              </a:spcBef>
            </a:pPr>
            <a:r>
              <a:rPr lang="en-US" altLang="ja-JP" sz="3200" b="1" dirty="0">
                <a:solidFill>
                  <a:schemeClr val="tx1"/>
                </a:solidFill>
              </a:rPr>
              <a:t> Keio U. (</a:t>
            </a:r>
            <a:r>
              <a:rPr lang="ja-JP" altLang="en-US" sz="2800" b="1" dirty="0">
                <a:solidFill>
                  <a:schemeClr val="tx1"/>
                </a:solidFill>
              </a:rPr>
              <a:t>慶應義塾大学</a:t>
            </a:r>
            <a:r>
              <a:rPr lang="en-US" altLang="ja-JP" sz="2800" b="1" dirty="0">
                <a:solidFill>
                  <a:schemeClr val="tx1"/>
                </a:solidFill>
              </a:rPr>
              <a:t>)</a:t>
            </a:r>
            <a:r>
              <a:rPr lang="ja-JP" altLang="en-US" sz="2800" b="1" dirty="0">
                <a:solidFill>
                  <a:schemeClr val="tx1"/>
                </a:solidFill>
              </a:rPr>
              <a:t> </a:t>
            </a:r>
            <a:endParaRPr kumimoji="0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15362" name="Rectangle 2"/>
          <p:cNvSpPr>
            <a:spLocks noGrp="1"/>
          </p:cNvSpPr>
          <p:nvPr>
            <p:ph type="ctrTitle"/>
          </p:nvPr>
        </p:nvSpPr>
        <p:spPr>
          <a:xfrm>
            <a:off x="115031" y="535609"/>
            <a:ext cx="8058174" cy="1375010"/>
          </a:xfrm>
          <a:solidFill>
            <a:srgbClr val="CCFFCC"/>
          </a:solidFill>
        </p:spPr>
        <p:txBody>
          <a:bodyPr/>
          <a:lstStyle/>
          <a:p>
            <a:pPr>
              <a:defRPr/>
            </a:pPr>
            <a:r>
              <a:rPr lang="en-US" altLang="ja-JP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Topological Aspects of </a:t>
            </a:r>
            <a:r>
              <a:rPr lang="ja-JP" altLang="en-US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altLang="ja-JP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Higgs Doublet Models</a:t>
            </a:r>
            <a:endParaRPr lang="ja-JP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2F7957-61B7-454A-A039-7B58BEF9D089}"/>
              </a:ext>
            </a:extLst>
          </p:cNvPr>
          <p:cNvSpPr txBox="1"/>
          <p:nvPr/>
        </p:nvSpPr>
        <p:spPr>
          <a:xfrm>
            <a:off x="6457519" y="2583849"/>
            <a:ext cx="1704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Feb 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21, 2019</a:t>
            </a:r>
            <a:endParaRPr kumimoji="1" lang="ja-JP" altLang="en-US" sz="20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3" name="図 2" descr="空, 建物, 屋外 が含まれている画像&#10;&#10;自動的に生成された説明">
            <a:extLst>
              <a:ext uri="{FF2B5EF4-FFF2-40B4-BE49-F238E27FC236}">
                <a16:creationId xmlns:a16="http://schemas.microsoft.com/office/drawing/2014/main" id="{CDB92A56-75FA-4374-A988-79FE4DFBB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5793" y="1971654"/>
            <a:ext cx="4766286" cy="15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06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FEB3ED-52B3-49A7-9A73-8FD335D12619}"/>
              </a:ext>
            </a:extLst>
          </p:cNvPr>
          <p:cNvSpPr txBox="1"/>
          <p:nvPr/>
        </p:nvSpPr>
        <p:spPr>
          <a:xfrm>
            <a:off x="43332" y="40911"/>
            <a:ext cx="5317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00FF"/>
                </a:solidFill>
              </a:rPr>
              <a:t>Standard model</a:t>
            </a:r>
            <a:r>
              <a:rPr kumimoji="1" lang="en-US" altLang="ja-JP" sz="2400" b="1" u="sng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(SM)</a:t>
            </a:r>
            <a:endParaRPr kumimoji="1" lang="ja-JP" altLang="en-US" sz="2400" b="1" u="sng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36F20CC-F5CE-4960-951B-477AA3BFA718}"/>
              </a:ext>
            </a:extLst>
          </p:cNvPr>
          <p:cNvSpPr txBox="1"/>
          <p:nvPr/>
        </p:nvSpPr>
        <p:spPr>
          <a:xfrm>
            <a:off x="390654" y="2828063"/>
            <a:ext cx="1769726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A87141-4737-4511-8405-EF0E3150F254}"/>
              </a:ext>
            </a:extLst>
          </p:cNvPr>
          <p:cNvSpPr txBox="1"/>
          <p:nvPr/>
        </p:nvSpPr>
        <p:spPr>
          <a:xfrm>
            <a:off x="382280" y="3598437"/>
            <a:ext cx="1769726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B57FA2-135C-41A3-BE9D-C356E8305BFE}"/>
              </a:ext>
            </a:extLst>
          </p:cNvPr>
          <p:cNvSpPr txBox="1"/>
          <p:nvPr/>
        </p:nvSpPr>
        <p:spPr>
          <a:xfrm>
            <a:off x="392329" y="4336995"/>
            <a:ext cx="1769726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Z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C1BCD08-84D0-4F6F-8728-02D6C6EC82FC}"/>
              </a:ext>
            </a:extLst>
          </p:cNvPr>
          <p:cNvSpPr txBox="1"/>
          <p:nvPr/>
        </p:nvSpPr>
        <p:spPr>
          <a:xfrm>
            <a:off x="397354" y="2096208"/>
            <a:ext cx="1769726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347F02-2CAE-46FD-A582-03AA750EC6C0}"/>
              </a:ext>
            </a:extLst>
          </p:cNvPr>
          <p:cNvSpPr txBox="1"/>
          <p:nvPr/>
        </p:nvSpPr>
        <p:spPr>
          <a:xfrm>
            <a:off x="4498767" y="1339232"/>
            <a:ext cx="2851613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G/H= SU(2) = 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28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125B5A-9A8D-48FD-A44D-D717A8427A4D}"/>
              </a:ext>
            </a:extLst>
          </p:cNvPr>
          <p:cNvSpPr txBox="1"/>
          <p:nvPr/>
        </p:nvSpPr>
        <p:spPr>
          <a:xfrm>
            <a:off x="767468" y="506891"/>
            <a:ext cx="5770659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G= SU(2)</a:t>
            </a:r>
            <a:r>
              <a:rPr lang="en-US" altLang="ja-JP" sz="28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ja-JP" sz="2800" b="1" i="1" dirty="0" err="1">
                <a:latin typeface="+mj-ea"/>
                <a:ea typeface="+mj-ea"/>
                <a:cs typeface="Times New Roman" panose="02020603050405020304" pitchFamily="18" charset="0"/>
              </a:rPr>
              <a:t>x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U(1)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ja-JP" altLang="en-US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H=U(1)</a:t>
            </a:r>
            <a:r>
              <a:rPr lang="en-US" altLang="ja-JP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8C86D58-9848-4E08-A622-F71FEECE2E45}"/>
              </a:ext>
            </a:extLst>
          </p:cNvPr>
          <p:cNvSpPr txBox="1"/>
          <p:nvPr/>
        </p:nvSpPr>
        <p:spPr>
          <a:xfrm>
            <a:off x="691044" y="1369367"/>
            <a:ext cx="4016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Vacuum manifold of SM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C570EF-E8C5-4A6D-B175-77884806876E}"/>
              </a:ext>
            </a:extLst>
          </p:cNvPr>
          <p:cNvSpPr txBox="1"/>
          <p:nvPr/>
        </p:nvSpPr>
        <p:spPr>
          <a:xfrm>
            <a:off x="2484453" y="209257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 wall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9C14D0A-3C6D-4772-A3CE-7ABED06D4F09}"/>
              </a:ext>
            </a:extLst>
          </p:cNvPr>
          <p:cNvSpPr txBox="1"/>
          <p:nvPr/>
        </p:nvSpPr>
        <p:spPr>
          <a:xfrm>
            <a:off x="2516272" y="2857918"/>
            <a:ext cx="5482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 cosmic string,  No sine-Gordon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C20C985-8D72-419B-A566-E2A4221D6606}"/>
              </a:ext>
            </a:extLst>
          </p:cNvPr>
          <p:cNvSpPr txBox="1"/>
          <p:nvPr/>
        </p:nvSpPr>
        <p:spPr>
          <a:xfrm>
            <a:off x="2522975" y="3657601"/>
            <a:ext cx="5284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No monopole, No baby </a:t>
            </a:r>
            <a:r>
              <a:rPr lang="en-US" altLang="ja-JP" sz="2400" b="1" dirty="0" err="1"/>
              <a:t>S</a:t>
            </a:r>
            <a:r>
              <a:rPr kumimoji="1" lang="en-US" altLang="ja-JP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kyrmion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77D3D4B-F702-4F21-B4A5-FC18F75C445F}"/>
              </a:ext>
            </a:extLst>
          </p:cNvPr>
          <p:cNvSpPr txBox="1"/>
          <p:nvPr/>
        </p:nvSpPr>
        <p:spPr>
          <a:xfrm>
            <a:off x="2584940" y="4373547"/>
            <a:ext cx="3871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err="1"/>
              <a:t>Skyrmion</a:t>
            </a:r>
            <a:r>
              <a:rPr lang="en-US" altLang="ja-JP" sz="2400" b="1" dirty="0"/>
              <a:t>? (unstable)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781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83802DF-7DBA-4AB5-9819-35464DE93A76}"/>
              </a:ext>
            </a:extLst>
          </p:cNvPr>
          <p:cNvSpPr txBox="1"/>
          <p:nvPr/>
        </p:nvSpPr>
        <p:spPr>
          <a:xfrm>
            <a:off x="3384020" y="3436134"/>
            <a:ext cx="5024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Achucarro</a:t>
            </a:r>
            <a:r>
              <a:rPr kumimoji="1" lang="en-US" altLang="ja-JP" sz="20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&amp; </a:t>
            </a:r>
            <a:r>
              <a:rPr kumimoji="1" lang="en-US" altLang="ja-JP" sz="2000" b="1" kern="12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Vachaspati</a:t>
            </a:r>
            <a:r>
              <a:rPr kumimoji="1" lang="en-US" altLang="ja-JP" sz="20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, </a:t>
            </a:r>
            <a:r>
              <a:rPr kumimoji="1" lang="en-US" altLang="ja-JP" sz="2000" b="1" kern="12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Phys.Rep</a:t>
            </a:r>
            <a:r>
              <a:rPr kumimoji="1" lang="en-US" altLang="ja-JP" sz="20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(‘00)</a:t>
            </a:r>
            <a:endParaRPr kumimoji="1" lang="ja-JP" altLang="en-US" sz="2000" b="1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7E5E9BE-81DD-4892-85E6-22B798EAAC83}"/>
              </a:ext>
            </a:extLst>
          </p:cNvPr>
          <p:cNvSpPr txBox="1"/>
          <p:nvPr/>
        </p:nvSpPr>
        <p:spPr>
          <a:xfrm>
            <a:off x="43332" y="40911"/>
            <a:ext cx="5317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Electro-weak (EW) string in SM</a:t>
            </a:r>
            <a:endParaRPr kumimoji="1" lang="ja-JP" altLang="en-US" sz="2400" b="1" u="sng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206DEBC-D857-4DF4-84AC-50855CE11BE8}"/>
              </a:ext>
            </a:extLst>
          </p:cNvPr>
          <p:cNvGrpSpPr/>
          <p:nvPr/>
        </p:nvGrpSpPr>
        <p:grpSpPr>
          <a:xfrm>
            <a:off x="3447726" y="479218"/>
            <a:ext cx="4497412" cy="2887139"/>
            <a:chOff x="2940283" y="1338353"/>
            <a:chExt cx="4497412" cy="2887139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1E33A810-99DB-4C42-90E0-5C31EB690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40283" y="1338353"/>
              <a:ext cx="4497412" cy="2887139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5E46056F-8A27-4942-AD77-ABA2FD2A5B75}"/>
                </a:ext>
              </a:extLst>
            </p:cNvPr>
            <p:cNvSpPr/>
            <p:nvPr/>
          </p:nvSpPr>
          <p:spPr>
            <a:xfrm>
              <a:off x="2940283" y="1857677"/>
              <a:ext cx="572938" cy="5534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498BA44-8782-408E-82A1-A404D7F3D24E}"/>
              </a:ext>
            </a:extLst>
          </p:cNvPr>
          <p:cNvSpPr txBox="1"/>
          <p:nvPr/>
        </p:nvSpPr>
        <p:spPr>
          <a:xfrm>
            <a:off x="246173" y="691303"/>
            <a:ext cx="2848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Z-string</a:t>
            </a:r>
          </a:p>
          <a:p>
            <a:r>
              <a:rPr kumimoji="1" lang="en-US" altLang="ja-JP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Nambu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(‘77)</a:t>
            </a:r>
          </a:p>
          <a:p>
            <a:r>
              <a:rPr lang="en-US" altLang="ja-JP" sz="2400" b="1" dirty="0" err="1"/>
              <a:t>Vachaspati</a:t>
            </a:r>
            <a:r>
              <a:rPr lang="en-US" altLang="ja-JP" sz="2400" b="1" dirty="0"/>
              <a:t> (‘92) 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3F4E10C-C8D7-4A16-8D68-541851264385}"/>
              </a:ext>
            </a:extLst>
          </p:cNvPr>
          <p:cNvSpPr txBox="1"/>
          <p:nvPr/>
        </p:nvSpPr>
        <p:spPr>
          <a:xfrm>
            <a:off x="95249" y="3677713"/>
            <a:ext cx="3461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EW monopole in SM</a:t>
            </a:r>
            <a:endParaRPr kumimoji="1" lang="ja-JP" altLang="en-US" sz="2400" b="1" u="sng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04570D9-B757-4589-BD93-404B593F585F}"/>
              </a:ext>
            </a:extLst>
          </p:cNvPr>
          <p:cNvCxnSpPr>
            <a:cxnSpLocks/>
          </p:cNvCxnSpPr>
          <p:nvPr/>
        </p:nvCxnSpPr>
        <p:spPr>
          <a:xfrm>
            <a:off x="3808061" y="4559507"/>
            <a:ext cx="2279918" cy="0"/>
          </a:xfrm>
          <a:prstGeom prst="straightConnector1">
            <a:avLst/>
          </a:prstGeom>
          <a:ln w="666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1C76CC8-0245-491A-8626-9FD4525E7526}"/>
              </a:ext>
            </a:extLst>
          </p:cNvPr>
          <p:cNvSpPr txBox="1"/>
          <p:nvPr/>
        </p:nvSpPr>
        <p:spPr>
          <a:xfrm>
            <a:off x="4830010" y="406103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Z-string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星: 7 pt 14">
            <a:extLst>
              <a:ext uri="{FF2B5EF4-FFF2-40B4-BE49-F238E27FC236}">
                <a16:creationId xmlns:a16="http://schemas.microsoft.com/office/drawing/2014/main" id="{606F298D-07F6-4308-8A8E-F0E9572470E3}"/>
              </a:ext>
            </a:extLst>
          </p:cNvPr>
          <p:cNvSpPr/>
          <p:nvPr/>
        </p:nvSpPr>
        <p:spPr>
          <a:xfrm>
            <a:off x="3613292" y="4297814"/>
            <a:ext cx="447574" cy="461665"/>
          </a:xfrm>
          <a:prstGeom prst="star7">
            <a:avLst>
              <a:gd name="adj" fmla="val 13822"/>
              <a:gd name="hf" fmla="val 102572"/>
              <a:gd name="vf" fmla="val 105210"/>
            </a:avLst>
          </a:prstGeom>
          <a:gradFill>
            <a:gsLst>
              <a:gs pos="0">
                <a:srgbClr val="FF0000"/>
              </a:gs>
              <a:gs pos="44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C713C4F-30F1-447C-ABF0-6CB0262A82A0}"/>
              </a:ext>
            </a:extLst>
          </p:cNvPr>
          <p:cNvSpPr txBox="1"/>
          <p:nvPr/>
        </p:nvSpPr>
        <p:spPr>
          <a:xfrm>
            <a:off x="782874" y="4297803"/>
            <a:ext cx="3291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Monopole of E&amp;M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726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835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FCBF077-91D5-4D79-BE3D-E939AA48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08" y="461126"/>
            <a:ext cx="6430426" cy="82163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56A70F-D475-4067-8A16-3B7AB7190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58" y="1280715"/>
            <a:ext cx="7760256" cy="1156326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DEA7524-28B2-4893-9D5E-249EA5576960}"/>
              </a:ext>
            </a:extLst>
          </p:cNvPr>
          <p:cNvSpPr txBox="1"/>
          <p:nvPr/>
        </p:nvSpPr>
        <p:spPr>
          <a:xfrm>
            <a:off x="-4046" y="16347"/>
            <a:ext cx="3380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 err="1">
                <a:solidFill>
                  <a:srgbClr val="0000FF"/>
                </a:solidFill>
              </a:rPr>
              <a:t>Lagrangian</a:t>
            </a:r>
            <a:r>
              <a:rPr kumimoji="1" lang="en-US" altLang="ja-JP" sz="2400" b="1" u="sng" dirty="0">
                <a:solidFill>
                  <a:srgbClr val="0000FF"/>
                </a:solidFill>
              </a:rPr>
              <a:t> of 2HDM</a:t>
            </a:r>
            <a:endParaRPr kumimoji="1" lang="ja-JP" altLang="en-US" sz="2400" b="1" u="sng" dirty="0" err="1">
              <a:solidFill>
                <a:srgbClr val="0000FF"/>
              </a:solidFill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8B44C56-C08F-4B36-A305-694B5A7D1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9075" y="2438147"/>
            <a:ext cx="4099814" cy="49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50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FCBF077-91D5-4D79-BE3D-E939AA48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08" y="461126"/>
            <a:ext cx="6430426" cy="82163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56A70F-D475-4067-8A16-3B7AB7190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58" y="1280715"/>
            <a:ext cx="7760256" cy="115632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D282806-0E98-469B-8559-AD770B37A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009" y="3393302"/>
            <a:ext cx="3629370" cy="34830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3F412A3-87ED-4609-A6C3-B961697D5C5E}"/>
              </a:ext>
            </a:extLst>
          </p:cNvPr>
          <p:cNvSpPr txBox="1"/>
          <p:nvPr/>
        </p:nvSpPr>
        <p:spPr>
          <a:xfrm flipH="1">
            <a:off x="294762" y="3345451"/>
            <a:ext cx="2935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(s</a:t>
            </a:r>
            <a:r>
              <a:rPr kumimoji="1" lang="en-US" altLang="ja-JP" sz="2400" b="1" dirty="0"/>
              <a:t>oftly broken</a:t>
            </a:r>
            <a:r>
              <a:rPr lang="en-US" altLang="ja-JP" sz="2400" b="1" dirty="0"/>
              <a:t>) Z</a:t>
            </a:r>
            <a:r>
              <a:rPr lang="en-US" altLang="ja-JP" sz="2400" b="1" baseline="-25000" dirty="0"/>
              <a:t>2 </a:t>
            </a:r>
            <a:r>
              <a:rPr lang="en-US" altLang="ja-JP" sz="2400" b="1" dirty="0"/>
              <a:t>: </a:t>
            </a:r>
            <a:endParaRPr kumimoji="1" lang="ja-JP" altLang="en-US" sz="2400" b="1" baseline="-25000" dirty="0" err="1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8B44C56-C08F-4B36-A305-694B5A7D1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9075" y="2438147"/>
            <a:ext cx="4099814" cy="498101"/>
          </a:xfrm>
          <a:prstGeom prst="rect">
            <a:avLst/>
          </a:prstGeom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B182BAE-B54D-4555-8307-95ADF59A27C5}"/>
              </a:ext>
            </a:extLst>
          </p:cNvPr>
          <p:cNvCxnSpPr/>
          <p:nvPr/>
        </p:nvCxnSpPr>
        <p:spPr>
          <a:xfrm flipV="1">
            <a:off x="1832882" y="2519362"/>
            <a:ext cx="4098472" cy="4483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386548E-CA67-4BAF-8CD9-1CCA45E5C785}"/>
              </a:ext>
            </a:extLst>
          </p:cNvPr>
          <p:cNvSpPr txBox="1"/>
          <p:nvPr/>
        </p:nvSpPr>
        <p:spPr>
          <a:xfrm>
            <a:off x="-4046" y="16347"/>
            <a:ext cx="3380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 err="1">
                <a:solidFill>
                  <a:srgbClr val="0000FF"/>
                </a:solidFill>
              </a:rPr>
              <a:t>Lagrangian</a:t>
            </a:r>
            <a:r>
              <a:rPr kumimoji="1" lang="en-US" altLang="ja-JP" sz="2400" b="1" u="sng" dirty="0">
                <a:solidFill>
                  <a:srgbClr val="0000FF"/>
                </a:solidFill>
              </a:rPr>
              <a:t> of 2HDM</a:t>
            </a:r>
            <a:endParaRPr kumimoji="1" lang="ja-JP" altLang="en-US" sz="2400" b="1" u="sng" dirty="0" err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1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FCBF077-91D5-4D79-BE3D-E939AA48F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08" y="461126"/>
            <a:ext cx="6430426" cy="82163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56A70F-D475-4067-8A16-3B7AB7190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958" y="1280715"/>
            <a:ext cx="7760256" cy="115632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BB743F-6919-4322-BD89-1F1D7E6B23E4}"/>
              </a:ext>
            </a:extLst>
          </p:cNvPr>
          <p:cNvSpPr txBox="1"/>
          <p:nvPr/>
        </p:nvSpPr>
        <p:spPr>
          <a:xfrm>
            <a:off x="356585" y="2656890"/>
            <a:ext cx="2317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CP invariance:</a:t>
            </a:r>
            <a:endParaRPr kumimoji="1" lang="ja-JP" altLang="en-US" sz="2400" b="1" dirty="0" err="1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29BC0BF-72D9-4331-97CF-222C326E8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4826" y="2713631"/>
            <a:ext cx="1361478" cy="46166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8B57541-BF6B-4E10-941C-C3AD1038B1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2314" y="3292041"/>
            <a:ext cx="3668336" cy="66421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11DE711-C48E-48AD-8661-E9AEFDB6B20B}"/>
              </a:ext>
            </a:extLst>
          </p:cNvPr>
          <p:cNvSpPr txBox="1"/>
          <p:nvPr/>
        </p:nvSpPr>
        <p:spPr>
          <a:xfrm>
            <a:off x="362750" y="3329501"/>
            <a:ext cx="139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VEVs:</a:t>
            </a:r>
            <a:endParaRPr kumimoji="1" lang="ja-JP" altLang="en-US" sz="2400" b="1" dirty="0" err="1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A8D59AA-CA19-43CC-BFB2-1D55347FBC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4944" y="3340556"/>
            <a:ext cx="1417835" cy="248954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6DE8A56-6052-4D93-BFA8-2E1DFE7DB5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4551" y="3726099"/>
            <a:ext cx="1417835" cy="226417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03F70A6-832F-45E1-AC81-DFB207E6225B}"/>
              </a:ext>
            </a:extLst>
          </p:cNvPr>
          <p:cNvSpPr txBox="1"/>
          <p:nvPr/>
        </p:nvSpPr>
        <p:spPr>
          <a:xfrm>
            <a:off x="4478100" y="2649303"/>
            <a:ext cx="3400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400" b="1" baseline="-25000" dirty="0"/>
              <a:t>12</a:t>
            </a:r>
            <a:r>
              <a:rPr lang="en-US" altLang="ja-JP" sz="2400" b="1" baseline="30000" dirty="0"/>
              <a:t>2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, </a:t>
            </a:r>
            <a:r>
              <a:rPr kumimoji="1" lang="en-US" altLang="ja-JP" sz="24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kumimoji="1" lang="en-US" altLang="ja-JP" sz="2400" b="1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5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: real (</a:t>
            </a:r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400" b="1" baseline="-25000" dirty="0"/>
              <a:t>12</a:t>
            </a:r>
            <a:r>
              <a:rPr lang="en-US" altLang="ja-JP" sz="2400" b="1" baseline="30000" dirty="0"/>
              <a:t>2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ja-JP" altLang="en-US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≧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0)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29E63BB-A1B4-4CB0-8B4E-3A6AE07420B7}"/>
              </a:ext>
            </a:extLst>
          </p:cNvPr>
          <p:cNvSpPr txBox="1"/>
          <p:nvPr/>
        </p:nvSpPr>
        <p:spPr>
          <a:xfrm>
            <a:off x="1200165" y="4020889"/>
            <a:ext cx="5621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ja-JP" sz="2400" b="1" dirty="0"/>
              <a:t>=0 (mod </a:t>
            </a:r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sz="2400" b="1" dirty="0"/>
              <a:t>/2): CP preserving</a:t>
            </a:r>
          </a:p>
          <a:p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altLang="ja-JP" sz="2400" b="1" dirty="0"/>
              <a:t>0 (mod </a:t>
            </a:r>
            <a:r>
              <a:rPr lang="en-US" altLang="ja-JP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sz="2400" b="1" dirty="0"/>
              <a:t>/2): SSB of CP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BEF92F8-E0C4-4B49-ABEC-AA50ED5D668D}"/>
              </a:ext>
            </a:extLst>
          </p:cNvPr>
          <p:cNvSpPr txBox="1"/>
          <p:nvPr/>
        </p:nvSpPr>
        <p:spPr>
          <a:xfrm>
            <a:off x="-4046" y="16347"/>
            <a:ext cx="3380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 err="1">
                <a:solidFill>
                  <a:srgbClr val="0000FF"/>
                </a:solidFill>
              </a:rPr>
              <a:t>Lagrangian</a:t>
            </a:r>
            <a:r>
              <a:rPr kumimoji="1" lang="en-US" altLang="ja-JP" sz="2400" b="1" u="sng" dirty="0">
                <a:solidFill>
                  <a:srgbClr val="0000FF"/>
                </a:solidFill>
              </a:rPr>
              <a:t> of 2HDM</a:t>
            </a:r>
            <a:endParaRPr kumimoji="1" lang="ja-JP" altLang="en-US" sz="2400" b="1" u="sng" dirty="0" err="1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091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4E915C6-7477-418F-A55D-7C246727E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833" y="28681"/>
            <a:ext cx="3390372" cy="77151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F374A1-A304-4675-8F54-35551B9EDE3A}"/>
              </a:ext>
            </a:extLst>
          </p:cNvPr>
          <p:cNvSpPr txBox="1"/>
          <p:nvPr/>
        </p:nvSpPr>
        <p:spPr>
          <a:xfrm>
            <a:off x="70129" y="146956"/>
            <a:ext cx="2491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Matrix notation:</a:t>
            </a:r>
            <a:endParaRPr kumimoji="1" lang="ja-JP" altLang="en-US" sz="2400" b="1" dirty="0" err="1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E516D7B-D3C1-4CFA-9C44-0C89FBFA1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06" y="2941922"/>
            <a:ext cx="4376982" cy="68171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3CF2650-7BAC-4E54-8D45-436B1A255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916" y="3048729"/>
            <a:ext cx="3560230" cy="48676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ECF163E-CAF2-4B8F-B95A-8E081EF36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396" y="831330"/>
            <a:ext cx="7668829" cy="1710373"/>
          </a:xfrm>
          <a:prstGeom prst="rect">
            <a:avLst/>
          </a:prstGeom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D027585-127F-41A4-9D63-E96E587A2108}"/>
              </a:ext>
            </a:extLst>
          </p:cNvPr>
          <p:cNvGrpSpPr/>
          <p:nvPr/>
        </p:nvGrpSpPr>
        <p:grpSpPr>
          <a:xfrm>
            <a:off x="147628" y="4185788"/>
            <a:ext cx="8091198" cy="825132"/>
            <a:chOff x="147628" y="4185788"/>
            <a:chExt cx="8091198" cy="825132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D8A564A-AE36-4CB0-AC2C-2551B02C5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01140" y="4274262"/>
              <a:ext cx="2683343" cy="328077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D8ACD6E-E8F4-4E4F-A975-2A1AA928D0C2}"/>
                </a:ext>
              </a:extLst>
            </p:cNvPr>
            <p:cNvSpPr txBox="1"/>
            <p:nvPr/>
          </p:nvSpPr>
          <p:spPr>
            <a:xfrm>
              <a:off x="147628" y="4210941"/>
              <a:ext cx="26340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Custodial symmetry</a:t>
              </a:r>
              <a:endParaRPr kumimoji="1" lang="ja-JP" altLang="en-US" sz="2000" b="1" dirty="0" err="1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F96210B-3E7A-4284-AC05-366A03AF19DB}"/>
                </a:ext>
              </a:extLst>
            </p:cNvPr>
            <p:cNvSpPr txBox="1"/>
            <p:nvPr/>
          </p:nvSpPr>
          <p:spPr>
            <a:xfrm>
              <a:off x="5574517" y="4223707"/>
              <a:ext cx="1828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exact when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05CEA95-EB46-4C9B-B866-EF2E802EE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232099" y="4185788"/>
              <a:ext cx="924631" cy="514161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B4C38708-5BAC-4932-AE04-E14604796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18984" y="4682843"/>
              <a:ext cx="2119842" cy="328077"/>
            </a:xfrm>
            <a:prstGeom prst="rect">
              <a:avLst/>
            </a:prstGeom>
          </p:spPr>
        </p:pic>
      </p:grp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A24EBB1D-4419-4598-9C10-226C39E5CF1D}"/>
              </a:ext>
            </a:extLst>
          </p:cNvPr>
          <p:cNvSpPr/>
          <p:nvPr/>
        </p:nvSpPr>
        <p:spPr>
          <a:xfrm>
            <a:off x="2504657" y="28707"/>
            <a:ext cx="3715030" cy="771519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A4B1DB-64CD-4523-9073-37494C6E508B}"/>
              </a:ext>
            </a:extLst>
          </p:cNvPr>
          <p:cNvSpPr txBox="1"/>
          <p:nvPr/>
        </p:nvSpPr>
        <p:spPr>
          <a:xfrm>
            <a:off x="28575" y="2565072"/>
            <a:ext cx="4751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SU(2)</a:t>
            </a:r>
            <a:r>
              <a:rPr kumimoji="1" lang="en-US" altLang="ja-JP" sz="2000" b="1" baseline="-25000" dirty="0"/>
              <a:t>W</a:t>
            </a:r>
            <a:r>
              <a:rPr kumimoji="1" lang="en-US" altLang="ja-JP" sz="2000" b="1" dirty="0"/>
              <a:t> x U(1)</a:t>
            </a:r>
            <a:r>
              <a:rPr kumimoji="1" lang="en-US" altLang="ja-JP" sz="2000" b="1" baseline="-25000" dirty="0"/>
              <a:t>Y</a:t>
            </a:r>
            <a:r>
              <a:rPr kumimoji="1" lang="en-US" altLang="ja-JP" sz="2000" b="1" dirty="0"/>
              <a:t> gauge transformation</a:t>
            </a:r>
            <a:endParaRPr kumimoji="1" lang="ja-JP" altLang="en-US" sz="2000" b="1" dirty="0" err="1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744030B-AE9E-4AA6-A974-709A58A63FED}"/>
              </a:ext>
            </a:extLst>
          </p:cNvPr>
          <p:cNvGrpSpPr/>
          <p:nvPr/>
        </p:nvGrpSpPr>
        <p:grpSpPr>
          <a:xfrm>
            <a:off x="140082" y="3699790"/>
            <a:ext cx="5989310" cy="461665"/>
            <a:chOff x="-6958" y="3699790"/>
            <a:chExt cx="5989310" cy="461665"/>
          </a:xfrm>
        </p:grpSpPr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2B78DBB-D63B-4904-9C63-580964B67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62510" y="3801590"/>
              <a:ext cx="2119842" cy="328077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22AF718-3AC2-4E75-9211-03F674E55065}"/>
                </a:ext>
              </a:extLst>
            </p:cNvPr>
            <p:cNvSpPr txBox="1"/>
            <p:nvPr/>
          </p:nvSpPr>
          <p:spPr>
            <a:xfrm>
              <a:off x="-6958" y="3699790"/>
              <a:ext cx="4059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ea typeface="+mj-ea"/>
                  <a:cs typeface="Arial" panose="020B0604020202020204" pitchFamily="34" charset="0"/>
                </a:rPr>
                <a:t>Alignment</a:t>
              </a:r>
              <a:r>
                <a:rPr kumimoji="1" lang="en-US" altLang="ja-JP" sz="2000" b="1" i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 </a:t>
              </a:r>
              <a:r>
                <a:rPr kumimoji="1" lang="en-US" altLang="ja-JP" sz="24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4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1</a:t>
              </a:r>
              <a:r>
                <a:rPr kumimoji="1" lang="en-US" altLang="ja-JP" sz="24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=</a:t>
              </a:r>
              <a:r>
                <a:rPr kumimoji="1" lang="en-US" altLang="ja-JP" sz="24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4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2</a:t>
              </a:r>
              <a:r>
                <a:rPr kumimoji="1" lang="en-US" altLang="ja-JP" sz="20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 </a:t>
              </a:r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(tan</a:t>
              </a:r>
              <a:r>
                <a:rPr kumimoji="1" lang="en-US" altLang="ja-JP" sz="20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=1)</a:t>
              </a:r>
              <a:endParaRPr kumimoji="1" lang="ja-JP" altLang="en-US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7E5259C9-4144-4E45-A01A-BB502E176694}"/>
                </a:ext>
              </a:extLst>
            </p:cNvPr>
            <p:cNvSpPr txBox="1"/>
            <p:nvPr/>
          </p:nvSpPr>
          <p:spPr>
            <a:xfrm>
              <a:off x="3055822" y="3742809"/>
              <a:ext cx="9311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when</a:t>
              </a:r>
              <a:endParaRPr kumimoji="1" lang="ja-JP" altLang="en-US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049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05425CB-7906-4BE9-9338-34F7CDCDC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319" y="1130286"/>
            <a:ext cx="5031803" cy="91109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BB8E3F0-BDF4-4C97-891D-5E609F7B8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9" y="2777271"/>
            <a:ext cx="5292694" cy="108585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CFFA83D-E38F-4F31-9D73-AB737475BD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539" y="3410743"/>
            <a:ext cx="3489262" cy="35706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D64B8A9-970D-4419-B6D8-7F1DDF38C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2112" y="4080498"/>
            <a:ext cx="2435790" cy="66582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CB93529-7FCD-46C2-AD2A-47E652314B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3058" y="4125183"/>
            <a:ext cx="2422106" cy="61802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CD16C8-F1F3-45CF-8C10-5FE4D438EB5E}"/>
              </a:ext>
            </a:extLst>
          </p:cNvPr>
          <p:cNvSpPr txBox="1"/>
          <p:nvPr/>
        </p:nvSpPr>
        <p:spPr>
          <a:xfrm>
            <a:off x="1684430" y="2364224"/>
            <a:ext cx="4841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ouble sine-Gordon potential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6627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9743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0893C909-CBC4-4AC9-A001-90B0E3535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7741" y="1418996"/>
            <a:ext cx="2069099" cy="205950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8F2DBB4-C334-4B0D-8107-6B26FA429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167" y="172677"/>
            <a:ext cx="1637947" cy="481150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32E01CA-A80C-4F0C-AABA-79AF35D673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485" y="2657180"/>
            <a:ext cx="1157692" cy="25746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6B92F7A-2082-4AD4-8BAA-68B82FEB7EF8}"/>
              </a:ext>
            </a:extLst>
          </p:cNvPr>
          <p:cNvSpPr txBox="1"/>
          <p:nvPr/>
        </p:nvSpPr>
        <p:spPr>
          <a:xfrm>
            <a:off x="6800864" y="3470566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energy</a:t>
            </a:r>
            <a:endParaRPr kumimoji="1" lang="ja-JP" altLang="en-US" sz="2000" b="1" dirty="0" err="1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C782B6B-7427-4FE8-8425-6BB10962F2CD}"/>
              </a:ext>
            </a:extLst>
          </p:cNvPr>
          <p:cNvCxnSpPr>
            <a:cxnSpLocks/>
          </p:cNvCxnSpPr>
          <p:nvPr/>
        </p:nvCxnSpPr>
        <p:spPr>
          <a:xfrm flipV="1">
            <a:off x="602671" y="3964154"/>
            <a:ext cx="0" cy="400028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47BBD64-87BF-4067-9751-4FD3F79462F4}"/>
              </a:ext>
            </a:extLst>
          </p:cNvPr>
          <p:cNvSpPr txBox="1"/>
          <p:nvPr/>
        </p:nvSpPr>
        <p:spPr>
          <a:xfrm>
            <a:off x="3602269" y="3203312"/>
            <a:ext cx="29790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CP domain wall</a:t>
            </a:r>
          </a:p>
          <a:p>
            <a:r>
              <a:rPr lang="en-US" altLang="ja-JP" sz="1800" b="1" dirty="0"/>
              <a:t>CP recovered on the wall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097C329-9FB7-4A5F-9457-1CBC395A449A}"/>
              </a:ext>
            </a:extLst>
          </p:cNvPr>
          <p:cNvSpPr/>
          <p:nvPr/>
        </p:nvSpPr>
        <p:spPr>
          <a:xfrm>
            <a:off x="3473902" y="4267202"/>
            <a:ext cx="33759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err="1">
                <a:solidFill>
                  <a:srgbClr val="0000FF"/>
                </a:solidFill>
              </a:rPr>
              <a:t>Battye</a:t>
            </a:r>
            <a:r>
              <a:rPr lang="en-US" altLang="ja-JP" sz="1600" b="1" dirty="0">
                <a:solidFill>
                  <a:srgbClr val="0000FF"/>
                </a:solidFill>
              </a:rPr>
              <a:t>, Brawn &amp; </a:t>
            </a:r>
            <a:r>
              <a:rPr lang="en-US" altLang="ja-JP" sz="1600" b="1" dirty="0" err="1">
                <a:solidFill>
                  <a:srgbClr val="0000FF"/>
                </a:solidFill>
              </a:rPr>
              <a:t>Pilaftsis</a:t>
            </a:r>
            <a:r>
              <a:rPr lang="en-US" altLang="ja-JP" sz="1600" b="1" dirty="0">
                <a:solidFill>
                  <a:srgbClr val="0000FF"/>
                </a:solidFill>
              </a:rPr>
              <a:t> (‘11)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5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4"/>
          <p:cNvSpPr>
            <a:spLocks noGrp="1" noChangeArrowheads="1"/>
          </p:cNvSpPr>
          <p:nvPr>
            <p:ph type="subTitle" idx="1"/>
          </p:nvPr>
        </p:nvSpPr>
        <p:spPr>
          <a:xfrm>
            <a:off x="182073" y="489446"/>
            <a:ext cx="7713831" cy="844607"/>
          </a:xfrm>
        </p:spPr>
        <p:txBody>
          <a:bodyPr/>
          <a:lstStyle/>
          <a:p>
            <a:pPr defTabSz="3986213" eaLnBrk="1" hangingPunct="1">
              <a:spcBef>
                <a:spcPct val="0"/>
              </a:spcBef>
            </a:pPr>
            <a:r>
              <a:rPr lang="en-US" altLang="ja-JP" sz="2400" b="1" dirty="0">
                <a:solidFill>
                  <a:srgbClr val="0000FF"/>
                </a:solidFill>
              </a:rPr>
              <a:t>Minoru </a:t>
            </a:r>
            <a:r>
              <a:rPr lang="en-US" altLang="ja-JP" sz="2400" b="1" dirty="0" err="1">
                <a:solidFill>
                  <a:srgbClr val="0000FF"/>
                </a:solidFill>
              </a:rPr>
              <a:t>Eto</a:t>
            </a:r>
            <a:r>
              <a:rPr lang="en-US" altLang="ja-JP" sz="2400" b="1" dirty="0">
                <a:solidFill>
                  <a:srgbClr val="0000FF"/>
                </a:solidFill>
              </a:rPr>
              <a:t> </a:t>
            </a:r>
            <a:r>
              <a:rPr lang="en-US" altLang="ja-JP" sz="1800" b="1" dirty="0">
                <a:solidFill>
                  <a:prstClr val="black"/>
                </a:solidFill>
              </a:rPr>
              <a:t>(Yamagata U.),    </a:t>
            </a:r>
            <a:r>
              <a:rPr lang="en-US" altLang="ja-JP" sz="2400" b="1" dirty="0">
                <a:solidFill>
                  <a:srgbClr val="0000FF"/>
                </a:solidFill>
              </a:rPr>
              <a:t> </a:t>
            </a:r>
            <a:r>
              <a:rPr lang="en-US" altLang="ja-JP" sz="2400" b="1" dirty="0" err="1">
                <a:solidFill>
                  <a:srgbClr val="0000FF"/>
                </a:solidFill>
              </a:rPr>
              <a:t>Masafumi</a:t>
            </a:r>
            <a:r>
              <a:rPr lang="en-US" altLang="ja-JP" sz="2400" b="1" dirty="0">
                <a:solidFill>
                  <a:srgbClr val="0000FF"/>
                </a:solidFill>
              </a:rPr>
              <a:t> </a:t>
            </a:r>
            <a:r>
              <a:rPr lang="en-US" altLang="ja-JP" sz="2400" b="1" dirty="0" err="1">
                <a:solidFill>
                  <a:srgbClr val="0000FF"/>
                </a:solidFill>
              </a:rPr>
              <a:t>Kurachi</a:t>
            </a:r>
            <a:r>
              <a:rPr lang="en-US" altLang="ja-JP" sz="2400" b="1" dirty="0">
                <a:solidFill>
                  <a:srgbClr val="0000FF"/>
                </a:solidFill>
              </a:rPr>
              <a:t> </a:t>
            </a:r>
            <a:r>
              <a:rPr lang="en-US" altLang="ja-JP" sz="1800" b="1" dirty="0">
                <a:solidFill>
                  <a:srgbClr val="000000"/>
                </a:solidFill>
              </a:rPr>
              <a:t>(Keio U.) </a:t>
            </a:r>
            <a:endParaRPr lang="en-US" altLang="ja-JP" sz="2400" b="1" dirty="0">
              <a:solidFill>
                <a:srgbClr val="0000FF"/>
              </a:solidFill>
            </a:endParaRPr>
          </a:p>
          <a:p>
            <a:pPr defTabSz="3986213" eaLnBrk="1" hangingPunct="1">
              <a:spcBef>
                <a:spcPct val="0"/>
              </a:spcBef>
            </a:pPr>
            <a:r>
              <a:rPr lang="en-US" altLang="ja-JP" sz="2400" b="1" dirty="0">
                <a:solidFill>
                  <a:srgbClr val="0000FF"/>
                </a:solidFill>
              </a:rPr>
              <a:t>Chandrasekhar Chatterjee </a:t>
            </a:r>
            <a:r>
              <a:rPr lang="en-US" altLang="ja-JP" sz="1800" b="1" dirty="0">
                <a:solidFill>
                  <a:srgbClr val="000000"/>
                </a:solidFill>
              </a:rPr>
              <a:t>(Keio U.), </a:t>
            </a:r>
            <a:r>
              <a:rPr lang="en-US" altLang="ja-JP" sz="2400" b="1" dirty="0">
                <a:solidFill>
                  <a:srgbClr val="0000FF"/>
                </a:solidFill>
              </a:rPr>
              <a:t> Yu Hamada </a:t>
            </a:r>
            <a:r>
              <a:rPr lang="en-US" altLang="ja-JP" sz="1800" b="1" dirty="0">
                <a:solidFill>
                  <a:srgbClr val="000000"/>
                </a:solidFill>
              </a:rPr>
              <a:t>(Kyoto U.) </a:t>
            </a:r>
            <a:endParaRPr lang="en-US" altLang="ja-JP" sz="1800" b="1" dirty="0">
              <a:solidFill>
                <a:srgbClr val="00CC00"/>
              </a:solidFill>
            </a:endParaRPr>
          </a:p>
        </p:txBody>
      </p:sp>
      <p:sp>
        <p:nvSpPr>
          <p:cNvPr id="40967" name="正方形/長方形 8"/>
          <p:cNvSpPr>
            <a:spLocks noChangeArrowheads="1"/>
          </p:cNvSpPr>
          <p:nvPr/>
        </p:nvSpPr>
        <p:spPr bwMode="auto">
          <a:xfrm>
            <a:off x="18642" y="1888781"/>
            <a:ext cx="8210958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000" b="1" u="sng" dirty="0"/>
              <a:t>2HDM</a:t>
            </a:r>
          </a:p>
          <a:p>
            <a:r>
              <a:rPr lang="en-US" altLang="ja-JP" sz="1600" b="1" dirty="0" err="1"/>
              <a:t>Eto</a:t>
            </a:r>
            <a:r>
              <a:rPr lang="en-US" altLang="ja-JP" sz="1600" b="1" dirty="0"/>
              <a:t>, </a:t>
            </a:r>
            <a:r>
              <a:rPr lang="en-US" altLang="ja-JP" sz="1600" b="1" dirty="0" err="1"/>
              <a:t>Kurachi</a:t>
            </a:r>
            <a:r>
              <a:rPr lang="en-US" altLang="ja-JP" sz="1600" b="1" dirty="0"/>
              <a:t>, MN, </a:t>
            </a:r>
            <a:r>
              <a:rPr lang="en-US" altLang="ja-JP" sz="1600" b="1" dirty="0" err="1"/>
              <a:t>Phys.Lett</a:t>
            </a:r>
            <a:r>
              <a:rPr lang="en-US" altLang="ja-JP" sz="1600" b="1" dirty="0"/>
              <a:t>. B785 (2018) 447-453 [</a:t>
            </a:r>
            <a:r>
              <a:rPr lang="en-US" altLang="ja-JP" sz="1600" b="1" dirty="0">
                <a:hlinkClick r:id="rId2"/>
              </a:rPr>
              <a:t>arXiv:1803.04662</a:t>
            </a:r>
            <a:r>
              <a:rPr lang="en-US" altLang="ja-JP" sz="1600" b="1" dirty="0"/>
              <a:t> [hep-</a:t>
            </a:r>
            <a:r>
              <a:rPr lang="en-US" altLang="ja-JP" sz="1600" b="1" dirty="0" err="1"/>
              <a:t>ph</a:t>
            </a:r>
            <a:r>
              <a:rPr lang="en-US" altLang="ja-JP" sz="1600" b="1" dirty="0"/>
              <a:t>]] </a:t>
            </a:r>
            <a:endParaRPr lang="en-US" altLang="ja-JP" sz="2000" b="1" dirty="0"/>
          </a:p>
          <a:p>
            <a:r>
              <a:rPr lang="en-US" altLang="ja-JP" sz="1600" b="1" dirty="0" err="1"/>
              <a:t>Eto</a:t>
            </a:r>
            <a:r>
              <a:rPr lang="en-US" altLang="ja-JP" sz="1600" b="1" dirty="0"/>
              <a:t>, </a:t>
            </a:r>
            <a:r>
              <a:rPr lang="en-US" altLang="ja-JP" sz="1600" b="1" dirty="0" err="1"/>
              <a:t>Kurachi</a:t>
            </a:r>
            <a:r>
              <a:rPr lang="en-US" altLang="ja-JP" sz="1600" b="1" dirty="0"/>
              <a:t>, MN, JHEP 1808 (2018) 195 [</a:t>
            </a:r>
            <a:r>
              <a:rPr lang="en-US" altLang="ja-JP" sz="1600" b="1" dirty="0">
                <a:hlinkClick r:id="rId3"/>
              </a:rPr>
              <a:t>arXiv:1805.07015</a:t>
            </a:r>
            <a:r>
              <a:rPr lang="en-US" altLang="ja-JP" sz="1600" b="1" dirty="0"/>
              <a:t> [hep-</a:t>
            </a:r>
            <a:r>
              <a:rPr lang="en-US" altLang="ja-JP" sz="1600" b="1" dirty="0" err="1"/>
              <a:t>ph</a:t>
            </a:r>
            <a:r>
              <a:rPr lang="en-US" altLang="ja-JP" sz="1600" b="1" dirty="0"/>
              <a:t>]]</a:t>
            </a:r>
          </a:p>
          <a:p>
            <a:r>
              <a:rPr lang="en-US" altLang="ja-JP" sz="1600" b="1" dirty="0" err="1"/>
              <a:t>Eto</a:t>
            </a:r>
            <a:r>
              <a:rPr lang="en-US" altLang="ja-JP" sz="1600" b="1" dirty="0"/>
              <a:t>, Hamada, </a:t>
            </a:r>
            <a:r>
              <a:rPr lang="en-US" altLang="ja-JP" sz="1600" b="1" dirty="0" err="1"/>
              <a:t>Kurachi</a:t>
            </a:r>
            <a:r>
              <a:rPr lang="en-US" altLang="ja-JP" sz="1600" b="1" dirty="0"/>
              <a:t>, MN, in preparation</a:t>
            </a:r>
          </a:p>
          <a:p>
            <a:r>
              <a:rPr lang="en-US" altLang="ja-JP" sz="700" b="1" dirty="0"/>
              <a:t> </a:t>
            </a:r>
            <a:endParaRPr lang="en-US" altLang="ja-JP" sz="700" b="1" u="sng" dirty="0"/>
          </a:p>
          <a:p>
            <a:r>
              <a:rPr lang="en-US" altLang="ja-JP" sz="2000" b="1" u="sng" dirty="0"/>
              <a:t>Georgi-</a:t>
            </a:r>
            <a:r>
              <a:rPr lang="en-US" altLang="ja-JP" sz="2000" b="1" u="sng" dirty="0" err="1"/>
              <a:t>Machacek</a:t>
            </a:r>
            <a:r>
              <a:rPr lang="en-US" altLang="ja-JP" sz="2000" b="1" u="sng" dirty="0"/>
              <a:t> model</a:t>
            </a:r>
          </a:p>
          <a:p>
            <a:r>
              <a:rPr lang="en-US" altLang="ja-JP" sz="1600" b="1" dirty="0"/>
              <a:t>Chatterjee, </a:t>
            </a:r>
            <a:r>
              <a:rPr lang="en-US" altLang="ja-JP" sz="1600" b="1" dirty="0" err="1"/>
              <a:t>Kurachi</a:t>
            </a:r>
            <a:r>
              <a:rPr lang="en-US" altLang="ja-JP" sz="1600" b="1" dirty="0"/>
              <a:t>, MN, </a:t>
            </a:r>
            <a:r>
              <a:rPr lang="en-US" altLang="ja-JP" sz="1600" b="1" dirty="0" err="1"/>
              <a:t>Phys.Rev</a:t>
            </a:r>
            <a:r>
              <a:rPr lang="en-US" altLang="ja-JP" sz="1600" b="1" dirty="0"/>
              <a:t>. D97 (2018) 115010 [</a:t>
            </a:r>
            <a:r>
              <a:rPr lang="en-US" altLang="ja-JP" sz="1600" b="1" dirty="0">
                <a:hlinkClick r:id="rId4"/>
              </a:rPr>
              <a:t>arXiv:1801.10469</a:t>
            </a:r>
            <a:r>
              <a:rPr lang="en-US" altLang="ja-JP" sz="1600" b="1" dirty="0"/>
              <a:t> [hep-</a:t>
            </a:r>
            <a:r>
              <a:rPr lang="en-US" altLang="ja-JP" sz="1600" b="1" dirty="0" err="1"/>
              <a:t>ph</a:t>
            </a:r>
            <a:r>
              <a:rPr lang="en-US" altLang="ja-JP" sz="1600" b="1" dirty="0"/>
              <a:t>]] </a:t>
            </a:r>
            <a:endParaRPr lang="en-US" altLang="ja-JP" sz="2000" b="1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F37FB0-E7D6-4A74-A197-A5FFEA3C9A76}"/>
              </a:ext>
            </a:extLst>
          </p:cNvPr>
          <p:cNvSpPr txBox="1"/>
          <p:nvPr/>
        </p:nvSpPr>
        <p:spPr>
          <a:xfrm>
            <a:off x="-16826" y="9670"/>
            <a:ext cx="2243191" cy="461665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rgbClr val="00CC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Collabo</a:t>
            </a:r>
            <a:r>
              <a:rPr lang="en-US" altLang="ja-JP" sz="2400" b="1" dirty="0">
                <a:solidFill>
                  <a:srgbClr val="00CC00"/>
                </a:solidFill>
              </a:rPr>
              <a:t>rators</a:t>
            </a:r>
            <a:endParaRPr kumimoji="1" lang="ja-JP" altLang="en-US" sz="2400" b="1" kern="1200" dirty="0" err="1">
              <a:solidFill>
                <a:srgbClr val="00CC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A9B5857-3C3A-4198-BAAC-835688AB7662}"/>
              </a:ext>
            </a:extLst>
          </p:cNvPr>
          <p:cNvSpPr txBox="1"/>
          <p:nvPr/>
        </p:nvSpPr>
        <p:spPr>
          <a:xfrm>
            <a:off x="-27843" y="1487588"/>
            <a:ext cx="1900817" cy="461665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CC00"/>
                </a:solidFill>
              </a:rPr>
              <a:t>References</a:t>
            </a:r>
            <a:endParaRPr kumimoji="1" lang="ja-JP" altLang="en-US" sz="2400" b="1" kern="1200" dirty="0" err="1">
              <a:solidFill>
                <a:srgbClr val="00CC00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01508DE-4220-4934-AA41-EA04287601EE}"/>
              </a:ext>
            </a:extLst>
          </p:cNvPr>
          <p:cNvSpPr/>
          <p:nvPr/>
        </p:nvSpPr>
        <p:spPr>
          <a:xfrm>
            <a:off x="1192691" y="3807792"/>
            <a:ext cx="5406890" cy="976243"/>
          </a:xfrm>
          <a:prstGeom prst="roundRect">
            <a:avLst>
              <a:gd name="adj" fmla="val 4030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SM: topologically trivial</a:t>
            </a:r>
          </a:p>
          <a:p>
            <a:pPr lvl="0" algn="ctr"/>
            <a:r>
              <a: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  </a:t>
            </a:r>
            <a:r>
              <a:rPr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BSM</a:t>
            </a:r>
            <a:r>
              <a:rPr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 topologically </a:t>
            </a:r>
            <a:r>
              <a:rPr lang="en-US" altLang="ja-JP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nontrivial</a:t>
            </a:r>
            <a:endParaRPr lang="ja-JP" alt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0C26EB-4C38-4008-A3F0-32DBB6C90309}"/>
              </a:ext>
            </a:extLst>
          </p:cNvPr>
          <p:cNvSpPr txBox="1"/>
          <p:nvPr/>
        </p:nvSpPr>
        <p:spPr>
          <a:xfrm>
            <a:off x="3679687" y="4779623"/>
            <a:ext cx="4302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Cosmic strings, domain walls,</a:t>
            </a:r>
            <a:r>
              <a:rPr lang="ja-JP" altLang="en-US" b="1" dirty="0"/>
              <a:t> </a:t>
            </a:r>
            <a:r>
              <a:rPr kumimoji="1" lang="en-US" altLang="ja-JP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monopoles …</a:t>
            </a:r>
            <a:endParaRPr kumimoji="1" lang="ja-JP" altLang="en-US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18A41F0-87E7-4556-B589-6E6273F9C0C0}"/>
              </a:ext>
            </a:extLst>
          </p:cNvPr>
          <p:cNvSpPr txBox="1"/>
          <p:nvPr/>
        </p:nvSpPr>
        <p:spPr>
          <a:xfrm>
            <a:off x="6076458" y="1887354"/>
            <a:ext cx="2225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Focusing on domain walls</a:t>
            </a:r>
            <a:endParaRPr lang="ja-JP" altLang="en-US" dirty="0" err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227016-172E-41F9-B50B-035077806766}"/>
              </a:ext>
            </a:extLst>
          </p:cNvPr>
          <p:cNvSpPr txBox="1"/>
          <p:nvPr/>
        </p:nvSpPr>
        <p:spPr>
          <a:xfrm>
            <a:off x="6454080" y="2710915"/>
            <a:ext cx="1858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Focusing on vortices</a:t>
            </a:r>
            <a:endParaRPr lang="ja-JP" altLang="en-US" dirty="0" err="1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45E0788-929A-477B-BCE3-71A67F5F862F}"/>
              </a:ext>
            </a:extLst>
          </p:cNvPr>
          <p:cNvSpPr txBox="1"/>
          <p:nvPr/>
        </p:nvSpPr>
        <p:spPr>
          <a:xfrm>
            <a:off x="4715380" y="2891089"/>
            <a:ext cx="2162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Focusing on monopoles</a:t>
            </a:r>
            <a:endParaRPr lang="ja-JP" altLang="en-US" dirty="0" err="1"/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0C8B9B76-B244-41A2-AE1C-696672AC44A6}"/>
              </a:ext>
            </a:extLst>
          </p:cNvPr>
          <p:cNvCxnSpPr>
            <a:cxnSpLocks/>
          </p:cNvCxnSpPr>
          <p:nvPr/>
        </p:nvCxnSpPr>
        <p:spPr>
          <a:xfrm flipH="1">
            <a:off x="5598994" y="2089078"/>
            <a:ext cx="477464" cy="100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DB50298-32D5-45FB-A3EE-8F90F072B60F}"/>
              </a:ext>
            </a:extLst>
          </p:cNvPr>
          <p:cNvCxnSpPr>
            <a:cxnSpLocks/>
          </p:cNvCxnSpPr>
          <p:nvPr/>
        </p:nvCxnSpPr>
        <p:spPr>
          <a:xfrm flipH="1" flipV="1">
            <a:off x="5923330" y="2794902"/>
            <a:ext cx="553268" cy="68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62D93649-29BF-4756-8061-3749CE84A5A9}"/>
              </a:ext>
            </a:extLst>
          </p:cNvPr>
          <p:cNvCxnSpPr>
            <a:cxnSpLocks/>
          </p:cNvCxnSpPr>
          <p:nvPr/>
        </p:nvCxnSpPr>
        <p:spPr>
          <a:xfrm flipH="1" flipV="1">
            <a:off x="4165864" y="2947302"/>
            <a:ext cx="553268" cy="68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203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A27E866B-DA1A-43CD-BD5F-FAB621DB6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8841" y="79241"/>
            <a:ext cx="3124247" cy="501316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D32E01CA-A80C-4F0C-AABA-79AF35D673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6731" y="2657180"/>
            <a:ext cx="1157692" cy="25746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6B92F7A-2082-4AD4-8BAA-68B82FEB7EF8}"/>
              </a:ext>
            </a:extLst>
          </p:cNvPr>
          <p:cNvSpPr txBox="1"/>
          <p:nvPr/>
        </p:nvSpPr>
        <p:spPr>
          <a:xfrm>
            <a:off x="7110350" y="3400229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energy</a:t>
            </a:r>
            <a:endParaRPr kumimoji="1" lang="ja-JP" altLang="en-US" sz="2000" b="1" dirty="0" err="1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6177F1AC-E108-4BA6-B70A-B9BF746E6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5612" y="1483980"/>
            <a:ext cx="1960672" cy="1973209"/>
          </a:xfrm>
          <a:prstGeom prst="rect">
            <a:avLst/>
          </a:prstGeom>
        </p:spPr>
      </p:pic>
      <p:sp>
        <p:nvSpPr>
          <p:cNvPr id="3" name="右中かっこ 2">
            <a:extLst>
              <a:ext uri="{FF2B5EF4-FFF2-40B4-BE49-F238E27FC236}">
                <a16:creationId xmlns:a16="http://schemas.microsoft.com/office/drawing/2014/main" id="{AF085AE0-3A96-46DC-814B-B1869AB0EEEC}"/>
              </a:ext>
            </a:extLst>
          </p:cNvPr>
          <p:cNvSpPr/>
          <p:nvPr/>
        </p:nvSpPr>
        <p:spPr>
          <a:xfrm rot="5400000">
            <a:off x="1062108" y="3547402"/>
            <a:ext cx="229775" cy="1069143"/>
          </a:xfrm>
          <a:prstGeom prst="rightBrace">
            <a:avLst>
              <a:gd name="adj1" fmla="val 27610"/>
              <a:gd name="adj2" fmla="val 49024"/>
            </a:avLst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ED1B50-08E6-44F6-A7A8-CF2331284360}"/>
              </a:ext>
            </a:extLst>
          </p:cNvPr>
          <p:cNvSpPr txBox="1"/>
          <p:nvPr/>
        </p:nvSpPr>
        <p:spPr>
          <a:xfrm>
            <a:off x="3387945" y="3290674"/>
            <a:ext cx="2599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(l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arge</a:t>
            </a:r>
            <a:r>
              <a:rPr kumimoji="1" lang="ja-JP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&amp; small)</a:t>
            </a:r>
          </a:p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CP d</a:t>
            </a:r>
            <a:r>
              <a:rPr lang="en-US" altLang="ja-JP" sz="2400" b="1" dirty="0"/>
              <a:t>omain wall</a:t>
            </a:r>
            <a:endParaRPr kumimoji="1" lang="en-US" altLang="ja-JP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r>
              <a:rPr lang="en-US" altLang="ja-JP" sz="1800" b="1" dirty="0"/>
              <a:t>CP recovered </a:t>
            </a:r>
          </a:p>
          <a:p>
            <a:r>
              <a:rPr lang="en-US" altLang="ja-JP" sz="1800" b="1" dirty="0"/>
              <a:t> on the wall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3ECDA47-4ED1-4C3F-9BD5-8EF22BAD3672}"/>
              </a:ext>
            </a:extLst>
          </p:cNvPr>
          <p:cNvSpPr/>
          <p:nvPr/>
        </p:nvSpPr>
        <p:spPr>
          <a:xfrm>
            <a:off x="2237020" y="4667250"/>
            <a:ext cx="33759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err="1">
                <a:solidFill>
                  <a:srgbClr val="0000FF"/>
                </a:solidFill>
              </a:rPr>
              <a:t>Battye</a:t>
            </a:r>
            <a:r>
              <a:rPr lang="en-US" altLang="ja-JP" sz="1600" b="1" dirty="0">
                <a:solidFill>
                  <a:srgbClr val="0000FF"/>
                </a:solidFill>
              </a:rPr>
              <a:t>, Brawn &amp; </a:t>
            </a:r>
            <a:r>
              <a:rPr lang="en-US" altLang="ja-JP" sz="1600" b="1" dirty="0" err="1">
                <a:solidFill>
                  <a:srgbClr val="0000FF"/>
                </a:solidFill>
              </a:rPr>
              <a:t>Pilaftsis</a:t>
            </a:r>
            <a:r>
              <a:rPr lang="en-US" altLang="ja-JP" sz="1600" b="1" dirty="0">
                <a:solidFill>
                  <a:srgbClr val="0000FF"/>
                </a:solidFill>
              </a:rPr>
              <a:t> (‘11)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543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0F7818E-C15C-433A-98BC-ED1C81578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460" y="12454"/>
            <a:ext cx="1752825" cy="493963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D32E01CA-A80C-4F0C-AABA-79AF35D67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485" y="2657180"/>
            <a:ext cx="1157692" cy="25746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6B92F7A-2082-4AD4-8BAA-68B82FEB7EF8}"/>
              </a:ext>
            </a:extLst>
          </p:cNvPr>
          <p:cNvSpPr txBox="1"/>
          <p:nvPr/>
        </p:nvSpPr>
        <p:spPr>
          <a:xfrm>
            <a:off x="6800864" y="3470566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energy</a:t>
            </a:r>
            <a:endParaRPr kumimoji="1" lang="ja-JP" altLang="en-US" sz="2000" b="1" dirty="0" err="1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6012176D-1790-4A4C-9C41-B0BEBA20B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5271" y="1468477"/>
            <a:ext cx="1876266" cy="1888263"/>
          </a:xfrm>
          <a:prstGeom prst="rect">
            <a:avLst/>
          </a:prstGeom>
        </p:spPr>
      </p:pic>
      <p:sp>
        <p:nvSpPr>
          <p:cNvPr id="23" name="右中かっこ 22">
            <a:extLst>
              <a:ext uri="{FF2B5EF4-FFF2-40B4-BE49-F238E27FC236}">
                <a16:creationId xmlns:a16="http://schemas.microsoft.com/office/drawing/2014/main" id="{1E515259-AE62-49F0-BCC5-3D84C8ABF526}"/>
              </a:ext>
            </a:extLst>
          </p:cNvPr>
          <p:cNvSpPr/>
          <p:nvPr/>
        </p:nvSpPr>
        <p:spPr>
          <a:xfrm rot="5400000">
            <a:off x="1850697" y="3884223"/>
            <a:ext cx="228174" cy="393901"/>
          </a:xfrm>
          <a:prstGeom prst="rightBrace">
            <a:avLst>
              <a:gd name="adj1" fmla="val 27610"/>
              <a:gd name="adj2" fmla="val 49024"/>
            </a:avLst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42CD61-8B27-42DE-8AC4-177BBB6FBD0D}"/>
              </a:ext>
            </a:extLst>
          </p:cNvPr>
          <p:cNvSpPr txBox="1"/>
          <p:nvPr/>
        </p:nvSpPr>
        <p:spPr>
          <a:xfrm>
            <a:off x="3488534" y="3203312"/>
            <a:ext cx="30928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Membrane</a:t>
            </a:r>
          </a:p>
          <a:p>
            <a:r>
              <a:rPr lang="en-US" altLang="ja-JP" sz="2400" b="1" dirty="0"/>
              <a:t>(sine-Gordon kink)</a:t>
            </a:r>
            <a:endParaRPr kumimoji="1" lang="en-US" altLang="ja-JP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r>
              <a:rPr lang="en-US" altLang="ja-JP" sz="1800" b="1" dirty="0"/>
              <a:t>CP broken around the wall</a:t>
            </a:r>
          </a:p>
          <a:p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(recovered on the wall)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7E801B6-B698-48D6-A9F3-F65587DF6076}"/>
              </a:ext>
            </a:extLst>
          </p:cNvPr>
          <p:cNvSpPr/>
          <p:nvPr/>
        </p:nvSpPr>
        <p:spPr>
          <a:xfrm>
            <a:off x="3747404" y="4572731"/>
            <a:ext cx="24982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Bachas &amp; </a:t>
            </a:r>
            <a:r>
              <a:rPr lang="en-US" altLang="ja-JP" sz="1600" b="1" dirty="0" err="1">
                <a:solidFill>
                  <a:srgbClr val="0000FF"/>
                </a:solidFill>
              </a:rPr>
              <a:t>Tomaras</a:t>
            </a:r>
            <a:r>
              <a:rPr lang="en-US" altLang="ja-JP" sz="1600" b="1" dirty="0">
                <a:solidFill>
                  <a:srgbClr val="0000FF"/>
                </a:solidFill>
              </a:rPr>
              <a:t> (‘95)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18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D279A93A-4656-47B9-B1F6-2837E6F49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105" y="-1825"/>
            <a:ext cx="1688983" cy="501830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416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D32E01CA-A80C-4F0C-AABA-79AF35D67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485" y="2657180"/>
            <a:ext cx="1157692" cy="25746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6B92F7A-2082-4AD4-8BAA-68B82FEB7EF8}"/>
              </a:ext>
            </a:extLst>
          </p:cNvPr>
          <p:cNvSpPr txBox="1"/>
          <p:nvPr/>
        </p:nvSpPr>
        <p:spPr>
          <a:xfrm>
            <a:off x="6876579" y="3191006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energy</a:t>
            </a:r>
            <a:endParaRPr kumimoji="1" lang="ja-JP" altLang="en-US" sz="2000" b="1" dirty="0" err="1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  <p:sp>
        <p:nvSpPr>
          <p:cNvPr id="23" name="右中かっこ 22">
            <a:extLst>
              <a:ext uri="{FF2B5EF4-FFF2-40B4-BE49-F238E27FC236}">
                <a16:creationId xmlns:a16="http://schemas.microsoft.com/office/drawing/2014/main" id="{1E515259-AE62-49F0-BCC5-3D84C8ABF526}"/>
              </a:ext>
            </a:extLst>
          </p:cNvPr>
          <p:cNvSpPr/>
          <p:nvPr/>
        </p:nvSpPr>
        <p:spPr>
          <a:xfrm rot="5400000">
            <a:off x="2636143" y="3544254"/>
            <a:ext cx="228174" cy="1073840"/>
          </a:xfrm>
          <a:prstGeom prst="rightBrace">
            <a:avLst>
              <a:gd name="adj1" fmla="val 27610"/>
              <a:gd name="adj2" fmla="val 49024"/>
            </a:avLst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22744FF-7801-4807-9308-3840F2EFD3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5699" y="1385520"/>
            <a:ext cx="2092571" cy="209710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30C11E5-5211-4C61-BC35-174ED4DBD99C}"/>
              </a:ext>
            </a:extLst>
          </p:cNvPr>
          <p:cNvSpPr txBox="1"/>
          <p:nvPr/>
        </p:nvSpPr>
        <p:spPr>
          <a:xfrm>
            <a:off x="3427547" y="3488698"/>
            <a:ext cx="37071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C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omposite membrane</a:t>
            </a:r>
          </a:p>
          <a:p>
            <a:r>
              <a:rPr lang="en-US" altLang="ja-JP" sz="2400" b="1" dirty="0"/>
              <a:t>(double sine-Gordon)</a:t>
            </a:r>
            <a:endParaRPr kumimoji="1" lang="en-US" altLang="ja-JP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pPr lvl="0"/>
            <a:r>
              <a:rPr lang="en-US" altLang="ja-JP" sz="1800" b="1" dirty="0">
                <a:solidFill>
                  <a:prstClr val="black"/>
                </a:solidFill>
              </a:rPr>
              <a:t>CP broken around membrane</a:t>
            </a:r>
          </a:p>
          <a:p>
            <a:r>
              <a:rPr lang="en-US" altLang="ja-JP" sz="1800" b="1" dirty="0"/>
              <a:t>(recovered on membrane)</a:t>
            </a:r>
            <a:endParaRPr lang="ja-JP" altLang="en-US" sz="1800" b="1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06ECF05A-A478-46B4-813E-B7CD96CDC770}"/>
              </a:ext>
            </a:extLst>
          </p:cNvPr>
          <p:cNvSpPr/>
          <p:nvPr/>
        </p:nvSpPr>
        <p:spPr>
          <a:xfrm>
            <a:off x="4531173" y="4723040"/>
            <a:ext cx="775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new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11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0D1A05E-66D8-455B-AFB9-5D7A4DA69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2090" y="12536"/>
            <a:ext cx="1650247" cy="502619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0133B10-8EE3-4D0C-9848-D5FF9A521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" y="843465"/>
            <a:ext cx="3488126" cy="3760676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68D859F-41FC-4600-8E28-392E13B535D3}"/>
              </a:ext>
            </a:extLst>
          </p:cNvPr>
          <p:cNvGrpSpPr/>
          <p:nvPr/>
        </p:nvGrpSpPr>
        <p:grpSpPr>
          <a:xfrm>
            <a:off x="88324" y="4445519"/>
            <a:ext cx="2338987" cy="615553"/>
            <a:chOff x="4026497" y="1665952"/>
            <a:chExt cx="2338987" cy="615553"/>
          </a:xfrm>
        </p:grpSpPr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B8E1D2E7-7F80-4F12-9456-CCD5D5EBA095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1849574"/>
              <a:ext cx="46759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F9C6049-05B5-4438-A5FE-E1F32F174BF8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97" y="2125337"/>
              <a:ext cx="448091" cy="0"/>
            </a:xfrm>
            <a:prstGeom prst="line">
              <a:avLst/>
            </a:prstGeom>
            <a:ln>
              <a:solidFill>
                <a:srgbClr val="00CC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E447F7-C01B-40A1-9BF4-072944E63F4F}"/>
                </a:ext>
              </a:extLst>
            </p:cNvPr>
            <p:cNvSpPr txBox="1"/>
            <p:nvPr/>
          </p:nvSpPr>
          <p:spPr>
            <a:xfrm flipH="1">
              <a:off x="4442765" y="1665952"/>
              <a:ext cx="192271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b="1" dirty="0"/>
                <a:t>G</a:t>
              </a:r>
              <a:r>
                <a:rPr kumimoji="1" lang="en-US" altLang="ja-JP" sz="1600" b="1" dirty="0"/>
                <a:t>lobal min</a:t>
              </a:r>
            </a:p>
            <a:p>
              <a:r>
                <a:rPr lang="en-US" altLang="ja-JP" sz="1800" b="1" dirty="0"/>
                <a:t> </a:t>
              </a:r>
              <a:r>
                <a:rPr lang="en-US" altLang="ja-JP" sz="1600" b="1" dirty="0"/>
                <a:t>Local min</a:t>
              </a:r>
              <a:endParaRPr kumimoji="1" lang="ja-JP" altLang="en-US" sz="1800" b="1" dirty="0" err="1"/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D32E01CA-A80C-4F0C-AABA-79AF35D67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671" y="2657180"/>
            <a:ext cx="1157692" cy="257467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6B92F7A-2082-4AD4-8BAA-68B82FEB7EF8}"/>
              </a:ext>
            </a:extLst>
          </p:cNvPr>
          <p:cNvSpPr txBox="1"/>
          <p:nvPr/>
        </p:nvSpPr>
        <p:spPr>
          <a:xfrm>
            <a:off x="6876579" y="3458919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energy</a:t>
            </a:r>
            <a:endParaRPr kumimoji="1" lang="ja-JP" altLang="en-US" sz="2000" b="1" dirty="0" err="1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65D46B-AB51-4D1D-B009-C49EDF145F70}"/>
              </a:ext>
            </a:extLst>
          </p:cNvPr>
          <p:cNvGrpSpPr/>
          <p:nvPr/>
        </p:nvGrpSpPr>
        <p:grpSpPr>
          <a:xfrm>
            <a:off x="71640" y="-15595"/>
            <a:ext cx="6048606" cy="862451"/>
            <a:chOff x="71639" y="-15595"/>
            <a:chExt cx="8119162" cy="108585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C810029-310E-4CD3-8DB0-DDBBA917B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39" y="-15595"/>
              <a:ext cx="5292694" cy="1085850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CB92876-3A0D-4DC9-B324-3158039AA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01539" y="617877"/>
              <a:ext cx="3489262" cy="357060"/>
            </a:xfrm>
            <a:prstGeom prst="rect">
              <a:avLst/>
            </a:prstGeom>
          </p:spPr>
        </p:pic>
      </p:grp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29E63506-3FBC-465D-AB3E-7D0BCDEF3061}"/>
              </a:ext>
            </a:extLst>
          </p:cNvPr>
          <p:cNvCxnSpPr>
            <a:cxnSpLocks/>
          </p:cNvCxnSpPr>
          <p:nvPr/>
        </p:nvCxnSpPr>
        <p:spPr>
          <a:xfrm flipV="1">
            <a:off x="3322576" y="3964154"/>
            <a:ext cx="0" cy="400028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図 4">
            <a:extLst>
              <a:ext uri="{FF2B5EF4-FFF2-40B4-BE49-F238E27FC236}">
                <a16:creationId xmlns:a16="http://schemas.microsoft.com/office/drawing/2014/main" id="{24A462C3-7152-41A7-9D7F-8234485CD8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0184" y="1381294"/>
            <a:ext cx="2115447" cy="217296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9EB8EC7-3E12-4E88-9862-908839F54FB3}"/>
              </a:ext>
            </a:extLst>
          </p:cNvPr>
          <p:cNvSpPr txBox="1"/>
          <p:nvPr/>
        </p:nvSpPr>
        <p:spPr>
          <a:xfrm>
            <a:off x="3620913" y="3471224"/>
            <a:ext cx="25994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Z</a:t>
            </a:r>
            <a:r>
              <a:rPr lang="en-US" altLang="ja-JP" sz="2400" b="1" baseline="-25000" dirty="0"/>
              <a:t>2</a:t>
            </a:r>
            <a:r>
              <a:rPr kumimoji="1" lang="en-US" altLang="ja-JP" sz="2400" b="1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</a:t>
            </a:r>
            <a:r>
              <a:rPr lang="en-US" altLang="ja-JP" sz="2400" b="1" dirty="0"/>
              <a:t>omain wall</a:t>
            </a:r>
            <a:endParaRPr kumimoji="1" lang="en-US" altLang="ja-JP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r>
              <a:rPr lang="en-US" altLang="ja-JP" sz="1800" b="1" dirty="0"/>
              <a:t>CP broken on the wall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F01B09D-28EF-479D-B7A1-7E1E30511F52}"/>
              </a:ext>
            </a:extLst>
          </p:cNvPr>
          <p:cNvSpPr/>
          <p:nvPr/>
        </p:nvSpPr>
        <p:spPr>
          <a:xfrm>
            <a:off x="4531173" y="4723040"/>
            <a:ext cx="775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FF"/>
                </a:solidFill>
              </a:rPr>
              <a:t>new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85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6548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1F6E482-7F89-458E-890A-AD1E9A4D14FF}"/>
              </a:ext>
            </a:extLst>
          </p:cNvPr>
          <p:cNvGrpSpPr/>
          <p:nvPr/>
        </p:nvGrpSpPr>
        <p:grpSpPr>
          <a:xfrm>
            <a:off x="-6958" y="370984"/>
            <a:ext cx="8245455" cy="1511715"/>
            <a:chOff x="-6958" y="111095"/>
            <a:chExt cx="8245455" cy="1511715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2909D455-02A7-4C74-8AB7-A8CC3DFA0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9035" y="208300"/>
              <a:ext cx="2119842" cy="328077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98A3B17-E443-4AEC-AF55-681646B0E329}"/>
                </a:ext>
              </a:extLst>
            </p:cNvPr>
            <p:cNvSpPr txBox="1"/>
            <p:nvPr/>
          </p:nvSpPr>
          <p:spPr>
            <a:xfrm>
              <a:off x="-6958" y="111095"/>
              <a:ext cx="4059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ea typeface="+mj-ea"/>
                  <a:cs typeface="Arial" panose="020B0604020202020204" pitchFamily="34" charset="0"/>
                </a:rPr>
                <a:t>(1) Alignment</a:t>
              </a:r>
              <a:r>
                <a:rPr kumimoji="1" lang="en-US" altLang="ja-JP" sz="2000" b="1" i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 </a:t>
              </a:r>
              <a:r>
                <a:rPr kumimoji="1" lang="en-US" altLang="ja-JP" sz="24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4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1</a:t>
              </a:r>
              <a:r>
                <a:rPr kumimoji="1" lang="en-US" altLang="ja-JP" sz="24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=</a:t>
              </a:r>
              <a:r>
                <a:rPr kumimoji="1" lang="en-US" altLang="ja-JP" sz="24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kumimoji="1" lang="en-US" altLang="ja-JP" sz="24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2</a:t>
              </a:r>
              <a:r>
                <a:rPr kumimoji="1" lang="en-US" altLang="ja-JP" sz="2000" b="1" kern="1200" baseline="-250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 </a:t>
              </a:r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(tan</a:t>
              </a:r>
              <a:r>
                <a:rPr kumimoji="1" lang="en-US" altLang="ja-JP" sz="2000" b="1" i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=1)</a:t>
              </a:r>
              <a:endParaRPr kumimoji="1" lang="ja-JP" altLang="en-US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A41B836-925D-4642-82F1-A2B5FD3C2D43}"/>
                </a:ext>
              </a:extLst>
            </p:cNvPr>
            <p:cNvSpPr txBox="1"/>
            <p:nvPr/>
          </p:nvSpPr>
          <p:spPr>
            <a:xfrm>
              <a:off x="3506132" y="154114"/>
              <a:ext cx="9311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when</a:t>
              </a:r>
              <a:endParaRPr kumimoji="1" lang="ja-JP" altLang="en-US" sz="24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D61BAD5-1847-4EE4-B741-05606BCD383F}"/>
                </a:ext>
              </a:extLst>
            </p:cNvPr>
            <p:cNvGrpSpPr/>
            <p:nvPr/>
          </p:nvGrpSpPr>
          <p:grpSpPr>
            <a:xfrm>
              <a:off x="116859" y="519440"/>
              <a:ext cx="8121638" cy="1103370"/>
              <a:chOff x="112264" y="2012815"/>
              <a:chExt cx="8121638" cy="1103370"/>
            </a:xfrm>
          </p:grpSpPr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A5BD514A-F67E-4BB0-B1AB-824FAA0802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2264" y="2012815"/>
                <a:ext cx="8085172" cy="1103370"/>
              </a:xfrm>
              <a:prstGeom prst="rect">
                <a:avLst/>
              </a:prstGeom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0D3EC846-8F61-4E5B-8D6A-3C1352DD6A5F}"/>
                  </a:ext>
                </a:extLst>
              </p:cNvPr>
              <p:cNvSpPr txBox="1"/>
              <p:nvPr/>
            </p:nvSpPr>
            <p:spPr>
              <a:xfrm>
                <a:off x="7453072" y="2552513"/>
                <a:ext cx="78083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/>
                  <a:t>    </a:t>
                </a:r>
                <a:endParaRPr kumimoji="1" lang="ja-JP" altLang="en-US" sz="2400" b="1" kern="1200" dirty="0" err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E022CEC2-3188-4357-AABF-F22BE884DDCA}"/>
              </a:ext>
            </a:extLst>
          </p:cNvPr>
          <p:cNvGrpSpPr/>
          <p:nvPr/>
        </p:nvGrpSpPr>
        <p:grpSpPr>
          <a:xfrm>
            <a:off x="-13787" y="2298901"/>
            <a:ext cx="5929580" cy="404706"/>
            <a:chOff x="-13787" y="2101581"/>
            <a:chExt cx="5929580" cy="404706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9C518D14-E37B-445F-B146-EC748539C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99083" y="2136905"/>
              <a:ext cx="1616710" cy="324301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3249A79C-05FB-4CDC-8A1D-91D984068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7839" y="2109462"/>
              <a:ext cx="2244801" cy="381193"/>
            </a:xfrm>
            <a:prstGeom prst="rect">
              <a:avLst/>
            </a:prstGeom>
          </p:spPr>
        </p:pic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6BC9F13F-C03F-4C6F-B73A-9CA764E7D4B3}"/>
                </a:ext>
              </a:extLst>
            </p:cNvPr>
            <p:cNvSpPr txBox="1"/>
            <p:nvPr/>
          </p:nvSpPr>
          <p:spPr>
            <a:xfrm>
              <a:off x="-13787" y="2106177"/>
              <a:ext cx="13233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(3) Exact 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AF4DD1D-95F8-45EA-9FCB-E14D907DBD96}"/>
                </a:ext>
              </a:extLst>
            </p:cNvPr>
            <p:cNvSpPr txBox="1"/>
            <p:nvPr/>
          </p:nvSpPr>
          <p:spPr>
            <a:xfrm>
              <a:off x="3530506" y="2101581"/>
              <a:ext cx="10698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when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30A53A9-14DA-46CB-84EF-32DF7F70E364}"/>
              </a:ext>
            </a:extLst>
          </p:cNvPr>
          <p:cNvGrpSpPr/>
          <p:nvPr/>
        </p:nvGrpSpPr>
        <p:grpSpPr>
          <a:xfrm>
            <a:off x="1181296" y="2737926"/>
            <a:ext cx="6331491" cy="1686356"/>
            <a:chOff x="432311" y="3253243"/>
            <a:chExt cx="6331491" cy="1686356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56F7BDE7-4889-47ED-88F9-5CD67FB47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6708" y="3640632"/>
              <a:ext cx="5130213" cy="605132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B8027736-20F6-4BD2-B997-70D2D36EE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1434" y="4244938"/>
              <a:ext cx="5922034" cy="611961"/>
            </a:xfrm>
            <a:prstGeom prst="rect">
              <a:avLst/>
            </a:prstGeom>
          </p:spPr>
        </p:pic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A5FC6D78-C0FA-46BD-B3CC-AC28A6B7F0D5}"/>
                </a:ext>
              </a:extLst>
            </p:cNvPr>
            <p:cNvSpPr/>
            <p:nvPr/>
          </p:nvSpPr>
          <p:spPr>
            <a:xfrm>
              <a:off x="432311" y="3253243"/>
              <a:ext cx="6331491" cy="1686356"/>
            </a:xfrm>
            <a:prstGeom prst="round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7017D85-D857-4C8C-8098-62BA4C1BA8A5}"/>
                </a:ext>
              </a:extLst>
            </p:cNvPr>
            <p:cNvSpPr txBox="1"/>
            <p:nvPr/>
          </p:nvSpPr>
          <p:spPr>
            <a:xfrm>
              <a:off x="562870" y="3315283"/>
              <a:ext cx="51077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/>
                <a:t>The most symmetric Higgs sector</a:t>
              </a:r>
              <a:endParaRPr lang="ja-JP" altLang="en-US" sz="2000" b="1" dirty="0" err="1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F95A458-99F6-4010-A489-D2CCE2AEF42B}"/>
              </a:ext>
            </a:extLst>
          </p:cNvPr>
          <p:cNvGrpSpPr/>
          <p:nvPr/>
        </p:nvGrpSpPr>
        <p:grpSpPr>
          <a:xfrm>
            <a:off x="-17792" y="1802899"/>
            <a:ext cx="8274964" cy="781692"/>
            <a:chOff x="-17792" y="1557448"/>
            <a:chExt cx="8274964" cy="781692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6B4C6EC3-763E-4ECB-9F07-1CD6B5333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43115" y="1668897"/>
              <a:ext cx="2683343" cy="328077"/>
            </a:xfrm>
            <a:prstGeom prst="rect">
              <a:avLst/>
            </a:prstGeom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ABDED1B-9A5C-4A84-B610-8B31841A84C5}"/>
                </a:ext>
              </a:extLst>
            </p:cNvPr>
            <p:cNvSpPr txBox="1"/>
            <p:nvPr/>
          </p:nvSpPr>
          <p:spPr>
            <a:xfrm>
              <a:off x="-17792" y="1605576"/>
              <a:ext cx="3728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/>
                <a:t>(2) Exact custodial symmetry</a:t>
              </a:r>
              <a:endParaRPr kumimoji="1" lang="ja-JP" altLang="en-US" sz="2000" b="1" dirty="0" err="1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CECE92D6-9C3E-4D77-A0F0-B5BD41A170C2}"/>
                </a:ext>
              </a:extLst>
            </p:cNvPr>
            <p:cNvSpPr txBox="1"/>
            <p:nvPr/>
          </p:nvSpPr>
          <p:spPr>
            <a:xfrm>
              <a:off x="6392426" y="1618341"/>
              <a:ext cx="10698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when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634441AF-7764-4FE2-925D-CE47ED6FD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7394" y="2063693"/>
              <a:ext cx="1779778" cy="275447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E79D7A4D-4126-46C3-AF5B-A1F0D4611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99934" y="1557448"/>
              <a:ext cx="924631" cy="514161"/>
            </a:xfrm>
            <a:prstGeom prst="rect">
              <a:avLst/>
            </a:prstGeom>
          </p:spPr>
        </p:pic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07F51D7-9D06-4E51-BE27-87213076AB02}"/>
              </a:ext>
            </a:extLst>
          </p:cNvPr>
          <p:cNvSpPr txBox="1"/>
          <p:nvPr/>
        </p:nvSpPr>
        <p:spPr>
          <a:xfrm>
            <a:off x="36742" y="4523768"/>
            <a:ext cx="4659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(4) Gauge sector:  sin</a:t>
            </a:r>
            <a:r>
              <a:rPr kumimoji="1" lang="en-US" altLang="ja-JP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i="1" kern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kumimoji="1" lang="en-US" altLang="ja-JP" sz="2000" b="1" kern="1200" baseline="-250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W</a:t>
            </a:r>
            <a:r>
              <a:rPr kumimoji="1" lang="en-US" altLang="ja-JP" sz="2000" b="1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=0 (</a:t>
            </a:r>
            <a:r>
              <a:rPr kumimoji="1" lang="en-US" altLang="ja-JP" sz="20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’=0)</a:t>
            </a:r>
            <a:endParaRPr kumimoji="1" lang="ja-JP" altLang="en-US" sz="20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A8D8914-2DB7-432C-8329-D3643FD869A6}"/>
              </a:ext>
            </a:extLst>
          </p:cNvPr>
          <p:cNvSpPr txBox="1"/>
          <p:nvPr/>
        </p:nvSpPr>
        <p:spPr>
          <a:xfrm>
            <a:off x="70195" y="-34229"/>
            <a:ext cx="4350604" cy="470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Simplification of parameters</a:t>
            </a:r>
            <a:endParaRPr kumimoji="1" lang="ja-JP" altLang="en-US" sz="2400" b="1" u="sng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E0E72FD-EA58-4C8E-9296-DCECF69AE52B}"/>
              </a:ext>
            </a:extLst>
          </p:cNvPr>
          <p:cNvSpPr txBox="1"/>
          <p:nvPr/>
        </p:nvSpPr>
        <p:spPr>
          <a:xfrm>
            <a:off x="4420799" y="4451639"/>
            <a:ext cx="3864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Consider the simplest case and </a:t>
            </a:r>
          </a:p>
          <a:p>
            <a:r>
              <a:rPr lang="en-US" altLang="ja-JP" sz="1600" b="1" i="1" dirty="0">
                <a:solidFill>
                  <a:srgbClr val="0000FF"/>
                </a:solidFill>
              </a:rPr>
              <a:t>then </a:t>
            </a:r>
            <a:r>
              <a:rPr kumimoji="1" lang="en-US" altLang="ja-JP" sz="1600" b="1" i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relax the conditions gradually</a:t>
            </a:r>
            <a:endParaRPr kumimoji="1" lang="ja-JP" altLang="en-US" sz="1600" b="1" i="1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7187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A64582C-57C7-49EA-8818-4111B6249F48}"/>
              </a:ext>
            </a:extLst>
          </p:cNvPr>
          <p:cNvSpPr txBox="1"/>
          <p:nvPr/>
        </p:nvSpPr>
        <p:spPr>
          <a:xfrm>
            <a:off x="43635" y="6883"/>
            <a:ext cx="4022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Stable non-Abelian string</a:t>
            </a:r>
            <a:endParaRPr kumimoji="1" lang="ja-JP" altLang="en-US" sz="2400" b="1" u="sng" kern="1200" dirty="0" err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AB0F2B1-D951-448B-8157-03F1661BC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334" y="774724"/>
            <a:ext cx="3459040" cy="98515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20A342A-5140-4524-ACDF-D0B8D306A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62" y="852839"/>
            <a:ext cx="2983482" cy="94518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5C2540B-DDF4-477C-8E12-734695FE2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00" y="1935743"/>
            <a:ext cx="3860153" cy="68798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58571EE-E39A-45D3-A876-77757441D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37" y="2618381"/>
            <a:ext cx="4592752" cy="287736"/>
          </a:xfrm>
          <a:prstGeom prst="rect">
            <a:avLst/>
          </a:prstGeom>
        </p:spPr>
      </p:pic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4A506A37-38D0-44F0-A935-613226E08929}"/>
              </a:ext>
            </a:extLst>
          </p:cNvPr>
          <p:cNvSpPr/>
          <p:nvPr/>
        </p:nvSpPr>
        <p:spPr>
          <a:xfrm>
            <a:off x="3639220" y="941971"/>
            <a:ext cx="388633" cy="56518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1B6F6E-705A-435E-866E-24FD1B9C36AA}"/>
              </a:ext>
            </a:extLst>
          </p:cNvPr>
          <p:cNvSpPr txBox="1"/>
          <p:nvPr/>
        </p:nvSpPr>
        <p:spPr>
          <a:xfrm>
            <a:off x="4196541" y="188386"/>
            <a:ext cx="30175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/>
              <a:t>U(1)</a:t>
            </a:r>
            <a:r>
              <a:rPr kumimoji="1" lang="en-US" altLang="ja-JP" sz="2000" b="1" baseline="-25000" dirty="0"/>
              <a:t>a </a:t>
            </a:r>
            <a:r>
              <a:rPr kumimoji="1" lang="en-US" altLang="ja-JP" sz="2000" b="1" dirty="0"/>
              <a:t>: global string</a:t>
            </a:r>
          </a:p>
          <a:p>
            <a:r>
              <a:rPr lang="en-US" altLang="ja-JP" sz="1800" b="1" dirty="0"/>
              <a:t>            (log div tension)  </a:t>
            </a:r>
            <a:endParaRPr kumimoji="1" lang="ja-JP" altLang="en-US" sz="1800" b="1" dirty="0" err="1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B75D6E0-DD1D-4AB2-8B78-6CEF0E5980CF}"/>
              </a:ext>
            </a:extLst>
          </p:cNvPr>
          <p:cNvCxnSpPr>
            <a:cxnSpLocks/>
          </p:cNvCxnSpPr>
          <p:nvPr/>
        </p:nvCxnSpPr>
        <p:spPr>
          <a:xfrm flipH="1">
            <a:off x="3833536" y="452368"/>
            <a:ext cx="388633" cy="4436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87CAA00-8C10-42BD-9AB7-2AAC2D9AEB9C}"/>
              </a:ext>
            </a:extLst>
          </p:cNvPr>
          <p:cNvSpPr/>
          <p:nvPr/>
        </p:nvSpPr>
        <p:spPr>
          <a:xfrm>
            <a:off x="4012180" y="938141"/>
            <a:ext cx="817138" cy="56518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B02AB5F-A293-4D8D-80B4-D2DD09CEA032}"/>
              </a:ext>
            </a:extLst>
          </p:cNvPr>
          <p:cNvCxnSpPr>
            <a:cxnSpLocks/>
          </p:cNvCxnSpPr>
          <p:nvPr/>
        </p:nvCxnSpPr>
        <p:spPr>
          <a:xfrm flipV="1">
            <a:off x="4670591" y="1535490"/>
            <a:ext cx="0" cy="4587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92C0C67-CB0C-4E80-BAD0-B6C698A84F70}"/>
              </a:ext>
            </a:extLst>
          </p:cNvPr>
          <p:cNvCxnSpPr>
            <a:cxnSpLocks/>
          </p:cNvCxnSpPr>
          <p:nvPr/>
        </p:nvCxnSpPr>
        <p:spPr>
          <a:xfrm flipH="1">
            <a:off x="2817129" y="1999495"/>
            <a:ext cx="1843410" cy="1331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D8247E8-1816-41F9-8BFE-D88689AFA45C}"/>
              </a:ext>
            </a:extLst>
          </p:cNvPr>
          <p:cNvSpPr txBox="1"/>
          <p:nvPr/>
        </p:nvSpPr>
        <p:spPr>
          <a:xfrm>
            <a:off x="4645519" y="1870693"/>
            <a:ext cx="2310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/>
              <a:t>SU(2)</a:t>
            </a:r>
            <a:r>
              <a:rPr kumimoji="1" lang="en-US" altLang="ja-JP" sz="2000" b="1" baseline="-25000" dirty="0"/>
              <a:t>W</a:t>
            </a:r>
            <a:r>
              <a:rPr kumimoji="1" lang="en-US" altLang="ja-JP" sz="2000" b="1" dirty="0"/>
              <a:t> : flux tube</a:t>
            </a:r>
            <a:endParaRPr kumimoji="1" lang="ja-JP" altLang="en-US" sz="2000" b="1" dirty="0" err="1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55804189-7458-4238-96BE-83F9AF7B12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16" y="2970518"/>
            <a:ext cx="5326351" cy="196908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5573288-6663-4535-B679-F7B0F5D006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2794" y="3489682"/>
            <a:ext cx="1904519" cy="451453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D451385-A8A6-4BFE-A4AC-06090BF34F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0722" y="4174923"/>
            <a:ext cx="727613" cy="28340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AEA3EAF2-02BF-41B9-AA20-42D807BA39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0457" y="4431616"/>
            <a:ext cx="1658016" cy="33337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FF368A95-43DC-4970-A199-00BF57AE53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50117" y="2256211"/>
            <a:ext cx="2612590" cy="71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01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A03B4AA-2283-4491-A2C2-463C09D7ECD6}"/>
              </a:ext>
            </a:extLst>
          </p:cNvPr>
          <p:cNvSpPr txBox="1"/>
          <p:nvPr/>
        </p:nvSpPr>
        <p:spPr>
          <a:xfrm>
            <a:off x="119662" y="339459"/>
            <a:ext cx="73634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SU(2)</a:t>
            </a:r>
            <a:r>
              <a:rPr kumimoji="1" lang="en-US" altLang="ja-JP" sz="2200" b="1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</a:t>
            </a:r>
            <a:r>
              <a:rPr kumimoji="1" lang="en-US" altLang="ja-JP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is recovered at </a:t>
            </a:r>
            <a:r>
              <a:rPr kumimoji="1" lang="en-US" altLang="ja-JP" sz="22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ja-JP" altLang="en-US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→∞</a:t>
            </a:r>
            <a:endParaRPr kumimoji="1" lang="en-US" altLang="ja-JP" sz="22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r>
              <a:rPr kumimoji="1" lang="ja-JP" altLang="en-US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　　　</a:t>
            </a:r>
            <a:r>
              <a:rPr kumimoji="1" lang="en-US" altLang="ja-JP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&amp;</a:t>
            </a:r>
            <a:r>
              <a:rPr kumimoji="1" lang="ja-JP" altLang="en-US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en-US" altLang="ja-JP" sz="22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spontaneously broken</a:t>
            </a:r>
            <a:r>
              <a:rPr lang="en-US" altLang="ja-JP" sz="2200" b="1" dirty="0"/>
              <a:t> at  </a:t>
            </a:r>
            <a:r>
              <a:rPr lang="en-US" altLang="ja-JP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ja-JP" altLang="en-US" sz="2200" b="1" dirty="0"/>
              <a:t>→</a:t>
            </a:r>
            <a:r>
              <a:rPr lang="en-US" altLang="ja-JP" sz="2200" b="1" dirty="0"/>
              <a:t>0 (vortex core)</a:t>
            </a:r>
            <a:endParaRPr kumimoji="1" lang="ja-JP" altLang="en-US" sz="22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F384BE3-B3D0-4F09-B5EC-0EDB6155D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96" y="1128235"/>
            <a:ext cx="3168367" cy="83448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973B0C4-D126-4CFB-BEAC-60B02BBD4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73" y="2480980"/>
            <a:ext cx="3056394" cy="87847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84E35B2-662C-4B64-AA64-8F00DC58F54D}"/>
              </a:ext>
            </a:extLst>
          </p:cNvPr>
          <p:cNvSpPr txBox="1"/>
          <p:nvPr/>
        </p:nvSpPr>
        <p:spPr>
          <a:xfrm flipH="1">
            <a:off x="72923" y="2030752"/>
            <a:ext cx="798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err="1"/>
              <a:t>Nambu</a:t>
            </a:r>
            <a:r>
              <a:rPr kumimoji="1" lang="en-US" altLang="ja-JP" sz="2400" b="1" dirty="0"/>
              <a:t>-Goldstone modes localized around a vortex</a:t>
            </a:r>
            <a:endParaRPr kumimoji="1" lang="ja-JP" altLang="en-US" sz="2400" b="1" dirty="0" err="1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7935B5-F771-48E8-A2D3-3E72112F1806}"/>
              </a:ext>
            </a:extLst>
          </p:cNvPr>
          <p:cNvSpPr txBox="1"/>
          <p:nvPr/>
        </p:nvSpPr>
        <p:spPr>
          <a:xfrm flipH="1">
            <a:off x="4023169" y="2673677"/>
            <a:ext cx="339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/>
              <a:t>→　</a:t>
            </a:r>
            <a:r>
              <a:rPr lang="en-US" altLang="ja-JP" sz="2400" b="1" dirty="0"/>
              <a:t>Moduli of</a:t>
            </a:r>
            <a:r>
              <a:rPr kumimoji="1" lang="en-US" altLang="ja-JP" sz="2400" b="1" dirty="0"/>
              <a:t> a vortex</a:t>
            </a:r>
            <a:endParaRPr kumimoji="1" lang="ja-JP" altLang="en-US" sz="2400" b="1" dirty="0" err="1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7EA8606-27C6-4541-98EA-3FB57657B1E0}"/>
              </a:ext>
            </a:extLst>
          </p:cNvPr>
          <p:cNvGrpSpPr/>
          <p:nvPr/>
        </p:nvGrpSpPr>
        <p:grpSpPr>
          <a:xfrm>
            <a:off x="175794" y="3444675"/>
            <a:ext cx="7993063" cy="1400175"/>
            <a:chOff x="175794" y="3410984"/>
            <a:chExt cx="7993063" cy="1400175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9EA6CE10-7E6A-4090-8563-4BF6AC2EE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94" y="3410984"/>
              <a:ext cx="3228975" cy="99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1EA8D736-78C7-4DBA-9A0F-A64F9746A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5582" y="3410984"/>
              <a:ext cx="3343275" cy="942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0FCAFBF-2FA7-4839-BCED-58E26914B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157" y="4393647"/>
              <a:ext cx="19939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b="1">
                  <a:latin typeface="Arial" panose="020B0604020202020204" pitchFamily="34" charset="0"/>
                </a:rPr>
                <a:t>“ground state”</a:t>
              </a:r>
              <a:endParaRPr lang="ja-JP" altLang="en-US" sz="2000" b="1">
                <a:latin typeface="Arial" panose="020B0604020202020204" pitchFamily="34" charset="0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18C6E3F6-489E-48D9-9DBE-26C05BB20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1582" y="4349197"/>
              <a:ext cx="19272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400" b="1">
                  <a:solidFill>
                    <a:srgbClr val="000000"/>
                  </a:solidFill>
                  <a:latin typeface="Arial" panose="020B0604020202020204" pitchFamily="34" charset="0"/>
                </a:rPr>
                <a:t>fluctuations</a:t>
              </a:r>
              <a:endParaRPr lang="ja-JP" altLang="en-US" sz="1400">
                <a:latin typeface="Arial" panose="020B0604020202020204" pitchFamily="34" charset="0"/>
              </a:endParaRPr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747891C4-17E7-401C-8245-22FEA5AC8A7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704807" y="4058684"/>
              <a:ext cx="949325" cy="0"/>
            </a:xfrm>
            <a:prstGeom prst="straightConnector1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4E30990-B49E-45CD-93FB-193511F1B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8482" y="4393647"/>
              <a:ext cx="31099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defTabSz="37465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16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000" b="1">
                  <a:solidFill>
                    <a:srgbClr val="0000FF"/>
                  </a:solidFill>
                  <a:latin typeface="Arial" panose="020B0604020202020204" pitchFamily="34" charset="0"/>
                </a:rPr>
                <a:t>1+1 dim effective theory</a:t>
              </a:r>
              <a:endParaRPr lang="ja-JP" altLang="en-US" sz="2000" b="1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953A2FAC-ADF7-48C1-9DF3-19753D7048EE}"/>
              </a:ext>
            </a:extLst>
          </p:cNvPr>
          <p:cNvSpPr/>
          <p:nvPr/>
        </p:nvSpPr>
        <p:spPr>
          <a:xfrm>
            <a:off x="773371" y="2511273"/>
            <a:ext cx="3153096" cy="887844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7439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51B3EE8-7656-4A71-86C7-3FF2B34BC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9" y="1176978"/>
            <a:ext cx="3021821" cy="287891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C9E33B5-DAA0-4880-8B1A-E02E6857D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303" y="3747846"/>
            <a:ext cx="2708802" cy="85816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7A5304B-E648-4FCA-8B50-716C1AE6F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1526" y="654238"/>
            <a:ext cx="2526364" cy="68721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9FF2757-7AD0-4D34-AB82-46C4ECA47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6598" y="3769790"/>
            <a:ext cx="2753485" cy="75282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1B506FA-4C5C-4036-BE0C-5B1C89DC24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1441" y="484480"/>
            <a:ext cx="3010048" cy="1013342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21B3FD6-79E9-4EA6-9AC5-B7BD085AFAC1}"/>
              </a:ext>
            </a:extLst>
          </p:cNvPr>
          <p:cNvSpPr/>
          <p:nvPr/>
        </p:nvSpPr>
        <p:spPr>
          <a:xfrm>
            <a:off x="3623856" y="2376849"/>
            <a:ext cx="24320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prstClr val="black"/>
                </a:solidFill>
              </a:rPr>
              <a:t>SU(2)</a:t>
            </a:r>
            <a:r>
              <a:rPr lang="en-US" altLang="ja-JP" sz="2200" b="1" baseline="-25000" dirty="0">
                <a:solidFill>
                  <a:prstClr val="black"/>
                </a:solidFill>
              </a:rPr>
              <a:t>C </a:t>
            </a:r>
            <a:r>
              <a:rPr lang="en-US" altLang="ja-JP" sz="2200" b="1" dirty="0">
                <a:solidFill>
                  <a:prstClr val="black"/>
                </a:solidFill>
              </a:rPr>
              <a:t>custodial </a:t>
            </a:r>
          </a:p>
          <a:p>
            <a:r>
              <a:rPr lang="en-US" altLang="ja-JP" sz="2200" b="1" dirty="0">
                <a:solidFill>
                  <a:prstClr val="black"/>
                </a:solidFill>
              </a:rPr>
              <a:t>     symmetry</a:t>
            </a:r>
            <a:endParaRPr lang="ja-JP" altLang="en-US" dirty="0"/>
          </a:p>
        </p:txBody>
      </p:sp>
      <p:sp>
        <p:nvSpPr>
          <p:cNvPr id="9" name="矢印: 右カーブ 8">
            <a:extLst>
              <a:ext uri="{FF2B5EF4-FFF2-40B4-BE49-F238E27FC236}">
                <a16:creationId xmlns:a16="http://schemas.microsoft.com/office/drawing/2014/main" id="{93970268-5DB7-4726-8B35-E19489F7219B}"/>
              </a:ext>
            </a:extLst>
          </p:cNvPr>
          <p:cNvSpPr/>
          <p:nvPr/>
        </p:nvSpPr>
        <p:spPr>
          <a:xfrm flipH="1" flipV="1">
            <a:off x="2631001" y="1267814"/>
            <a:ext cx="920010" cy="2501982"/>
          </a:xfrm>
          <a:prstGeom prst="curvedRightArrow">
            <a:avLst>
              <a:gd name="adj1" fmla="val 25000"/>
              <a:gd name="adj2" fmla="val 50000"/>
              <a:gd name="adj3" fmla="val 3509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0D8F9A32-84D3-43AE-8FE1-3E2CCB7B883D}"/>
              </a:ext>
            </a:extLst>
          </p:cNvPr>
          <p:cNvCxnSpPr>
            <a:cxnSpLocks/>
          </p:cNvCxnSpPr>
          <p:nvPr/>
        </p:nvCxnSpPr>
        <p:spPr>
          <a:xfrm>
            <a:off x="8047279" y="1346351"/>
            <a:ext cx="0" cy="2501982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8A87F7-FA07-49BB-9DCF-68EBCA793BE7}"/>
              </a:ext>
            </a:extLst>
          </p:cNvPr>
          <p:cNvSpPr txBox="1"/>
          <p:nvPr/>
        </p:nvSpPr>
        <p:spPr>
          <a:xfrm>
            <a:off x="6375553" y="2176609"/>
            <a:ext cx="15959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/>
              <a:t>o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pposite </a:t>
            </a:r>
          </a:p>
          <a:p>
            <a:pPr algn="ctr"/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flux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992BBD6-69EE-4549-915B-B174B080C182}"/>
              </a:ext>
            </a:extLst>
          </p:cNvPr>
          <p:cNvSpPr txBox="1"/>
          <p:nvPr/>
        </p:nvSpPr>
        <p:spPr>
          <a:xfrm>
            <a:off x="48139" y="69786"/>
            <a:ext cx="5106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CP</a:t>
            </a:r>
            <a:r>
              <a:rPr lang="en-US" altLang="ja-JP" sz="2400" b="1" baseline="30000" dirty="0"/>
              <a:t>1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</a:t>
            </a:r>
            <a:r>
              <a:rPr kumimoji="1" lang="ja-JP" altLang="en-US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⇔ 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SU(2) magnetic flux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6734E98-57CB-4D68-8F3D-F023A8804EED}"/>
              </a:ext>
            </a:extLst>
          </p:cNvPr>
          <p:cNvSpPr txBox="1"/>
          <p:nvPr/>
        </p:nvSpPr>
        <p:spPr>
          <a:xfrm>
            <a:off x="743563" y="830178"/>
            <a:ext cx="1349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Z-string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956E8C4-2926-4504-A428-44083CE90098}"/>
              </a:ext>
            </a:extLst>
          </p:cNvPr>
          <p:cNvSpPr txBox="1"/>
          <p:nvPr/>
        </p:nvSpPr>
        <p:spPr>
          <a:xfrm>
            <a:off x="790085" y="4072273"/>
            <a:ext cx="1349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Z-string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A17087B-7DB2-4986-9667-B906EB2D1839}"/>
              </a:ext>
            </a:extLst>
          </p:cNvPr>
          <p:cNvSpPr txBox="1"/>
          <p:nvPr/>
        </p:nvSpPr>
        <p:spPr>
          <a:xfrm>
            <a:off x="944089" y="2931685"/>
            <a:ext cx="1349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W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-string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F40BAD20-EC18-41DA-A0D5-786DCEFF33AE}"/>
              </a:ext>
            </a:extLst>
          </p:cNvPr>
          <p:cNvCxnSpPr>
            <a:cxnSpLocks/>
          </p:cNvCxnSpPr>
          <p:nvPr/>
        </p:nvCxnSpPr>
        <p:spPr>
          <a:xfrm flipH="1">
            <a:off x="1390852" y="894898"/>
            <a:ext cx="1109092" cy="5066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5FD953F0-30D0-4FD1-A883-5411E2860E69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1413309" y="3892900"/>
            <a:ext cx="1195994" cy="2840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397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FD85F36-7F48-447A-8CA3-2C4A12B9B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359" y="961850"/>
            <a:ext cx="5635465" cy="327947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D673F0D-11FF-42AD-80D5-65306F338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9" y="1176979"/>
            <a:ext cx="2544871" cy="242452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C40C32-7F9A-4772-B77A-D0BC8B634B71}"/>
              </a:ext>
            </a:extLst>
          </p:cNvPr>
          <p:cNvSpPr txBox="1"/>
          <p:nvPr/>
        </p:nvSpPr>
        <p:spPr>
          <a:xfrm>
            <a:off x="43634" y="6883"/>
            <a:ext cx="3585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Topological </a:t>
            </a:r>
            <a:r>
              <a:rPr kumimoji="1" lang="en-US" altLang="ja-JP" sz="2400" b="1" u="sng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Z-string</a:t>
            </a:r>
            <a:endParaRPr kumimoji="1" lang="ja-JP" altLang="en-US" sz="2400" b="1" u="sng" kern="1200" dirty="0" err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7A244F-538E-41AA-A0B1-48922D2E7B1B}"/>
              </a:ext>
            </a:extLst>
          </p:cNvPr>
          <p:cNvSpPr/>
          <p:nvPr/>
        </p:nvSpPr>
        <p:spPr>
          <a:xfrm>
            <a:off x="3124375" y="6514"/>
            <a:ext cx="5227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prstClr val="black"/>
                </a:solidFill>
              </a:rPr>
              <a:t>@ </a:t>
            </a:r>
            <a:r>
              <a:rPr lang="en-US" altLang="ja-JP" sz="2000" b="1" dirty="0">
                <a:solidFill>
                  <a:srgbClr val="FF0000"/>
                </a:solidFill>
              </a:rPr>
              <a:t>sin</a:t>
            </a:r>
            <a:r>
              <a:rPr lang="en-US" altLang="ja-JP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sz="2000" b="1" baseline="-25000" dirty="0" err="1">
                <a:solidFill>
                  <a:srgbClr val="FF0000"/>
                </a:solidFill>
              </a:rPr>
              <a:t>W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</a:rPr>
              <a:t>=0 (</a:t>
            </a:r>
            <a:r>
              <a:rPr lang="en-US" altLang="ja-JP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ja-JP" sz="2000" b="1" dirty="0">
                <a:solidFill>
                  <a:srgbClr val="FF0000"/>
                </a:solidFill>
              </a:rPr>
              <a:t>’=0), </a:t>
            </a:r>
            <a:r>
              <a:rPr lang="en-US" altLang="ja-JP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prstClr val="black"/>
                </a:solidFill>
              </a:rPr>
              <a:t>1</a:t>
            </a:r>
            <a:r>
              <a:rPr lang="en-US" altLang="ja-JP" sz="2400" b="1" dirty="0">
                <a:solidFill>
                  <a:prstClr val="black"/>
                </a:solidFill>
              </a:rPr>
              <a:t>=</a:t>
            </a:r>
            <a:r>
              <a:rPr lang="en-US" altLang="ja-JP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prstClr val="black"/>
                </a:solidFill>
              </a:rPr>
              <a:t>2</a:t>
            </a:r>
            <a:r>
              <a:rPr lang="en-US" altLang="ja-JP" sz="2000" b="1" baseline="-25000" dirty="0">
                <a:solidFill>
                  <a:prstClr val="black"/>
                </a:solidFill>
              </a:rPr>
              <a:t> </a:t>
            </a:r>
            <a:r>
              <a:rPr lang="en-US" altLang="ja-JP" sz="2000" b="1" dirty="0">
                <a:solidFill>
                  <a:prstClr val="black"/>
                </a:solidFill>
              </a:rPr>
              <a:t>(tan</a:t>
            </a:r>
            <a:r>
              <a:rPr lang="en-US" altLang="ja-JP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000" b="1" dirty="0">
                <a:solidFill>
                  <a:prstClr val="black"/>
                </a:solidFill>
              </a:rPr>
              <a:t>=1), SU(2)</a:t>
            </a:r>
            <a:r>
              <a:rPr lang="en-US" altLang="ja-JP" sz="2000" b="1" baseline="-25000" dirty="0">
                <a:solidFill>
                  <a:prstClr val="black"/>
                </a:solidFill>
              </a:rPr>
              <a:t>C</a:t>
            </a:r>
            <a:endParaRPr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6" name="インク 25">
                <a:extLst>
                  <a:ext uri="{FF2B5EF4-FFF2-40B4-BE49-F238E27FC236}">
                    <a16:creationId xmlns:a16="http://schemas.microsoft.com/office/drawing/2014/main" id="{AC0E0510-8258-429D-8BC3-3D46A29A61DB}"/>
                  </a:ext>
                </a:extLst>
              </p14:cNvPr>
              <p14:cNvContentPartPr/>
              <p14:nvPr/>
            </p14:nvContentPartPr>
            <p14:xfrm>
              <a:off x="1192156" y="1072714"/>
              <a:ext cx="6053648" cy="3417639"/>
            </p14:xfrm>
          </p:contentPart>
        </mc:Choice>
        <mc:Fallback>
          <p:pic>
            <p:nvPicPr>
              <p:cNvPr id="26" name="インク 25">
                <a:extLst>
                  <a:ext uri="{FF2B5EF4-FFF2-40B4-BE49-F238E27FC236}">
                    <a16:creationId xmlns:a16="http://schemas.microsoft.com/office/drawing/2014/main" id="{AC0E0510-8258-429D-8BC3-3D46A29A61D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3156" y="1063714"/>
                <a:ext cx="6071288" cy="343528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0FB5296-505B-42BF-B468-B8C8E633D426}"/>
              </a:ext>
            </a:extLst>
          </p:cNvPr>
          <p:cNvSpPr txBox="1"/>
          <p:nvPr/>
        </p:nvSpPr>
        <p:spPr>
          <a:xfrm>
            <a:off x="136819" y="457673"/>
            <a:ext cx="77090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U(1)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Y </a:t>
            </a:r>
            <a:r>
              <a:rPr lang="en-US" altLang="ja-JP" sz="2000" b="1" dirty="0"/>
              <a:t>lifts up all NA vortices minimizing Z-strings (N &amp; S poles)</a:t>
            </a:r>
            <a:endParaRPr kumimoji="1" lang="ja-JP" altLang="en-US" sz="20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99750968-D184-42C0-B4E3-75BAB577A8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67" y="4383155"/>
            <a:ext cx="1792632" cy="566803"/>
          </a:xfrm>
          <a:prstGeom prst="rect">
            <a:avLst/>
          </a:prstGeom>
        </p:spPr>
      </p:pic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228C8AF-74F5-41FF-A37B-F0B207F0FF4D}"/>
              </a:ext>
            </a:extLst>
          </p:cNvPr>
          <p:cNvCxnSpPr>
            <a:cxnSpLocks/>
          </p:cNvCxnSpPr>
          <p:nvPr/>
        </p:nvCxnSpPr>
        <p:spPr>
          <a:xfrm flipV="1">
            <a:off x="3561404" y="72189"/>
            <a:ext cx="1843181" cy="357491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97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AF5E1C-D614-4B32-BDEA-97BD5975E3EC}"/>
              </a:ext>
            </a:extLst>
          </p:cNvPr>
          <p:cNvSpPr txBox="1"/>
          <p:nvPr/>
        </p:nvSpPr>
        <p:spPr>
          <a:xfrm>
            <a:off x="6155354" y="1272942"/>
            <a:ext cx="19202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codimension</a:t>
            </a:r>
            <a:endParaRPr kumimoji="1" lang="en-US" altLang="ja-JP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  <a:p>
            <a:pPr algn="r"/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 </a:t>
            </a:r>
            <a:r>
              <a:rPr kumimoji="1" lang="en-US" altLang="ja-JP" sz="2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1</a:t>
            </a:r>
          </a:p>
          <a:p>
            <a:pPr algn="r"/>
            <a:r>
              <a:rPr lang="en-US" altLang="ja-JP" sz="2800" b="1" dirty="0">
                <a:solidFill>
                  <a:srgbClr val="0000FF"/>
                </a:solidFill>
              </a:rPr>
              <a:t>   2</a:t>
            </a:r>
          </a:p>
          <a:p>
            <a:pPr algn="r"/>
            <a:r>
              <a:rPr kumimoji="1" lang="en-US" altLang="ja-JP" sz="2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  3</a:t>
            </a:r>
            <a:endParaRPr kumimoji="1" lang="ja-JP" altLang="en-US" sz="2400" b="1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55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EE35A04-6FA9-4276-AA33-4FBFC5AEB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9" y="1176979"/>
            <a:ext cx="2544871" cy="2424524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EE7388C-1A84-45E4-81F2-C6E398211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271" y="1218275"/>
            <a:ext cx="4920595" cy="2835293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インク 2">
                <a:extLst>
                  <a:ext uri="{FF2B5EF4-FFF2-40B4-BE49-F238E27FC236}">
                    <a16:creationId xmlns:a16="http://schemas.microsoft.com/office/drawing/2014/main" id="{2B90676E-70CF-4946-86B4-81D420FD2FB0}"/>
                  </a:ext>
                </a:extLst>
              </p14:cNvPr>
              <p14:cNvContentPartPr/>
              <p14:nvPr/>
            </p14:nvContentPartPr>
            <p14:xfrm>
              <a:off x="1175827" y="1052303"/>
              <a:ext cx="6053648" cy="3417639"/>
            </p14:xfrm>
          </p:contentPart>
        </mc:Choice>
        <mc:Fallback>
          <p:pic>
            <p:nvPicPr>
              <p:cNvPr id="3" name="インク 2">
                <a:extLst>
                  <a:ext uri="{FF2B5EF4-FFF2-40B4-BE49-F238E27FC236}">
                    <a16:creationId xmlns:a16="http://schemas.microsoft.com/office/drawing/2014/main" id="{2B90676E-70CF-4946-86B4-81D420FD2FB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6827" y="1043303"/>
                <a:ext cx="6071288" cy="343528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D7F1200-9853-42C7-8A59-5F6CE05B7780}"/>
              </a:ext>
            </a:extLst>
          </p:cNvPr>
          <p:cNvSpPr/>
          <p:nvPr/>
        </p:nvSpPr>
        <p:spPr>
          <a:xfrm>
            <a:off x="3361139" y="6514"/>
            <a:ext cx="5076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prstClr val="black"/>
                </a:solidFill>
              </a:rPr>
              <a:t>@ </a:t>
            </a:r>
            <a:r>
              <a:rPr lang="en-US" altLang="ja-JP" sz="2000" b="1" dirty="0"/>
              <a:t>sin</a:t>
            </a:r>
            <a:r>
              <a:rPr lang="en-US" altLang="ja-JP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sz="2000" b="1" baseline="-25000" dirty="0" err="1"/>
              <a:t>W</a:t>
            </a:r>
            <a:r>
              <a:rPr lang="en-US" altLang="ja-JP" sz="2000" b="1" baseline="-25000" dirty="0"/>
              <a:t> </a:t>
            </a:r>
            <a:r>
              <a:rPr lang="en-US" altLang="ja-JP" sz="2000" b="1" dirty="0"/>
              <a:t>=0(</a:t>
            </a:r>
            <a:r>
              <a:rPr lang="en-US" altLang="ja-JP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ja-JP" sz="2000" b="1" dirty="0"/>
              <a:t>’=0), </a:t>
            </a:r>
            <a:r>
              <a:rPr lang="en-US" altLang="ja-JP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prstClr val="black"/>
                </a:solidFill>
              </a:rPr>
              <a:t>1</a:t>
            </a:r>
            <a:r>
              <a:rPr lang="en-US" altLang="ja-JP" sz="2400" b="1" dirty="0">
                <a:solidFill>
                  <a:prstClr val="black"/>
                </a:solidFill>
              </a:rPr>
              <a:t>=</a:t>
            </a:r>
            <a:r>
              <a:rPr lang="en-US" altLang="ja-JP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prstClr val="black"/>
                </a:solidFill>
              </a:rPr>
              <a:t>2</a:t>
            </a:r>
            <a:r>
              <a:rPr lang="en-US" altLang="ja-JP" sz="2000" b="1" baseline="-25000" dirty="0">
                <a:solidFill>
                  <a:prstClr val="black"/>
                </a:solidFill>
              </a:rPr>
              <a:t> </a:t>
            </a:r>
            <a:r>
              <a:rPr lang="en-US" altLang="ja-JP" sz="2000" b="1" dirty="0">
                <a:solidFill>
                  <a:prstClr val="black"/>
                </a:solidFill>
              </a:rPr>
              <a:t>(tan</a:t>
            </a:r>
            <a:r>
              <a:rPr lang="en-US" altLang="ja-JP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000" b="1" dirty="0">
                <a:solidFill>
                  <a:prstClr val="black"/>
                </a:solidFill>
              </a:rPr>
              <a:t>=1), </a:t>
            </a:r>
            <a:r>
              <a:rPr lang="en-US" altLang="ja-JP" sz="2000" b="1" dirty="0">
                <a:solidFill>
                  <a:srgbClr val="FF0000"/>
                </a:solidFill>
              </a:rPr>
              <a:t>SU(2)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C</a:t>
            </a:r>
            <a:endParaRPr lang="ja-JP" alt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F54D12B7-CAB0-4C79-995F-A7191665FDCC}"/>
              </a:ext>
            </a:extLst>
          </p:cNvPr>
          <p:cNvCxnSpPr>
            <a:cxnSpLocks/>
          </p:cNvCxnSpPr>
          <p:nvPr/>
        </p:nvCxnSpPr>
        <p:spPr>
          <a:xfrm flipV="1">
            <a:off x="7507743" y="77564"/>
            <a:ext cx="669455" cy="390615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A00330-B342-4F6C-934E-BAC80F10F4E3}"/>
              </a:ext>
            </a:extLst>
          </p:cNvPr>
          <p:cNvSpPr txBox="1"/>
          <p:nvPr/>
        </p:nvSpPr>
        <p:spPr>
          <a:xfrm>
            <a:off x="104162" y="487540"/>
            <a:ext cx="8148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SU(2)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C </a:t>
            </a:r>
            <a:r>
              <a:rPr lang="en-US" altLang="ja-JP" sz="2000" b="1" dirty="0"/>
              <a:t>introduces a potential minimizing either Z or W-strings</a:t>
            </a:r>
            <a:endParaRPr kumimoji="1" lang="ja-JP" altLang="en-US" sz="2000" b="1" kern="1200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39B194BE-FFFC-459F-87FB-72EA2DD6F623}"/>
              </a:ext>
            </a:extLst>
          </p:cNvPr>
          <p:cNvCxnSpPr>
            <a:cxnSpLocks/>
          </p:cNvCxnSpPr>
          <p:nvPr/>
        </p:nvCxnSpPr>
        <p:spPr>
          <a:xfrm flipV="1">
            <a:off x="205541" y="511633"/>
            <a:ext cx="669455" cy="390615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67B2A18-B7DF-451E-A3F5-9D630ADB8437}"/>
              </a:ext>
            </a:extLst>
          </p:cNvPr>
          <p:cNvSpPr txBox="1"/>
          <p:nvPr/>
        </p:nvSpPr>
        <p:spPr>
          <a:xfrm>
            <a:off x="43634" y="6883"/>
            <a:ext cx="3585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Topological </a:t>
            </a:r>
            <a:r>
              <a:rPr kumimoji="1" lang="en-US" altLang="ja-JP" sz="2400" b="1" u="sng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Z/W-string</a:t>
            </a:r>
            <a:endParaRPr kumimoji="1" lang="ja-JP" altLang="en-US" sz="2400" b="1" u="sng" kern="1200" dirty="0" err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0CA0AAB-8031-443F-B888-B2B566E34B4D}"/>
              </a:ext>
            </a:extLst>
          </p:cNvPr>
          <p:cNvCxnSpPr>
            <a:cxnSpLocks/>
          </p:cNvCxnSpPr>
          <p:nvPr/>
        </p:nvCxnSpPr>
        <p:spPr>
          <a:xfrm flipV="1">
            <a:off x="3561404" y="72189"/>
            <a:ext cx="1843181" cy="357491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594F5FA-AD22-49DF-BD38-8A64CA38F4E7}"/>
              </a:ext>
            </a:extLst>
          </p:cNvPr>
          <p:cNvSpPr txBox="1"/>
          <p:nvPr/>
        </p:nvSpPr>
        <p:spPr>
          <a:xfrm>
            <a:off x="0" y="4527092"/>
            <a:ext cx="83884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NEW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: 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There is a parameter region a W-string is stable, unlike SM.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84511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DF37D6-7DAD-4F15-B6AF-A414C596EB2F}"/>
              </a:ext>
            </a:extLst>
          </p:cNvPr>
          <p:cNvSpPr txBox="1"/>
          <p:nvPr/>
        </p:nvSpPr>
        <p:spPr>
          <a:xfrm>
            <a:off x="5461026" y="4215539"/>
            <a:ext cx="283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kern="12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Dvali</a:t>
            </a:r>
            <a:r>
              <a:rPr kumimoji="1" lang="en-US" altLang="ja-JP" sz="1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&amp; </a:t>
            </a:r>
            <a:r>
              <a:rPr kumimoji="1" lang="en-US" altLang="ja-JP" sz="1800" b="1" kern="1200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Senjanovic</a:t>
            </a:r>
            <a:r>
              <a:rPr kumimoji="1" lang="en-US" altLang="ja-JP" sz="1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(‘94)</a:t>
            </a:r>
            <a:endParaRPr kumimoji="1" lang="ja-JP" altLang="en-US" sz="1800" b="1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5C19F8D-5D5A-4C8B-A2FA-8321647280F0}"/>
              </a:ext>
            </a:extLst>
          </p:cNvPr>
          <p:cNvSpPr/>
          <p:nvPr/>
        </p:nvSpPr>
        <p:spPr>
          <a:xfrm>
            <a:off x="3361139" y="6514"/>
            <a:ext cx="50766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prstClr val="black"/>
                </a:solidFill>
              </a:rPr>
              <a:t>@ </a:t>
            </a:r>
            <a:r>
              <a:rPr lang="en-US" altLang="ja-JP" sz="2000" b="1" dirty="0"/>
              <a:t>sin</a:t>
            </a:r>
            <a:r>
              <a:rPr lang="en-US" altLang="ja-JP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ja-JP" sz="2000" b="1" baseline="-25000" dirty="0" err="1"/>
              <a:t>W</a:t>
            </a:r>
            <a:r>
              <a:rPr lang="en-US" altLang="ja-JP" sz="2000" b="1" baseline="-25000" dirty="0"/>
              <a:t> </a:t>
            </a:r>
            <a:r>
              <a:rPr lang="en-US" altLang="ja-JP" sz="2000" b="1" dirty="0"/>
              <a:t>=0 (</a:t>
            </a:r>
            <a:r>
              <a:rPr lang="en-US" altLang="ja-JP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ja-JP" sz="2000" b="1" dirty="0"/>
              <a:t>’=0), </a:t>
            </a:r>
            <a:r>
              <a:rPr lang="en-US" altLang="ja-JP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srgbClr val="FF0000"/>
                </a:solidFill>
              </a:rPr>
              <a:t>1</a:t>
            </a:r>
            <a:r>
              <a:rPr lang="en-US" altLang="ja-JP" sz="2400" b="1" dirty="0">
                <a:solidFill>
                  <a:srgbClr val="FF0000"/>
                </a:solidFill>
              </a:rPr>
              <a:t>=</a:t>
            </a:r>
            <a:r>
              <a:rPr lang="en-US" altLang="ja-JP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ja-JP" sz="2400" b="1" baseline="-25000" dirty="0">
                <a:solidFill>
                  <a:srgbClr val="FF0000"/>
                </a:solidFill>
              </a:rPr>
              <a:t>2</a:t>
            </a:r>
            <a:r>
              <a:rPr lang="en-US" altLang="ja-JP" sz="2000" b="1" baseline="-25000" dirty="0">
                <a:solidFill>
                  <a:srgbClr val="FF0000"/>
                </a:solidFill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</a:rPr>
              <a:t>(tan</a:t>
            </a:r>
            <a:r>
              <a:rPr lang="en-US" altLang="ja-JP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ja-JP" sz="2000" b="1" dirty="0">
                <a:solidFill>
                  <a:srgbClr val="FF0000"/>
                </a:solidFill>
              </a:rPr>
              <a:t>1)</a:t>
            </a:r>
            <a:r>
              <a:rPr lang="en-US" altLang="ja-JP" sz="2000" b="1" dirty="0"/>
              <a:t>, SU(2)</a:t>
            </a:r>
            <a:r>
              <a:rPr lang="en-US" altLang="ja-JP" sz="2000" b="1" baseline="-25000" dirty="0"/>
              <a:t>C</a:t>
            </a:r>
            <a:endParaRPr lang="ja-JP" altLang="en-US" baseline="-250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4002D-450F-492D-AEB5-FF39E4D82B0C}"/>
              </a:ext>
            </a:extLst>
          </p:cNvPr>
          <p:cNvSpPr txBox="1"/>
          <p:nvPr/>
        </p:nvSpPr>
        <p:spPr>
          <a:xfrm>
            <a:off x="43634" y="6883"/>
            <a:ext cx="3585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Topological </a:t>
            </a:r>
            <a:r>
              <a:rPr kumimoji="1" lang="en-US" altLang="ja-JP" sz="2400" b="1" u="sng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Z/W-string</a:t>
            </a:r>
            <a:endParaRPr kumimoji="1" lang="ja-JP" altLang="en-US" sz="2400" b="1" u="sng" kern="1200" dirty="0" err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DDC82331-EDAE-41E0-8677-CB3507F1DB32}"/>
              </a:ext>
            </a:extLst>
          </p:cNvPr>
          <p:cNvCxnSpPr>
            <a:cxnSpLocks/>
          </p:cNvCxnSpPr>
          <p:nvPr/>
        </p:nvCxnSpPr>
        <p:spPr>
          <a:xfrm flipV="1">
            <a:off x="7507743" y="77564"/>
            <a:ext cx="669455" cy="390615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75687AA-19FB-4B00-BA33-6CAC10F6A856}"/>
              </a:ext>
            </a:extLst>
          </p:cNvPr>
          <p:cNvCxnSpPr>
            <a:cxnSpLocks/>
          </p:cNvCxnSpPr>
          <p:nvPr/>
        </p:nvCxnSpPr>
        <p:spPr>
          <a:xfrm flipV="1">
            <a:off x="3782787" y="72189"/>
            <a:ext cx="1843181" cy="357491"/>
          </a:xfrm>
          <a:prstGeom prst="straightConnector1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F878C90D-5D40-47CC-9BED-4270DA6C933E}"/>
              </a:ext>
            </a:extLst>
          </p:cNvPr>
          <p:cNvCxnSpPr>
            <a:cxnSpLocks/>
          </p:cNvCxnSpPr>
          <p:nvPr/>
        </p:nvCxnSpPr>
        <p:spPr>
          <a:xfrm flipV="1">
            <a:off x="5711032" y="141031"/>
            <a:ext cx="1589730" cy="330358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D4096C09-08F4-4B32-BBA9-9DFA05690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90" y="774789"/>
            <a:ext cx="7096513" cy="80856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488B699-81A7-4985-A0B1-2334E06BC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79" y="2188161"/>
            <a:ext cx="7145087" cy="85823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F9ECB92-6B4B-4AEB-8733-47DA168D1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829" y="1473874"/>
            <a:ext cx="2545264" cy="676066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469A3B52-05A3-4FB4-B679-452DC9755D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088" y="3043426"/>
            <a:ext cx="2832632" cy="76142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5051C24-F476-42AF-8742-84E6FFAB4A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1758" y="3151616"/>
            <a:ext cx="1400842" cy="384907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F77D439-5EAD-498B-863F-664A50B619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9867" y="1599150"/>
            <a:ext cx="1278727" cy="360944"/>
          </a:xfrm>
          <a:prstGeom prst="rect">
            <a:avLst/>
          </a:prstGeom>
        </p:spPr>
      </p:pic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CE551C96-C83D-4D74-ABE3-D47771412923}"/>
              </a:ext>
            </a:extLst>
          </p:cNvPr>
          <p:cNvSpPr/>
          <p:nvPr/>
        </p:nvSpPr>
        <p:spPr>
          <a:xfrm>
            <a:off x="3337242" y="1462873"/>
            <a:ext cx="2895116" cy="725288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AC0DEC12-14D1-445F-B477-ADA4248AA8F3}"/>
              </a:ext>
            </a:extLst>
          </p:cNvPr>
          <p:cNvSpPr/>
          <p:nvPr/>
        </p:nvSpPr>
        <p:spPr>
          <a:xfrm>
            <a:off x="3306760" y="3044622"/>
            <a:ext cx="2895116" cy="725288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5E8FBF9-7466-4BB4-9DB6-C3C503BD8ECA}"/>
              </a:ext>
            </a:extLst>
          </p:cNvPr>
          <p:cNvSpPr txBox="1"/>
          <p:nvPr/>
        </p:nvSpPr>
        <p:spPr>
          <a:xfrm>
            <a:off x="1994836" y="3780314"/>
            <a:ext cx="6182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Fractionally quantized magnetic fluxes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53477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D08A63-EEC8-444D-A85C-60A1882897A2}"/>
              </a:ext>
            </a:extLst>
          </p:cNvPr>
          <p:cNvGrpSpPr/>
          <p:nvPr/>
        </p:nvGrpSpPr>
        <p:grpSpPr>
          <a:xfrm>
            <a:off x="106529" y="61033"/>
            <a:ext cx="5929580" cy="404706"/>
            <a:chOff x="-13787" y="2101581"/>
            <a:chExt cx="5929580" cy="404706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C7A8613D-9B79-4AAB-821B-B1B13391A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99083" y="2136905"/>
              <a:ext cx="1616710" cy="324301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3381BEA1-8633-4609-AB83-B6D9071D9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7839" y="2109462"/>
              <a:ext cx="2244801" cy="381193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FFEA3ED-F5A7-4AB2-9A91-23ACEACD4914}"/>
                </a:ext>
              </a:extLst>
            </p:cNvPr>
            <p:cNvSpPr txBox="1"/>
            <p:nvPr/>
          </p:nvSpPr>
          <p:spPr>
            <a:xfrm>
              <a:off x="-13787" y="2106177"/>
              <a:ext cx="13233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(3) Exact 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A1AB69E-BF8D-45A3-8289-C6C0101F0F40}"/>
                </a:ext>
              </a:extLst>
            </p:cNvPr>
            <p:cNvSpPr txBox="1"/>
            <p:nvPr/>
          </p:nvSpPr>
          <p:spPr>
            <a:xfrm>
              <a:off x="3530506" y="2101581"/>
              <a:ext cx="10698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kern="12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rPr>
                <a:t>when</a:t>
              </a:r>
              <a:endParaRPr kumimoji="1" lang="ja-JP" altLang="en-US" sz="20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</p:grp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8A1B7A5-DA35-4A1D-8E9A-DA8369421016}"/>
              </a:ext>
            </a:extLst>
          </p:cNvPr>
          <p:cNvCxnSpPr>
            <a:cxnSpLocks/>
          </p:cNvCxnSpPr>
          <p:nvPr/>
        </p:nvCxnSpPr>
        <p:spPr>
          <a:xfrm flipV="1">
            <a:off x="4474128" y="27344"/>
            <a:ext cx="1561981" cy="358022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4" name="図 13">
            <a:extLst>
              <a:ext uri="{FF2B5EF4-FFF2-40B4-BE49-F238E27FC236}">
                <a16:creationId xmlns:a16="http://schemas.microsoft.com/office/drawing/2014/main" id="{849089AD-C8BD-462E-97CF-97A23665A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891" y="787342"/>
            <a:ext cx="6601614" cy="1370848"/>
          </a:xfrm>
          <a:prstGeom prst="rect">
            <a:avLst/>
          </a:prstGeom>
        </p:spPr>
      </p:pic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F92C8DF6-F6B1-42C9-AFF8-7B6F08D7718E}"/>
              </a:ext>
            </a:extLst>
          </p:cNvPr>
          <p:cNvSpPr/>
          <p:nvPr/>
        </p:nvSpPr>
        <p:spPr>
          <a:xfrm>
            <a:off x="943275" y="1592816"/>
            <a:ext cx="4085925" cy="58978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96805AF-B5DF-413B-9EE9-D682DB5A9DE8}"/>
              </a:ext>
            </a:extLst>
          </p:cNvPr>
          <p:cNvSpPr txBox="1"/>
          <p:nvPr/>
        </p:nvSpPr>
        <p:spPr>
          <a:xfrm>
            <a:off x="5086934" y="1542449"/>
            <a:ext cx="3450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The case in which </a:t>
            </a:r>
          </a:p>
          <a:p>
            <a:r>
              <a:rPr kumimoji="1" lang="en-US" altLang="ja-JP" sz="1800" b="1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we discussed domain walls.</a:t>
            </a:r>
            <a:endParaRPr kumimoji="1" lang="ja-JP" altLang="en-US" sz="1800" b="1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E13B8411-1C45-46E4-83A8-D393E3430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7782" y="2240476"/>
            <a:ext cx="5021065" cy="2943649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24E2342-A14C-4258-B928-C967ECAB9704}"/>
              </a:ext>
            </a:extLst>
          </p:cNvPr>
          <p:cNvSpPr txBox="1"/>
          <p:nvPr/>
        </p:nvSpPr>
        <p:spPr>
          <a:xfrm>
            <a:off x="101716" y="2399093"/>
            <a:ext cx="3844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/>
              <a:t>A string is attached by wall(s), l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ike axion strings.</a:t>
            </a:r>
            <a:endParaRPr kumimoji="1" lang="ja-JP" altLang="en-US" sz="20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A70E49C-5844-4D35-AC40-792D3F4AE7ED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572703" y="259511"/>
            <a:ext cx="2970253" cy="161148"/>
          </a:xfrm>
          <a:prstGeom prst="straightConnector1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EF1F5A-EAB6-41F9-B41E-8E0E2AC23FCF}"/>
              </a:ext>
            </a:extLst>
          </p:cNvPr>
          <p:cNvSpPr txBox="1"/>
          <p:nvPr/>
        </p:nvSpPr>
        <p:spPr>
          <a:xfrm>
            <a:off x="794083" y="450419"/>
            <a:ext cx="7743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U(1)</a:t>
            </a:r>
            <a:r>
              <a:rPr kumimoji="1" lang="en-US" altLang="ja-JP" sz="1800" b="1" kern="1200" baseline="-25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a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 must be explicitly broken to remove </a:t>
            </a:r>
            <a:r>
              <a:rPr kumimoji="1" lang="en-US" altLang="ja-JP" sz="1800" b="1" kern="1200" dirty="0" err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Nambu</a:t>
            </a:r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-Goldstone boson. 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1294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D6C4741-EDE2-4B7A-A5D8-8DE176FA0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7" y="108271"/>
            <a:ext cx="8226206" cy="133057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EC6067A-65D5-4D16-AF42-882F99137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299" y="1561769"/>
            <a:ext cx="4974557" cy="25067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0C3D318-2BD1-46C9-982B-EB315FBC6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11" y="1473255"/>
            <a:ext cx="3280806" cy="214586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62FB93-71E0-4960-9C2F-21EB460604B8}"/>
              </a:ext>
            </a:extLst>
          </p:cNvPr>
          <p:cNvSpPr txBox="1"/>
          <p:nvPr/>
        </p:nvSpPr>
        <p:spPr>
          <a:xfrm>
            <a:off x="3301464" y="4083509"/>
            <a:ext cx="19635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Cases I, II, V:</a:t>
            </a:r>
          </a:p>
          <a:p>
            <a:r>
              <a:rPr lang="en-US" altLang="ja-JP" sz="1800" b="1" dirty="0"/>
              <a:t>Cosmologically forbidden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F06397-12B0-4E46-AF83-3D0199476570}"/>
              </a:ext>
            </a:extLst>
          </p:cNvPr>
          <p:cNvSpPr txBox="1"/>
          <p:nvPr/>
        </p:nvSpPr>
        <p:spPr>
          <a:xfrm>
            <a:off x="5779404" y="4088322"/>
            <a:ext cx="2616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Cases III, IV:</a:t>
            </a:r>
          </a:p>
          <a:p>
            <a:r>
              <a:rPr lang="en-US" altLang="ja-JP" sz="1800" b="1" dirty="0"/>
              <a:t>Cosmologically  safe</a:t>
            </a:r>
            <a:endParaRPr kumimoji="1" lang="ja-JP" altLang="en-US" sz="18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E5AE3AA-C9DC-4659-9CAD-CE25A25B124C}"/>
              </a:ext>
            </a:extLst>
          </p:cNvPr>
          <p:cNvSpPr/>
          <p:nvPr/>
        </p:nvSpPr>
        <p:spPr>
          <a:xfrm>
            <a:off x="62581" y="4259168"/>
            <a:ext cx="3113756" cy="70497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/>
              <a:t>Cosmological </a:t>
            </a:r>
          </a:p>
          <a:p>
            <a:pPr algn="ctr"/>
            <a:r>
              <a:rPr lang="en-US" altLang="ja-JP" sz="2400" dirty="0"/>
              <a:t>d</a:t>
            </a:r>
            <a:r>
              <a:rPr kumimoji="1" lang="en-US" altLang="ja-JP" sz="2400" dirty="0"/>
              <a:t>omain wall problem</a:t>
            </a:r>
            <a:endParaRPr kumimoji="1" lang="ja-JP" altLang="en-US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23CDDEB-3465-4E4E-9B3A-0E261A286F37}"/>
              </a:ext>
            </a:extLst>
          </p:cNvPr>
          <p:cNvSpPr txBox="1"/>
          <p:nvPr/>
        </p:nvSpPr>
        <p:spPr>
          <a:xfrm>
            <a:off x="-69768" y="3472310"/>
            <a:ext cx="35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Constraints on </a:t>
            </a:r>
            <a:r>
              <a:rPr kumimoji="1" lang="en-US" altLang="ja-JP" sz="2400" b="1" i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2400" b="1" kern="1200" baseline="-250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12 </a:t>
            </a:r>
            <a:r>
              <a:rPr kumimoji="1" lang="en-US" altLang="ja-JP" sz="2400" b="1" kern="12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&amp;</a:t>
            </a:r>
            <a:r>
              <a:rPr kumimoji="1" lang="en-US" altLang="ja-JP" sz="2400" b="1" i="1" kern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β</a:t>
            </a:r>
            <a:r>
              <a:rPr kumimoji="1" lang="en-US" altLang="ja-JP" sz="2400" b="1" kern="1200" baseline="-250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5</a:t>
            </a:r>
            <a:endParaRPr kumimoji="1" lang="ja-JP" altLang="en-US" sz="2400" b="1" kern="1200" baseline="-25000" dirty="0" err="1">
              <a:solidFill>
                <a:srgbClr val="FF0000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D3E96D55-6589-45EC-A7F1-EAF650DB08A3}"/>
              </a:ext>
            </a:extLst>
          </p:cNvPr>
          <p:cNvSpPr/>
          <p:nvPr/>
        </p:nvSpPr>
        <p:spPr>
          <a:xfrm rot="16200000">
            <a:off x="1437789" y="3787783"/>
            <a:ext cx="275760" cy="5544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411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0125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91D4B55-D31E-4F48-8E2E-136173F36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26" y="969463"/>
            <a:ext cx="2586316" cy="408712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20A8C76-BD96-4C6C-9658-B7E7328EC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878" y="850676"/>
            <a:ext cx="2819201" cy="421698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47E881-981E-4649-BDC4-A41081C4E705}"/>
              </a:ext>
            </a:extLst>
          </p:cNvPr>
          <p:cNvSpPr txBox="1"/>
          <p:nvPr/>
        </p:nvSpPr>
        <p:spPr>
          <a:xfrm>
            <a:off x="25249" y="33660"/>
            <a:ext cx="6347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Stable </a:t>
            </a:r>
            <a:r>
              <a:rPr kumimoji="1" lang="en-US" altLang="ja-JP" sz="2400" b="1" u="sng" kern="1200" dirty="0" err="1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Nambu</a:t>
            </a:r>
            <a:r>
              <a:rPr lang="en-US" altLang="ja-JP" sz="2400" b="1" u="sng" dirty="0">
                <a:solidFill>
                  <a:srgbClr val="FF0000"/>
                </a:solidFill>
              </a:rPr>
              <a:t> monopole!!</a:t>
            </a:r>
            <a:r>
              <a:rPr lang="ja-JP" altLang="en-US" sz="2400" b="1" u="sng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/>
              <a:t>(preliminary)</a:t>
            </a:r>
            <a:endParaRPr kumimoji="1" lang="ja-JP" altLang="en-US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158273-E45D-4134-8C21-EE591B33FFC8}"/>
              </a:ext>
            </a:extLst>
          </p:cNvPr>
          <p:cNvSpPr txBox="1"/>
          <p:nvPr/>
        </p:nvSpPr>
        <p:spPr>
          <a:xfrm>
            <a:off x="42076" y="591835"/>
            <a:ext cx="4498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Magnetic flux of E&amp;M is hedgehog</a:t>
            </a:r>
            <a:endParaRPr kumimoji="1" lang="ja-JP" altLang="en-US" sz="20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0F42C76-3861-46A0-814C-DABF6F692602}"/>
              </a:ext>
            </a:extLst>
          </p:cNvPr>
          <p:cNvSpPr txBox="1"/>
          <p:nvPr/>
        </p:nvSpPr>
        <p:spPr>
          <a:xfrm>
            <a:off x="4429880" y="402032"/>
            <a:ext cx="3890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Magnetic Z-flux is confined </a:t>
            </a:r>
          </a:p>
          <a:p>
            <a:r>
              <a:rPr lang="en-US" altLang="ja-JP" sz="2000" b="1" dirty="0"/>
              <a:t>t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o </a:t>
            </a:r>
            <a:r>
              <a:rPr lang="en-US" altLang="ja-JP" sz="2000" b="1" dirty="0"/>
              <a:t>Z-</a:t>
            </a:r>
            <a:r>
              <a:rPr kumimoji="1" lang="en-US" altLang="ja-JP" sz="20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strings </a:t>
            </a:r>
            <a:endParaRPr kumimoji="1" lang="ja-JP" altLang="en-US" sz="20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4525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8411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2597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1032C870-F69D-43A3-A6E8-5120A15DE86C}"/>
              </a:ext>
            </a:extLst>
          </p:cNvPr>
          <p:cNvSpPr/>
          <p:nvPr/>
        </p:nvSpPr>
        <p:spPr>
          <a:xfrm>
            <a:off x="665163" y="939800"/>
            <a:ext cx="3389312" cy="3313113"/>
          </a:xfrm>
          <a:prstGeom prst="rect">
            <a:avLst/>
          </a:prstGeom>
          <a:solidFill>
            <a:srgbClr val="EEECE1">
              <a:lumMod val="75000"/>
            </a:srgbClr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25C74637-2A1D-49B9-9BB1-321CB368EB45}"/>
              </a:ext>
            </a:extLst>
          </p:cNvPr>
          <p:cNvSpPr/>
          <p:nvPr/>
        </p:nvSpPr>
        <p:spPr>
          <a:xfrm rot="1598226">
            <a:off x="3255963" y="1665288"/>
            <a:ext cx="985837" cy="1125537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09366 w 955988"/>
              <a:gd name="connsiteY0" fmla="*/ 6928 h 739668"/>
              <a:gd name="connsiteX1" fmla="*/ 756432 w 955988"/>
              <a:gd name="connsiteY1" fmla="*/ 56377 h 739668"/>
              <a:gd name="connsiteX2" fmla="*/ 876294 w 955988"/>
              <a:gd name="connsiteY2" fmla="*/ 142858 h 739668"/>
              <a:gd name="connsiteX3" fmla="*/ 944314 w 955988"/>
              <a:gd name="connsiteY3" fmla="*/ 304839 h 739668"/>
              <a:gd name="connsiteX4" fmla="*/ 954996 w 955988"/>
              <a:gd name="connsiteY4" fmla="*/ 415309 h 739668"/>
              <a:gd name="connsiteX5" fmla="*/ 942012 w 955988"/>
              <a:gd name="connsiteY5" fmla="*/ 536439 h 739668"/>
              <a:gd name="connsiteX6" fmla="*/ 906432 w 955988"/>
              <a:gd name="connsiteY6" fmla="*/ 630048 h 739668"/>
              <a:gd name="connsiteX7" fmla="*/ 774731 w 955988"/>
              <a:gd name="connsiteY7" fmla="*/ 714189 h 739668"/>
              <a:gd name="connsiteX8" fmla="*/ 537943 w 955988"/>
              <a:gd name="connsiteY8" fmla="*/ 739230 h 739668"/>
              <a:gd name="connsiteX9" fmla="*/ 319579 w 955988"/>
              <a:gd name="connsiteY9" fmla="*/ 698286 h 739668"/>
              <a:gd name="connsiteX10" fmla="*/ 169453 w 955988"/>
              <a:gd name="connsiteY10" fmla="*/ 584040 h 739668"/>
              <a:gd name="connsiteX11" fmla="*/ 73919 w 955988"/>
              <a:gd name="connsiteY11" fmla="*/ 374259 h 739668"/>
              <a:gd name="connsiteX12" fmla="*/ 5813 w 955988"/>
              <a:gd name="connsiteY12" fmla="*/ 191068 h 739668"/>
              <a:gd name="connsiteX13" fmla="*/ 228480 w 955988"/>
              <a:gd name="connsiteY13" fmla="*/ 70882 h 739668"/>
              <a:gd name="connsiteX14" fmla="*/ 353811 w 955988"/>
              <a:gd name="connsiteY14" fmla="*/ 13763 h 739668"/>
              <a:gd name="connsiteX15" fmla="*/ 461952 w 955988"/>
              <a:gd name="connsiteY15" fmla="*/ 573 h 739668"/>
              <a:gd name="connsiteX16" fmla="*/ 609366 w 955988"/>
              <a:gd name="connsiteY16" fmla="*/ 6928 h 739668"/>
              <a:gd name="connsiteX0" fmla="*/ 627861 w 974483"/>
              <a:gd name="connsiteY0" fmla="*/ 6928 h 739668"/>
              <a:gd name="connsiteX1" fmla="*/ 774927 w 974483"/>
              <a:gd name="connsiteY1" fmla="*/ 56377 h 739668"/>
              <a:gd name="connsiteX2" fmla="*/ 894789 w 974483"/>
              <a:gd name="connsiteY2" fmla="*/ 142858 h 739668"/>
              <a:gd name="connsiteX3" fmla="*/ 962809 w 974483"/>
              <a:gd name="connsiteY3" fmla="*/ 304839 h 739668"/>
              <a:gd name="connsiteX4" fmla="*/ 973491 w 974483"/>
              <a:gd name="connsiteY4" fmla="*/ 415309 h 739668"/>
              <a:gd name="connsiteX5" fmla="*/ 960507 w 974483"/>
              <a:gd name="connsiteY5" fmla="*/ 536439 h 739668"/>
              <a:gd name="connsiteX6" fmla="*/ 924927 w 974483"/>
              <a:gd name="connsiteY6" fmla="*/ 630048 h 739668"/>
              <a:gd name="connsiteX7" fmla="*/ 793226 w 974483"/>
              <a:gd name="connsiteY7" fmla="*/ 714189 h 739668"/>
              <a:gd name="connsiteX8" fmla="*/ 556438 w 974483"/>
              <a:gd name="connsiteY8" fmla="*/ 739230 h 739668"/>
              <a:gd name="connsiteX9" fmla="*/ 338074 w 974483"/>
              <a:gd name="connsiteY9" fmla="*/ 698286 h 739668"/>
              <a:gd name="connsiteX10" fmla="*/ 187948 w 974483"/>
              <a:gd name="connsiteY10" fmla="*/ 584040 h 739668"/>
              <a:gd name="connsiteX11" fmla="*/ 24259 w 974483"/>
              <a:gd name="connsiteY11" fmla="*/ 374316 h 739668"/>
              <a:gd name="connsiteX12" fmla="*/ 24308 w 974483"/>
              <a:gd name="connsiteY12" fmla="*/ 191068 h 739668"/>
              <a:gd name="connsiteX13" fmla="*/ 246975 w 974483"/>
              <a:gd name="connsiteY13" fmla="*/ 70882 h 739668"/>
              <a:gd name="connsiteX14" fmla="*/ 372306 w 974483"/>
              <a:gd name="connsiteY14" fmla="*/ 13763 h 739668"/>
              <a:gd name="connsiteX15" fmla="*/ 480447 w 974483"/>
              <a:gd name="connsiteY15" fmla="*/ 573 h 739668"/>
              <a:gd name="connsiteX16" fmla="*/ 627861 w 974483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449041 w 1051218"/>
              <a:gd name="connsiteY14" fmla="*/ 13763 h 739668"/>
              <a:gd name="connsiteX15" fmla="*/ 557182 w 1051218"/>
              <a:gd name="connsiteY15" fmla="*/ 573 h 739668"/>
              <a:gd name="connsiteX16" fmla="*/ 704596 w 1051218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203778 w 1051218"/>
              <a:gd name="connsiteY14" fmla="*/ 67783 h 739668"/>
              <a:gd name="connsiteX15" fmla="*/ 449041 w 1051218"/>
              <a:gd name="connsiteY15" fmla="*/ 13763 h 739668"/>
              <a:gd name="connsiteX16" fmla="*/ 557182 w 1051218"/>
              <a:gd name="connsiteY16" fmla="*/ 573 h 739668"/>
              <a:gd name="connsiteX17" fmla="*/ 704596 w 1051218"/>
              <a:gd name="connsiteY17" fmla="*/ 6928 h 739668"/>
              <a:gd name="connsiteX0" fmla="*/ 695791 w 1042413"/>
              <a:gd name="connsiteY0" fmla="*/ 6928 h 739668"/>
              <a:gd name="connsiteX1" fmla="*/ 842857 w 1042413"/>
              <a:gd name="connsiteY1" fmla="*/ 56377 h 739668"/>
              <a:gd name="connsiteX2" fmla="*/ 962719 w 1042413"/>
              <a:gd name="connsiteY2" fmla="*/ 142858 h 739668"/>
              <a:gd name="connsiteX3" fmla="*/ 1030739 w 1042413"/>
              <a:gd name="connsiteY3" fmla="*/ 304839 h 739668"/>
              <a:gd name="connsiteX4" fmla="*/ 1041421 w 1042413"/>
              <a:gd name="connsiteY4" fmla="*/ 415309 h 739668"/>
              <a:gd name="connsiteX5" fmla="*/ 1028437 w 1042413"/>
              <a:gd name="connsiteY5" fmla="*/ 536439 h 739668"/>
              <a:gd name="connsiteX6" fmla="*/ 992857 w 1042413"/>
              <a:gd name="connsiteY6" fmla="*/ 630048 h 739668"/>
              <a:gd name="connsiteX7" fmla="*/ 861156 w 1042413"/>
              <a:gd name="connsiteY7" fmla="*/ 714189 h 739668"/>
              <a:gd name="connsiteX8" fmla="*/ 624368 w 1042413"/>
              <a:gd name="connsiteY8" fmla="*/ 739230 h 739668"/>
              <a:gd name="connsiteX9" fmla="*/ 406004 w 1042413"/>
              <a:gd name="connsiteY9" fmla="*/ 698286 h 739668"/>
              <a:gd name="connsiteX10" fmla="*/ 255878 w 1042413"/>
              <a:gd name="connsiteY10" fmla="*/ 584040 h 739668"/>
              <a:gd name="connsiteX11" fmla="*/ 92189 w 1042413"/>
              <a:gd name="connsiteY11" fmla="*/ 374316 h 739668"/>
              <a:gd name="connsiteX12" fmla="*/ 233 w 1042413"/>
              <a:gd name="connsiteY12" fmla="*/ 193383 h 739668"/>
              <a:gd name="connsiteX13" fmla="*/ 117379 w 1042413"/>
              <a:gd name="connsiteY13" fmla="*/ 135997 h 739668"/>
              <a:gd name="connsiteX14" fmla="*/ 194973 w 1042413"/>
              <a:gd name="connsiteY14" fmla="*/ 67783 h 739668"/>
              <a:gd name="connsiteX15" fmla="*/ 440236 w 1042413"/>
              <a:gd name="connsiteY15" fmla="*/ 13763 h 739668"/>
              <a:gd name="connsiteX16" fmla="*/ 548377 w 1042413"/>
              <a:gd name="connsiteY16" fmla="*/ 573 h 739668"/>
              <a:gd name="connsiteX17" fmla="*/ 695791 w 1042413"/>
              <a:gd name="connsiteY17" fmla="*/ 6928 h 739668"/>
              <a:gd name="connsiteX0" fmla="*/ 688877 w 1035499"/>
              <a:gd name="connsiteY0" fmla="*/ 6928 h 739668"/>
              <a:gd name="connsiteX1" fmla="*/ 835943 w 1035499"/>
              <a:gd name="connsiteY1" fmla="*/ 56377 h 739668"/>
              <a:gd name="connsiteX2" fmla="*/ 955805 w 1035499"/>
              <a:gd name="connsiteY2" fmla="*/ 142858 h 739668"/>
              <a:gd name="connsiteX3" fmla="*/ 1023825 w 1035499"/>
              <a:gd name="connsiteY3" fmla="*/ 304839 h 739668"/>
              <a:gd name="connsiteX4" fmla="*/ 1034507 w 1035499"/>
              <a:gd name="connsiteY4" fmla="*/ 415309 h 739668"/>
              <a:gd name="connsiteX5" fmla="*/ 1021523 w 1035499"/>
              <a:gd name="connsiteY5" fmla="*/ 536439 h 739668"/>
              <a:gd name="connsiteX6" fmla="*/ 985943 w 1035499"/>
              <a:gd name="connsiteY6" fmla="*/ 630048 h 739668"/>
              <a:gd name="connsiteX7" fmla="*/ 854242 w 1035499"/>
              <a:gd name="connsiteY7" fmla="*/ 714189 h 739668"/>
              <a:gd name="connsiteX8" fmla="*/ 617454 w 1035499"/>
              <a:gd name="connsiteY8" fmla="*/ 739230 h 739668"/>
              <a:gd name="connsiteX9" fmla="*/ 399090 w 1035499"/>
              <a:gd name="connsiteY9" fmla="*/ 698286 h 739668"/>
              <a:gd name="connsiteX10" fmla="*/ 248964 w 1035499"/>
              <a:gd name="connsiteY10" fmla="*/ 584040 h 739668"/>
              <a:gd name="connsiteX11" fmla="*/ 85275 w 1035499"/>
              <a:gd name="connsiteY11" fmla="*/ 374316 h 739668"/>
              <a:gd name="connsiteX12" fmla="*/ 259 w 1035499"/>
              <a:gd name="connsiteY12" fmla="*/ 258327 h 739668"/>
              <a:gd name="connsiteX13" fmla="*/ 110465 w 1035499"/>
              <a:gd name="connsiteY13" fmla="*/ 135997 h 739668"/>
              <a:gd name="connsiteX14" fmla="*/ 188059 w 1035499"/>
              <a:gd name="connsiteY14" fmla="*/ 67783 h 739668"/>
              <a:gd name="connsiteX15" fmla="*/ 433322 w 1035499"/>
              <a:gd name="connsiteY15" fmla="*/ 13763 h 739668"/>
              <a:gd name="connsiteX16" fmla="*/ 541463 w 1035499"/>
              <a:gd name="connsiteY16" fmla="*/ 573 h 739668"/>
              <a:gd name="connsiteX17" fmla="*/ 688877 w 1035499"/>
              <a:gd name="connsiteY17" fmla="*/ 6928 h 739668"/>
              <a:gd name="connsiteX0" fmla="*/ 688688 w 1035310"/>
              <a:gd name="connsiteY0" fmla="*/ 6928 h 739668"/>
              <a:gd name="connsiteX1" fmla="*/ 835754 w 1035310"/>
              <a:gd name="connsiteY1" fmla="*/ 56377 h 739668"/>
              <a:gd name="connsiteX2" fmla="*/ 955616 w 1035310"/>
              <a:gd name="connsiteY2" fmla="*/ 142858 h 739668"/>
              <a:gd name="connsiteX3" fmla="*/ 1023636 w 1035310"/>
              <a:gd name="connsiteY3" fmla="*/ 304839 h 739668"/>
              <a:gd name="connsiteX4" fmla="*/ 1034318 w 1035310"/>
              <a:gd name="connsiteY4" fmla="*/ 415309 h 739668"/>
              <a:gd name="connsiteX5" fmla="*/ 1021334 w 1035310"/>
              <a:gd name="connsiteY5" fmla="*/ 536439 h 739668"/>
              <a:gd name="connsiteX6" fmla="*/ 985754 w 1035310"/>
              <a:gd name="connsiteY6" fmla="*/ 630048 h 739668"/>
              <a:gd name="connsiteX7" fmla="*/ 854053 w 1035310"/>
              <a:gd name="connsiteY7" fmla="*/ 714189 h 739668"/>
              <a:gd name="connsiteX8" fmla="*/ 617265 w 1035310"/>
              <a:gd name="connsiteY8" fmla="*/ 739230 h 739668"/>
              <a:gd name="connsiteX9" fmla="*/ 398901 w 1035310"/>
              <a:gd name="connsiteY9" fmla="*/ 698286 h 739668"/>
              <a:gd name="connsiteX10" fmla="*/ 248775 w 1035310"/>
              <a:gd name="connsiteY10" fmla="*/ 584040 h 739668"/>
              <a:gd name="connsiteX11" fmla="*/ 85086 w 1035310"/>
              <a:gd name="connsiteY11" fmla="*/ 374316 h 739668"/>
              <a:gd name="connsiteX12" fmla="*/ 70 w 1035310"/>
              <a:gd name="connsiteY12" fmla="*/ 258327 h 739668"/>
              <a:gd name="connsiteX13" fmla="*/ 72803 w 1035310"/>
              <a:gd name="connsiteY13" fmla="*/ 142747 h 739668"/>
              <a:gd name="connsiteX14" fmla="*/ 187870 w 1035310"/>
              <a:gd name="connsiteY14" fmla="*/ 67783 h 739668"/>
              <a:gd name="connsiteX15" fmla="*/ 433133 w 1035310"/>
              <a:gd name="connsiteY15" fmla="*/ 13763 h 739668"/>
              <a:gd name="connsiteX16" fmla="*/ 541274 w 1035310"/>
              <a:gd name="connsiteY16" fmla="*/ 573 h 739668"/>
              <a:gd name="connsiteX17" fmla="*/ 688688 w 1035310"/>
              <a:gd name="connsiteY17" fmla="*/ 6928 h 739668"/>
              <a:gd name="connsiteX0" fmla="*/ 689188 w 1035810"/>
              <a:gd name="connsiteY0" fmla="*/ 6928 h 739668"/>
              <a:gd name="connsiteX1" fmla="*/ 836254 w 1035810"/>
              <a:gd name="connsiteY1" fmla="*/ 56377 h 739668"/>
              <a:gd name="connsiteX2" fmla="*/ 956116 w 1035810"/>
              <a:gd name="connsiteY2" fmla="*/ 142858 h 739668"/>
              <a:gd name="connsiteX3" fmla="*/ 1024136 w 1035810"/>
              <a:gd name="connsiteY3" fmla="*/ 304839 h 739668"/>
              <a:gd name="connsiteX4" fmla="*/ 1034818 w 1035810"/>
              <a:gd name="connsiteY4" fmla="*/ 415309 h 739668"/>
              <a:gd name="connsiteX5" fmla="*/ 1021834 w 1035810"/>
              <a:gd name="connsiteY5" fmla="*/ 536439 h 739668"/>
              <a:gd name="connsiteX6" fmla="*/ 986254 w 1035810"/>
              <a:gd name="connsiteY6" fmla="*/ 630048 h 739668"/>
              <a:gd name="connsiteX7" fmla="*/ 854553 w 1035810"/>
              <a:gd name="connsiteY7" fmla="*/ 714189 h 739668"/>
              <a:gd name="connsiteX8" fmla="*/ 617765 w 1035810"/>
              <a:gd name="connsiteY8" fmla="*/ 739230 h 739668"/>
              <a:gd name="connsiteX9" fmla="*/ 399401 w 1035810"/>
              <a:gd name="connsiteY9" fmla="*/ 698286 h 739668"/>
              <a:gd name="connsiteX10" fmla="*/ 249275 w 1035810"/>
              <a:gd name="connsiteY10" fmla="*/ 584040 h 739668"/>
              <a:gd name="connsiteX11" fmla="*/ 51594 w 1035810"/>
              <a:gd name="connsiteY11" fmla="*/ 419138 h 739668"/>
              <a:gd name="connsiteX12" fmla="*/ 570 w 1035810"/>
              <a:gd name="connsiteY12" fmla="*/ 258327 h 739668"/>
              <a:gd name="connsiteX13" fmla="*/ 73303 w 1035810"/>
              <a:gd name="connsiteY13" fmla="*/ 142747 h 739668"/>
              <a:gd name="connsiteX14" fmla="*/ 188370 w 1035810"/>
              <a:gd name="connsiteY14" fmla="*/ 67783 h 739668"/>
              <a:gd name="connsiteX15" fmla="*/ 433633 w 1035810"/>
              <a:gd name="connsiteY15" fmla="*/ 13763 h 739668"/>
              <a:gd name="connsiteX16" fmla="*/ 541774 w 1035810"/>
              <a:gd name="connsiteY16" fmla="*/ 573 h 739668"/>
              <a:gd name="connsiteX17" fmla="*/ 689188 w 1035810"/>
              <a:gd name="connsiteY17" fmla="*/ 6928 h 739668"/>
              <a:gd name="connsiteX0" fmla="*/ 689188 w 1035810"/>
              <a:gd name="connsiteY0" fmla="*/ 6379 h 739119"/>
              <a:gd name="connsiteX1" fmla="*/ 836254 w 1035810"/>
              <a:gd name="connsiteY1" fmla="*/ 55828 h 739119"/>
              <a:gd name="connsiteX2" fmla="*/ 956116 w 1035810"/>
              <a:gd name="connsiteY2" fmla="*/ 142309 h 739119"/>
              <a:gd name="connsiteX3" fmla="*/ 1024136 w 1035810"/>
              <a:gd name="connsiteY3" fmla="*/ 304290 h 739119"/>
              <a:gd name="connsiteX4" fmla="*/ 1034818 w 1035810"/>
              <a:gd name="connsiteY4" fmla="*/ 414760 h 739119"/>
              <a:gd name="connsiteX5" fmla="*/ 1021834 w 1035810"/>
              <a:gd name="connsiteY5" fmla="*/ 535890 h 739119"/>
              <a:gd name="connsiteX6" fmla="*/ 986254 w 1035810"/>
              <a:gd name="connsiteY6" fmla="*/ 629499 h 739119"/>
              <a:gd name="connsiteX7" fmla="*/ 854553 w 1035810"/>
              <a:gd name="connsiteY7" fmla="*/ 713640 h 739119"/>
              <a:gd name="connsiteX8" fmla="*/ 617765 w 1035810"/>
              <a:gd name="connsiteY8" fmla="*/ 738681 h 739119"/>
              <a:gd name="connsiteX9" fmla="*/ 399401 w 1035810"/>
              <a:gd name="connsiteY9" fmla="*/ 697737 h 739119"/>
              <a:gd name="connsiteX10" fmla="*/ 249275 w 1035810"/>
              <a:gd name="connsiteY10" fmla="*/ 583491 h 739119"/>
              <a:gd name="connsiteX11" fmla="*/ 51594 w 1035810"/>
              <a:gd name="connsiteY11" fmla="*/ 418589 h 739119"/>
              <a:gd name="connsiteX12" fmla="*/ 570 w 1035810"/>
              <a:gd name="connsiteY12" fmla="*/ 257778 h 739119"/>
              <a:gd name="connsiteX13" fmla="*/ 73303 w 1035810"/>
              <a:gd name="connsiteY13" fmla="*/ 142198 h 739119"/>
              <a:gd name="connsiteX14" fmla="*/ 188370 w 1035810"/>
              <a:gd name="connsiteY14" fmla="*/ 67234 h 739119"/>
              <a:gd name="connsiteX15" fmla="*/ 433633 w 1035810"/>
              <a:gd name="connsiteY15" fmla="*/ 13214 h 739119"/>
              <a:gd name="connsiteX16" fmla="*/ 541774 w 1035810"/>
              <a:gd name="connsiteY16" fmla="*/ 24 h 739119"/>
              <a:gd name="connsiteX17" fmla="*/ 760372 w 1035810"/>
              <a:gd name="connsiteY17" fmla="*/ 242853 h 739119"/>
              <a:gd name="connsiteX18" fmla="*/ 689188 w 1035810"/>
              <a:gd name="connsiteY18" fmla="*/ 6379 h 739119"/>
              <a:gd name="connsiteX0" fmla="*/ 689188 w 1042354"/>
              <a:gd name="connsiteY0" fmla="*/ 6379 h 739119"/>
              <a:gd name="connsiteX1" fmla="*/ 836254 w 1042354"/>
              <a:gd name="connsiteY1" fmla="*/ 55828 h 739119"/>
              <a:gd name="connsiteX2" fmla="*/ 1024136 w 1042354"/>
              <a:gd name="connsiteY2" fmla="*/ 304290 h 739119"/>
              <a:gd name="connsiteX3" fmla="*/ 1034818 w 1042354"/>
              <a:gd name="connsiteY3" fmla="*/ 414760 h 739119"/>
              <a:gd name="connsiteX4" fmla="*/ 1021834 w 1042354"/>
              <a:gd name="connsiteY4" fmla="*/ 535890 h 739119"/>
              <a:gd name="connsiteX5" fmla="*/ 986254 w 1042354"/>
              <a:gd name="connsiteY5" fmla="*/ 629499 h 739119"/>
              <a:gd name="connsiteX6" fmla="*/ 854553 w 1042354"/>
              <a:gd name="connsiteY6" fmla="*/ 713640 h 739119"/>
              <a:gd name="connsiteX7" fmla="*/ 617765 w 1042354"/>
              <a:gd name="connsiteY7" fmla="*/ 738681 h 739119"/>
              <a:gd name="connsiteX8" fmla="*/ 399401 w 1042354"/>
              <a:gd name="connsiteY8" fmla="*/ 697737 h 739119"/>
              <a:gd name="connsiteX9" fmla="*/ 249275 w 1042354"/>
              <a:gd name="connsiteY9" fmla="*/ 583491 h 739119"/>
              <a:gd name="connsiteX10" fmla="*/ 51594 w 1042354"/>
              <a:gd name="connsiteY10" fmla="*/ 418589 h 739119"/>
              <a:gd name="connsiteX11" fmla="*/ 570 w 1042354"/>
              <a:gd name="connsiteY11" fmla="*/ 257778 h 739119"/>
              <a:gd name="connsiteX12" fmla="*/ 73303 w 1042354"/>
              <a:gd name="connsiteY12" fmla="*/ 142198 h 739119"/>
              <a:gd name="connsiteX13" fmla="*/ 188370 w 1042354"/>
              <a:gd name="connsiteY13" fmla="*/ 67234 h 739119"/>
              <a:gd name="connsiteX14" fmla="*/ 433633 w 1042354"/>
              <a:gd name="connsiteY14" fmla="*/ 13214 h 739119"/>
              <a:gd name="connsiteX15" fmla="*/ 541774 w 1042354"/>
              <a:gd name="connsiteY15" fmla="*/ 24 h 739119"/>
              <a:gd name="connsiteX16" fmla="*/ 760372 w 1042354"/>
              <a:gd name="connsiteY16" fmla="*/ 242853 h 739119"/>
              <a:gd name="connsiteX17" fmla="*/ 689188 w 1042354"/>
              <a:gd name="connsiteY17" fmla="*/ 6379 h 739119"/>
              <a:gd name="connsiteX0" fmla="*/ 689188 w 1052938"/>
              <a:gd name="connsiteY0" fmla="*/ 6379 h 739119"/>
              <a:gd name="connsiteX1" fmla="*/ 1024136 w 1052938"/>
              <a:gd name="connsiteY1" fmla="*/ 304290 h 739119"/>
              <a:gd name="connsiteX2" fmla="*/ 1034818 w 1052938"/>
              <a:gd name="connsiteY2" fmla="*/ 414760 h 739119"/>
              <a:gd name="connsiteX3" fmla="*/ 1021834 w 1052938"/>
              <a:gd name="connsiteY3" fmla="*/ 535890 h 739119"/>
              <a:gd name="connsiteX4" fmla="*/ 986254 w 1052938"/>
              <a:gd name="connsiteY4" fmla="*/ 629499 h 739119"/>
              <a:gd name="connsiteX5" fmla="*/ 854553 w 1052938"/>
              <a:gd name="connsiteY5" fmla="*/ 713640 h 739119"/>
              <a:gd name="connsiteX6" fmla="*/ 617765 w 1052938"/>
              <a:gd name="connsiteY6" fmla="*/ 738681 h 739119"/>
              <a:gd name="connsiteX7" fmla="*/ 399401 w 1052938"/>
              <a:gd name="connsiteY7" fmla="*/ 697737 h 739119"/>
              <a:gd name="connsiteX8" fmla="*/ 249275 w 1052938"/>
              <a:gd name="connsiteY8" fmla="*/ 583491 h 739119"/>
              <a:gd name="connsiteX9" fmla="*/ 51594 w 1052938"/>
              <a:gd name="connsiteY9" fmla="*/ 418589 h 739119"/>
              <a:gd name="connsiteX10" fmla="*/ 570 w 1052938"/>
              <a:gd name="connsiteY10" fmla="*/ 257778 h 739119"/>
              <a:gd name="connsiteX11" fmla="*/ 73303 w 1052938"/>
              <a:gd name="connsiteY11" fmla="*/ 142198 h 739119"/>
              <a:gd name="connsiteX12" fmla="*/ 188370 w 1052938"/>
              <a:gd name="connsiteY12" fmla="*/ 67234 h 739119"/>
              <a:gd name="connsiteX13" fmla="*/ 433633 w 1052938"/>
              <a:gd name="connsiteY13" fmla="*/ 13214 h 739119"/>
              <a:gd name="connsiteX14" fmla="*/ 541774 w 1052938"/>
              <a:gd name="connsiteY14" fmla="*/ 24 h 739119"/>
              <a:gd name="connsiteX15" fmla="*/ 760372 w 1052938"/>
              <a:gd name="connsiteY15" fmla="*/ 242853 h 739119"/>
              <a:gd name="connsiteX16" fmla="*/ 689188 w 1052938"/>
              <a:gd name="connsiteY16" fmla="*/ 6379 h 739119"/>
              <a:gd name="connsiteX0" fmla="*/ 760372 w 1047768"/>
              <a:gd name="connsiteY0" fmla="*/ 242858 h 739124"/>
              <a:gd name="connsiteX1" fmla="*/ 1024136 w 1047768"/>
              <a:gd name="connsiteY1" fmla="*/ 304295 h 739124"/>
              <a:gd name="connsiteX2" fmla="*/ 1034818 w 1047768"/>
              <a:gd name="connsiteY2" fmla="*/ 414765 h 739124"/>
              <a:gd name="connsiteX3" fmla="*/ 1021834 w 1047768"/>
              <a:gd name="connsiteY3" fmla="*/ 535895 h 739124"/>
              <a:gd name="connsiteX4" fmla="*/ 986254 w 1047768"/>
              <a:gd name="connsiteY4" fmla="*/ 629504 h 739124"/>
              <a:gd name="connsiteX5" fmla="*/ 854553 w 1047768"/>
              <a:gd name="connsiteY5" fmla="*/ 713645 h 739124"/>
              <a:gd name="connsiteX6" fmla="*/ 617765 w 1047768"/>
              <a:gd name="connsiteY6" fmla="*/ 738686 h 739124"/>
              <a:gd name="connsiteX7" fmla="*/ 399401 w 1047768"/>
              <a:gd name="connsiteY7" fmla="*/ 697742 h 739124"/>
              <a:gd name="connsiteX8" fmla="*/ 249275 w 1047768"/>
              <a:gd name="connsiteY8" fmla="*/ 583496 h 739124"/>
              <a:gd name="connsiteX9" fmla="*/ 51594 w 1047768"/>
              <a:gd name="connsiteY9" fmla="*/ 418594 h 739124"/>
              <a:gd name="connsiteX10" fmla="*/ 570 w 1047768"/>
              <a:gd name="connsiteY10" fmla="*/ 257783 h 739124"/>
              <a:gd name="connsiteX11" fmla="*/ 73303 w 1047768"/>
              <a:gd name="connsiteY11" fmla="*/ 142203 h 739124"/>
              <a:gd name="connsiteX12" fmla="*/ 188370 w 1047768"/>
              <a:gd name="connsiteY12" fmla="*/ 67239 h 739124"/>
              <a:gd name="connsiteX13" fmla="*/ 433633 w 1047768"/>
              <a:gd name="connsiteY13" fmla="*/ 13219 h 739124"/>
              <a:gd name="connsiteX14" fmla="*/ 541774 w 1047768"/>
              <a:gd name="connsiteY14" fmla="*/ 29 h 739124"/>
              <a:gd name="connsiteX15" fmla="*/ 760372 w 1047768"/>
              <a:gd name="connsiteY15" fmla="*/ 242858 h 739124"/>
              <a:gd name="connsiteX0" fmla="*/ 760372 w 1044329"/>
              <a:gd name="connsiteY0" fmla="*/ 242858 h 739124"/>
              <a:gd name="connsiteX1" fmla="*/ 1024136 w 1044329"/>
              <a:gd name="connsiteY1" fmla="*/ 304295 h 739124"/>
              <a:gd name="connsiteX2" fmla="*/ 1021834 w 1044329"/>
              <a:gd name="connsiteY2" fmla="*/ 535895 h 739124"/>
              <a:gd name="connsiteX3" fmla="*/ 986254 w 1044329"/>
              <a:gd name="connsiteY3" fmla="*/ 629504 h 739124"/>
              <a:gd name="connsiteX4" fmla="*/ 854553 w 1044329"/>
              <a:gd name="connsiteY4" fmla="*/ 713645 h 739124"/>
              <a:gd name="connsiteX5" fmla="*/ 617765 w 1044329"/>
              <a:gd name="connsiteY5" fmla="*/ 738686 h 739124"/>
              <a:gd name="connsiteX6" fmla="*/ 399401 w 1044329"/>
              <a:gd name="connsiteY6" fmla="*/ 697742 h 739124"/>
              <a:gd name="connsiteX7" fmla="*/ 249275 w 1044329"/>
              <a:gd name="connsiteY7" fmla="*/ 583496 h 739124"/>
              <a:gd name="connsiteX8" fmla="*/ 51594 w 1044329"/>
              <a:gd name="connsiteY8" fmla="*/ 418594 h 739124"/>
              <a:gd name="connsiteX9" fmla="*/ 570 w 1044329"/>
              <a:gd name="connsiteY9" fmla="*/ 257783 h 739124"/>
              <a:gd name="connsiteX10" fmla="*/ 73303 w 1044329"/>
              <a:gd name="connsiteY10" fmla="*/ 142203 h 739124"/>
              <a:gd name="connsiteX11" fmla="*/ 188370 w 1044329"/>
              <a:gd name="connsiteY11" fmla="*/ 67239 h 739124"/>
              <a:gd name="connsiteX12" fmla="*/ 433633 w 1044329"/>
              <a:gd name="connsiteY12" fmla="*/ 13219 h 739124"/>
              <a:gd name="connsiteX13" fmla="*/ 541774 w 1044329"/>
              <a:gd name="connsiteY13" fmla="*/ 29 h 739124"/>
              <a:gd name="connsiteX14" fmla="*/ 760372 w 1044329"/>
              <a:gd name="connsiteY14" fmla="*/ 242858 h 739124"/>
              <a:gd name="connsiteX0" fmla="*/ 760372 w 1034883"/>
              <a:gd name="connsiteY0" fmla="*/ 242858 h 739124"/>
              <a:gd name="connsiteX1" fmla="*/ 1024136 w 1034883"/>
              <a:gd name="connsiteY1" fmla="*/ 304295 h 739124"/>
              <a:gd name="connsiteX2" fmla="*/ 958392 w 1034883"/>
              <a:gd name="connsiteY2" fmla="*/ 435308 h 739124"/>
              <a:gd name="connsiteX3" fmla="*/ 1021834 w 1034883"/>
              <a:gd name="connsiteY3" fmla="*/ 535895 h 739124"/>
              <a:gd name="connsiteX4" fmla="*/ 986254 w 1034883"/>
              <a:gd name="connsiteY4" fmla="*/ 629504 h 739124"/>
              <a:gd name="connsiteX5" fmla="*/ 854553 w 1034883"/>
              <a:gd name="connsiteY5" fmla="*/ 713645 h 739124"/>
              <a:gd name="connsiteX6" fmla="*/ 617765 w 1034883"/>
              <a:gd name="connsiteY6" fmla="*/ 738686 h 739124"/>
              <a:gd name="connsiteX7" fmla="*/ 399401 w 1034883"/>
              <a:gd name="connsiteY7" fmla="*/ 697742 h 739124"/>
              <a:gd name="connsiteX8" fmla="*/ 249275 w 1034883"/>
              <a:gd name="connsiteY8" fmla="*/ 583496 h 739124"/>
              <a:gd name="connsiteX9" fmla="*/ 51594 w 1034883"/>
              <a:gd name="connsiteY9" fmla="*/ 418594 h 739124"/>
              <a:gd name="connsiteX10" fmla="*/ 570 w 1034883"/>
              <a:gd name="connsiteY10" fmla="*/ 257783 h 739124"/>
              <a:gd name="connsiteX11" fmla="*/ 73303 w 1034883"/>
              <a:gd name="connsiteY11" fmla="*/ 142203 h 739124"/>
              <a:gd name="connsiteX12" fmla="*/ 188370 w 1034883"/>
              <a:gd name="connsiteY12" fmla="*/ 67239 h 739124"/>
              <a:gd name="connsiteX13" fmla="*/ 433633 w 1034883"/>
              <a:gd name="connsiteY13" fmla="*/ 13219 h 739124"/>
              <a:gd name="connsiteX14" fmla="*/ 541774 w 1034883"/>
              <a:gd name="connsiteY14" fmla="*/ 29 h 739124"/>
              <a:gd name="connsiteX15" fmla="*/ 760372 w 1034883"/>
              <a:gd name="connsiteY15" fmla="*/ 242858 h 739124"/>
              <a:gd name="connsiteX0" fmla="*/ 760372 w 1023002"/>
              <a:gd name="connsiteY0" fmla="*/ 242858 h 739124"/>
              <a:gd name="connsiteX1" fmla="*/ 958392 w 1023002"/>
              <a:gd name="connsiteY1" fmla="*/ 435308 h 739124"/>
              <a:gd name="connsiteX2" fmla="*/ 1021834 w 1023002"/>
              <a:gd name="connsiteY2" fmla="*/ 535895 h 739124"/>
              <a:gd name="connsiteX3" fmla="*/ 986254 w 1023002"/>
              <a:gd name="connsiteY3" fmla="*/ 629504 h 739124"/>
              <a:gd name="connsiteX4" fmla="*/ 854553 w 1023002"/>
              <a:gd name="connsiteY4" fmla="*/ 713645 h 739124"/>
              <a:gd name="connsiteX5" fmla="*/ 617765 w 1023002"/>
              <a:gd name="connsiteY5" fmla="*/ 738686 h 739124"/>
              <a:gd name="connsiteX6" fmla="*/ 399401 w 1023002"/>
              <a:gd name="connsiteY6" fmla="*/ 697742 h 739124"/>
              <a:gd name="connsiteX7" fmla="*/ 249275 w 1023002"/>
              <a:gd name="connsiteY7" fmla="*/ 583496 h 739124"/>
              <a:gd name="connsiteX8" fmla="*/ 51594 w 1023002"/>
              <a:gd name="connsiteY8" fmla="*/ 418594 h 739124"/>
              <a:gd name="connsiteX9" fmla="*/ 570 w 1023002"/>
              <a:gd name="connsiteY9" fmla="*/ 257783 h 739124"/>
              <a:gd name="connsiteX10" fmla="*/ 73303 w 1023002"/>
              <a:gd name="connsiteY10" fmla="*/ 142203 h 739124"/>
              <a:gd name="connsiteX11" fmla="*/ 188370 w 1023002"/>
              <a:gd name="connsiteY11" fmla="*/ 67239 h 739124"/>
              <a:gd name="connsiteX12" fmla="*/ 433633 w 1023002"/>
              <a:gd name="connsiteY12" fmla="*/ 13219 h 739124"/>
              <a:gd name="connsiteX13" fmla="*/ 541774 w 1023002"/>
              <a:gd name="connsiteY13" fmla="*/ 29 h 739124"/>
              <a:gd name="connsiteX14" fmla="*/ 760372 w 1023002"/>
              <a:gd name="connsiteY14" fmla="*/ 242858 h 739124"/>
              <a:gd name="connsiteX0" fmla="*/ 760372 w 995088"/>
              <a:gd name="connsiteY0" fmla="*/ 242858 h 739124"/>
              <a:gd name="connsiteX1" fmla="*/ 958392 w 995088"/>
              <a:gd name="connsiteY1" fmla="*/ 435308 h 739124"/>
              <a:gd name="connsiteX2" fmla="*/ 986254 w 995088"/>
              <a:gd name="connsiteY2" fmla="*/ 629504 h 739124"/>
              <a:gd name="connsiteX3" fmla="*/ 854553 w 995088"/>
              <a:gd name="connsiteY3" fmla="*/ 713645 h 739124"/>
              <a:gd name="connsiteX4" fmla="*/ 617765 w 995088"/>
              <a:gd name="connsiteY4" fmla="*/ 738686 h 739124"/>
              <a:gd name="connsiteX5" fmla="*/ 399401 w 995088"/>
              <a:gd name="connsiteY5" fmla="*/ 697742 h 739124"/>
              <a:gd name="connsiteX6" fmla="*/ 249275 w 995088"/>
              <a:gd name="connsiteY6" fmla="*/ 583496 h 739124"/>
              <a:gd name="connsiteX7" fmla="*/ 51594 w 995088"/>
              <a:gd name="connsiteY7" fmla="*/ 418594 h 739124"/>
              <a:gd name="connsiteX8" fmla="*/ 570 w 995088"/>
              <a:gd name="connsiteY8" fmla="*/ 257783 h 739124"/>
              <a:gd name="connsiteX9" fmla="*/ 73303 w 995088"/>
              <a:gd name="connsiteY9" fmla="*/ 142203 h 739124"/>
              <a:gd name="connsiteX10" fmla="*/ 188370 w 995088"/>
              <a:gd name="connsiteY10" fmla="*/ 67239 h 739124"/>
              <a:gd name="connsiteX11" fmla="*/ 433633 w 995088"/>
              <a:gd name="connsiteY11" fmla="*/ 13219 h 739124"/>
              <a:gd name="connsiteX12" fmla="*/ 541774 w 995088"/>
              <a:gd name="connsiteY12" fmla="*/ 29 h 739124"/>
              <a:gd name="connsiteX13" fmla="*/ 760372 w 995088"/>
              <a:gd name="connsiteY13" fmla="*/ 242858 h 739124"/>
              <a:gd name="connsiteX0" fmla="*/ 760372 w 988484"/>
              <a:gd name="connsiteY0" fmla="*/ 242858 h 739124"/>
              <a:gd name="connsiteX1" fmla="*/ 924378 w 988484"/>
              <a:gd name="connsiteY1" fmla="*/ 468932 h 739124"/>
              <a:gd name="connsiteX2" fmla="*/ 986254 w 988484"/>
              <a:gd name="connsiteY2" fmla="*/ 629504 h 739124"/>
              <a:gd name="connsiteX3" fmla="*/ 854553 w 988484"/>
              <a:gd name="connsiteY3" fmla="*/ 713645 h 739124"/>
              <a:gd name="connsiteX4" fmla="*/ 617765 w 988484"/>
              <a:gd name="connsiteY4" fmla="*/ 738686 h 739124"/>
              <a:gd name="connsiteX5" fmla="*/ 399401 w 988484"/>
              <a:gd name="connsiteY5" fmla="*/ 697742 h 739124"/>
              <a:gd name="connsiteX6" fmla="*/ 249275 w 988484"/>
              <a:gd name="connsiteY6" fmla="*/ 583496 h 739124"/>
              <a:gd name="connsiteX7" fmla="*/ 51594 w 988484"/>
              <a:gd name="connsiteY7" fmla="*/ 418594 h 739124"/>
              <a:gd name="connsiteX8" fmla="*/ 570 w 988484"/>
              <a:gd name="connsiteY8" fmla="*/ 257783 h 739124"/>
              <a:gd name="connsiteX9" fmla="*/ 73303 w 988484"/>
              <a:gd name="connsiteY9" fmla="*/ 142203 h 739124"/>
              <a:gd name="connsiteX10" fmla="*/ 188370 w 988484"/>
              <a:gd name="connsiteY10" fmla="*/ 67239 h 739124"/>
              <a:gd name="connsiteX11" fmla="*/ 433633 w 988484"/>
              <a:gd name="connsiteY11" fmla="*/ 13219 h 739124"/>
              <a:gd name="connsiteX12" fmla="*/ 541774 w 988484"/>
              <a:gd name="connsiteY12" fmla="*/ 29 h 739124"/>
              <a:gd name="connsiteX13" fmla="*/ 760372 w 988484"/>
              <a:gd name="connsiteY13" fmla="*/ 242858 h 739124"/>
              <a:gd name="connsiteX0" fmla="*/ 760372 w 988134"/>
              <a:gd name="connsiteY0" fmla="*/ 242858 h 739124"/>
              <a:gd name="connsiteX1" fmla="*/ 986254 w 988134"/>
              <a:gd name="connsiteY1" fmla="*/ 629504 h 739124"/>
              <a:gd name="connsiteX2" fmla="*/ 854553 w 988134"/>
              <a:gd name="connsiteY2" fmla="*/ 713645 h 739124"/>
              <a:gd name="connsiteX3" fmla="*/ 617765 w 988134"/>
              <a:gd name="connsiteY3" fmla="*/ 738686 h 739124"/>
              <a:gd name="connsiteX4" fmla="*/ 399401 w 988134"/>
              <a:gd name="connsiteY4" fmla="*/ 697742 h 739124"/>
              <a:gd name="connsiteX5" fmla="*/ 249275 w 988134"/>
              <a:gd name="connsiteY5" fmla="*/ 583496 h 739124"/>
              <a:gd name="connsiteX6" fmla="*/ 51594 w 988134"/>
              <a:gd name="connsiteY6" fmla="*/ 418594 h 739124"/>
              <a:gd name="connsiteX7" fmla="*/ 570 w 988134"/>
              <a:gd name="connsiteY7" fmla="*/ 257783 h 739124"/>
              <a:gd name="connsiteX8" fmla="*/ 73303 w 988134"/>
              <a:gd name="connsiteY8" fmla="*/ 142203 h 739124"/>
              <a:gd name="connsiteX9" fmla="*/ 188370 w 988134"/>
              <a:gd name="connsiteY9" fmla="*/ 67239 h 739124"/>
              <a:gd name="connsiteX10" fmla="*/ 433633 w 988134"/>
              <a:gd name="connsiteY10" fmla="*/ 13219 h 739124"/>
              <a:gd name="connsiteX11" fmla="*/ 541774 w 988134"/>
              <a:gd name="connsiteY11" fmla="*/ 29 h 739124"/>
              <a:gd name="connsiteX12" fmla="*/ 760372 w 988134"/>
              <a:gd name="connsiteY12" fmla="*/ 242858 h 739124"/>
              <a:gd name="connsiteX0" fmla="*/ 821909 w 986531"/>
              <a:gd name="connsiteY0" fmla="*/ 345824 h 739115"/>
              <a:gd name="connsiteX1" fmla="*/ 986254 w 986531"/>
              <a:gd name="connsiteY1" fmla="*/ 629495 h 739115"/>
              <a:gd name="connsiteX2" fmla="*/ 854553 w 986531"/>
              <a:gd name="connsiteY2" fmla="*/ 713636 h 739115"/>
              <a:gd name="connsiteX3" fmla="*/ 617765 w 986531"/>
              <a:gd name="connsiteY3" fmla="*/ 738677 h 739115"/>
              <a:gd name="connsiteX4" fmla="*/ 399401 w 986531"/>
              <a:gd name="connsiteY4" fmla="*/ 697733 h 739115"/>
              <a:gd name="connsiteX5" fmla="*/ 249275 w 986531"/>
              <a:gd name="connsiteY5" fmla="*/ 583487 h 739115"/>
              <a:gd name="connsiteX6" fmla="*/ 51594 w 986531"/>
              <a:gd name="connsiteY6" fmla="*/ 418585 h 739115"/>
              <a:gd name="connsiteX7" fmla="*/ 570 w 986531"/>
              <a:gd name="connsiteY7" fmla="*/ 257774 h 739115"/>
              <a:gd name="connsiteX8" fmla="*/ 73303 w 986531"/>
              <a:gd name="connsiteY8" fmla="*/ 142194 h 739115"/>
              <a:gd name="connsiteX9" fmla="*/ 188370 w 986531"/>
              <a:gd name="connsiteY9" fmla="*/ 67230 h 739115"/>
              <a:gd name="connsiteX10" fmla="*/ 433633 w 986531"/>
              <a:gd name="connsiteY10" fmla="*/ 13210 h 739115"/>
              <a:gd name="connsiteX11" fmla="*/ 541774 w 986531"/>
              <a:gd name="connsiteY11" fmla="*/ 20 h 739115"/>
              <a:gd name="connsiteX12" fmla="*/ 821909 w 986531"/>
              <a:gd name="connsiteY12" fmla="*/ 345824 h 739115"/>
              <a:gd name="connsiteX0" fmla="*/ 821909 w 986531"/>
              <a:gd name="connsiteY0" fmla="*/ 345870 h 739161"/>
              <a:gd name="connsiteX1" fmla="*/ 986254 w 986531"/>
              <a:gd name="connsiteY1" fmla="*/ 629541 h 739161"/>
              <a:gd name="connsiteX2" fmla="*/ 854553 w 986531"/>
              <a:gd name="connsiteY2" fmla="*/ 713682 h 739161"/>
              <a:gd name="connsiteX3" fmla="*/ 617765 w 986531"/>
              <a:gd name="connsiteY3" fmla="*/ 738723 h 739161"/>
              <a:gd name="connsiteX4" fmla="*/ 399401 w 986531"/>
              <a:gd name="connsiteY4" fmla="*/ 697779 h 739161"/>
              <a:gd name="connsiteX5" fmla="*/ 249275 w 986531"/>
              <a:gd name="connsiteY5" fmla="*/ 583533 h 739161"/>
              <a:gd name="connsiteX6" fmla="*/ 51594 w 986531"/>
              <a:gd name="connsiteY6" fmla="*/ 418631 h 739161"/>
              <a:gd name="connsiteX7" fmla="*/ 570 w 986531"/>
              <a:gd name="connsiteY7" fmla="*/ 257820 h 739161"/>
              <a:gd name="connsiteX8" fmla="*/ 73303 w 986531"/>
              <a:gd name="connsiteY8" fmla="*/ 142240 h 739161"/>
              <a:gd name="connsiteX9" fmla="*/ 188370 w 986531"/>
              <a:gd name="connsiteY9" fmla="*/ 67276 h 739161"/>
              <a:gd name="connsiteX10" fmla="*/ 433633 w 986531"/>
              <a:gd name="connsiteY10" fmla="*/ 13256 h 739161"/>
              <a:gd name="connsiteX11" fmla="*/ 541774 w 986531"/>
              <a:gd name="connsiteY11" fmla="*/ 66 h 739161"/>
              <a:gd name="connsiteX12" fmla="*/ 637427 w 986531"/>
              <a:gd name="connsiteY12" fmla="*/ 104135 h 739161"/>
              <a:gd name="connsiteX13" fmla="*/ 821909 w 986531"/>
              <a:gd name="connsiteY13" fmla="*/ 345870 h 739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86531" h="739161">
                <a:moveTo>
                  <a:pt x="821909" y="345870"/>
                </a:moveTo>
                <a:cubicBezTo>
                  <a:pt x="895989" y="450783"/>
                  <a:pt x="980813" y="568239"/>
                  <a:pt x="986254" y="629541"/>
                </a:cubicBezTo>
                <a:cubicBezTo>
                  <a:pt x="991695" y="690843"/>
                  <a:pt x="915968" y="695485"/>
                  <a:pt x="854553" y="713682"/>
                </a:cubicBezTo>
                <a:cubicBezTo>
                  <a:pt x="793138" y="731879"/>
                  <a:pt x="693624" y="741374"/>
                  <a:pt x="617765" y="738723"/>
                </a:cubicBezTo>
                <a:cubicBezTo>
                  <a:pt x="541906" y="736073"/>
                  <a:pt x="460816" y="723644"/>
                  <a:pt x="399401" y="697779"/>
                </a:cubicBezTo>
                <a:cubicBezTo>
                  <a:pt x="337986" y="671914"/>
                  <a:pt x="307243" y="630058"/>
                  <a:pt x="249275" y="583533"/>
                </a:cubicBezTo>
                <a:cubicBezTo>
                  <a:pt x="191307" y="537008"/>
                  <a:pt x="93045" y="472916"/>
                  <a:pt x="51594" y="418631"/>
                </a:cubicBezTo>
                <a:cubicBezTo>
                  <a:pt x="10143" y="364346"/>
                  <a:pt x="-3048" y="303885"/>
                  <a:pt x="570" y="257820"/>
                </a:cubicBezTo>
                <a:cubicBezTo>
                  <a:pt x="4188" y="211755"/>
                  <a:pt x="42003" y="173997"/>
                  <a:pt x="73303" y="142240"/>
                </a:cubicBezTo>
                <a:cubicBezTo>
                  <a:pt x="104603" y="110483"/>
                  <a:pt x="167482" y="76796"/>
                  <a:pt x="188370" y="67276"/>
                </a:cubicBezTo>
                <a:cubicBezTo>
                  <a:pt x="209259" y="57756"/>
                  <a:pt x="399721" y="23690"/>
                  <a:pt x="433633" y="13256"/>
                </a:cubicBezTo>
                <a:cubicBezTo>
                  <a:pt x="467545" y="2822"/>
                  <a:pt x="520331" y="-533"/>
                  <a:pt x="541774" y="66"/>
                </a:cubicBezTo>
                <a:cubicBezTo>
                  <a:pt x="563217" y="665"/>
                  <a:pt x="590738" y="46501"/>
                  <a:pt x="637427" y="104135"/>
                </a:cubicBezTo>
                <a:cubicBezTo>
                  <a:pt x="684116" y="161769"/>
                  <a:pt x="751248" y="243755"/>
                  <a:pt x="821909" y="34587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7B29D97E-1714-4EF1-ADDF-54826115677A}"/>
              </a:ext>
            </a:extLst>
          </p:cNvPr>
          <p:cNvSpPr/>
          <p:nvPr/>
        </p:nvSpPr>
        <p:spPr>
          <a:xfrm rot="3102284">
            <a:off x="942181" y="715170"/>
            <a:ext cx="911225" cy="1077912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93634 w 1040256"/>
              <a:gd name="connsiteY0" fmla="*/ 6928 h 739668"/>
              <a:gd name="connsiteX1" fmla="*/ 840700 w 1040256"/>
              <a:gd name="connsiteY1" fmla="*/ 56377 h 739668"/>
              <a:gd name="connsiteX2" fmla="*/ 960562 w 1040256"/>
              <a:gd name="connsiteY2" fmla="*/ 142858 h 739668"/>
              <a:gd name="connsiteX3" fmla="*/ 1028582 w 1040256"/>
              <a:gd name="connsiteY3" fmla="*/ 304839 h 739668"/>
              <a:gd name="connsiteX4" fmla="*/ 1039264 w 1040256"/>
              <a:gd name="connsiteY4" fmla="*/ 415309 h 739668"/>
              <a:gd name="connsiteX5" fmla="*/ 1026280 w 1040256"/>
              <a:gd name="connsiteY5" fmla="*/ 536439 h 739668"/>
              <a:gd name="connsiteX6" fmla="*/ 990700 w 1040256"/>
              <a:gd name="connsiteY6" fmla="*/ 630048 h 739668"/>
              <a:gd name="connsiteX7" fmla="*/ 858999 w 1040256"/>
              <a:gd name="connsiteY7" fmla="*/ 714189 h 739668"/>
              <a:gd name="connsiteX8" fmla="*/ 622211 w 1040256"/>
              <a:gd name="connsiteY8" fmla="*/ 739230 h 739668"/>
              <a:gd name="connsiteX9" fmla="*/ 403847 w 1040256"/>
              <a:gd name="connsiteY9" fmla="*/ 698286 h 739668"/>
              <a:gd name="connsiteX10" fmla="*/ 253721 w 1040256"/>
              <a:gd name="connsiteY10" fmla="*/ 584040 h 739668"/>
              <a:gd name="connsiteX11" fmla="*/ 158187 w 1040256"/>
              <a:gd name="connsiteY11" fmla="*/ 374259 h 739668"/>
              <a:gd name="connsiteX12" fmla="*/ 125 w 1040256"/>
              <a:gd name="connsiteY12" fmla="*/ 331843 h 739668"/>
              <a:gd name="connsiteX13" fmla="*/ 185482 w 1040256"/>
              <a:gd name="connsiteY13" fmla="*/ 182031 h 739668"/>
              <a:gd name="connsiteX14" fmla="*/ 312748 w 1040256"/>
              <a:gd name="connsiteY14" fmla="*/ 70882 h 739668"/>
              <a:gd name="connsiteX15" fmla="*/ 438079 w 1040256"/>
              <a:gd name="connsiteY15" fmla="*/ 13763 h 739668"/>
              <a:gd name="connsiteX16" fmla="*/ 546220 w 1040256"/>
              <a:gd name="connsiteY16" fmla="*/ 573 h 739668"/>
              <a:gd name="connsiteX17" fmla="*/ 693634 w 1040256"/>
              <a:gd name="connsiteY17" fmla="*/ 6928 h 739668"/>
              <a:gd name="connsiteX0" fmla="*/ 694243 w 1040865"/>
              <a:gd name="connsiteY0" fmla="*/ 6928 h 739668"/>
              <a:gd name="connsiteX1" fmla="*/ 841309 w 1040865"/>
              <a:gd name="connsiteY1" fmla="*/ 56377 h 739668"/>
              <a:gd name="connsiteX2" fmla="*/ 961171 w 1040865"/>
              <a:gd name="connsiteY2" fmla="*/ 142858 h 739668"/>
              <a:gd name="connsiteX3" fmla="*/ 1029191 w 1040865"/>
              <a:gd name="connsiteY3" fmla="*/ 304839 h 739668"/>
              <a:gd name="connsiteX4" fmla="*/ 1039873 w 1040865"/>
              <a:gd name="connsiteY4" fmla="*/ 415309 h 739668"/>
              <a:gd name="connsiteX5" fmla="*/ 1026889 w 1040865"/>
              <a:gd name="connsiteY5" fmla="*/ 536439 h 739668"/>
              <a:gd name="connsiteX6" fmla="*/ 991309 w 1040865"/>
              <a:gd name="connsiteY6" fmla="*/ 630048 h 739668"/>
              <a:gd name="connsiteX7" fmla="*/ 859608 w 1040865"/>
              <a:gd name="connsiteY7" fmla="*/ 714189 h 739668"/>
              <a:gd name="connsiteX8" fmla="*/ 622820 w 1040865"/>
              <a:gd name="connsiteY8" fmla="*/ 739230 h 739668"/>
              <a:gd name="connsiteX9" fmla="*/ 404456 w 1040865"/>
              <a:gd name="connsiteY9" fmla="*/ 698286 h 739668"/>
              <a:gd name="connsiteX10" fmla="*/ 254330 w 1040865"/>
              <a:gd name="connsiteY10" fmla="*/ 584040 h 739668"/>
              <a:gd name="connsiteX11" fmla="*/ 54868 w 1040865"/>
              <a:gd name="connsiteY11" fmla="*/ 463000 h 739668"/>
              <a:gd name="connsiteX12" fmla="*/ 734 w 1040865"/>
              <a:gd name="connsiteY12" fmla="*/ 331843 h 739668"/>
              <a:gd name="connsiteX13" fmla="*/ 186091 w 1040865"/>
              <a:gd name="connsiteY13" fmla="*/ 182031 h 739668"/>
              <a:gd name="connsiteX14" fmla="*/ 313357 w 1040865"/>
              <a:gd name="connsiteY14" fmla="*/ 70882 h 739668"/>
              <a:gd name="connsiteX15" fmla="*/ 438688 w 1040865"/>
              <a:gd name="connsiteY15" fmla="*/ 13763 h 739668"/>
              <a:gd name="connsiteX16" fmla="*/ 546829 w 1040865"/>
              <a:gd name="connsiteY16" fmla="*/ 573 h 739668"/>
              <a:gd name="connsiteX17" fmla="*/ 694243 w 1040865"/>
              <a:gd name="connsiteY17" fmla="*/ 6928 h 739668"/>
              <a:gd name="connsiteX0" fmla="*/ 694243 w 1040865"/>
              <a:gd name="connsiteY0" fmla="*/ 6928 h 741793"/>
              <a:gd name="connsiteX1" fmla="*/ 841309 w 1040865"/>
              <a:gd name="connsiteY1" fmla="*/ 56377 h 741793"/>
              <a:gd name="connsiteX2" fmla="*/ 961171 w 1040865"/>
              <a:gd name="connsiteY2" fmla="*/ 142858 h 741793"/>
              <a:gd name="connsiteX3" fmla="*/ 1029191 w 1040865"/>
              <a:gd name="connsiteY3" fmla="*/ 304839 h 741793"/>
              <a:gd name="connsiteX4" fmla="*/ 1039873 w 1040865"/>
              <a:gd name="connsiteY4" fmla="*/ 415309 h 741793"/>
              <a:gd name="connsiteX5" fmla="*/ 1026889 w 1040865"/>
              <a:gd name="connsiteY5" fmla="*/ 536439 h 741793"/>
              <a:gd name="connsiteX6" fmla="*/ 991309 w 1040865"/>
              <a:gd name="connsiteY6" fmla="*/ 630048 h 741793"/>
              <a:gd name="connsiteX7" fmla="*/ 859608 w 1040865"/>
              <a:gd name="connsiteY7" fmla="*/ 714189 h 741793"/>
              <a:gd name="connsiteX8" fmla="*/ 622820 w 1040865"/>
              <a:gd name="connsiteY8" fmla="*/ 739230 h 741793"/>
              <a:gd name="connsiteX9" fmla="*/ 469922 w 1040865"/>
              <a:gd name="connsiteY9" fmla="*/ 660746 h 741793"/>
              <a:gd name="connsiteX10" fmla="*/ 254330 w 1040865"/>
              <a:gd name="connsiteY10" fmla="*/ 584040 h 741793"/>
              <a:gd name="connsiteX11" fmla="*/ 54868 w 1040865"/>
              <a:gd name="connsiteY11" fmla="*/ 463000 h 741793"/>
              <a:gd name="connsiteX12" fmla="*/ 734 w 1040865"/>
              <a:gd name="connsiteY12" fmla="*/ 331843 h 741793"/>
              <a:gd name="connsiteX13" fmla="*/ 186091 w 1040865"/>
              <a:gd name="connsiteY13" fmla="*/ 182031 h 741793"/>
              <a:gd name="connsiteX14" fmla="*/ 313357 w 1040865"/>
              <a:gd name="connsiteY14" fmla="*/ 70882 h 741793"/>
              <a:gd name="connsiteX15" fmla="*/ 438688 w 1040865"/>
              <a:gd name="connsiteY15" fmla="*/ 13763 h 741793"/>
              <a:gd name="connsiteX16" fmla="*/ 546829 w 1040865"/>
              <a:gd name="connsiteY16" fmla="*/ 573 h 741793"/>
              <a:gd name="connsiteX17" fmla="*/ 694243 w 1040865"/>
              <a:gd name="connsiteY17" fmla="*/ 6928 h 741793"/>
              <a:gd name="connsiteX0" fmla="*/ 694243 w 1040865"/>
              <a:gd name="connsiteY0" fmla="*/ 6928 h 719586"/>
              <a:gd name="connsiteX1" fmla="*/ 841309 w 1040865"/>
              <a:gd name="connsiteY1" fmla="*/ 56377 h 719586"/>
              <a:gd name="connsiteX2" fmla="*/ 961171 w 1040865"/>
              <a:gd name="connsiteY2" fmla="*/ 142858 h 719586"/>
              <a:gd name="connsiteX3" fmla="*/ 1029191 w 1040865"/>
              <a:gd name="connsiteY3" fmla="*/ 304839 h 719586"/>
              <a:gd name="connsiteX4" fmla="*/ 1039873 w 1040865"/>
              <a:gd name="connsiteY4" fmla="*/ 415309 h 719586"/>
              <a:gd name="connsiteX5" fmla="*/ 1026889 w 1040865"/>
              <a:gd name="connsiteY5" fmla="*/ 536439 h 719586"/>
              <a:gd name="connsiteX6" fmla="*/ 991309 w 1040865"/>
              <a:gd name="connsiteY6" fmla="*/ 630048 h 719586"/>
              <a:gd name="connsiteX7" fmla="*/ 859608 w 1040865"/>
              <a:gd name="connsiteY7" fmla="*/ 714189 h 719586"/>
              <a:gd name="connsiteX8" fmla="*/ 679350 w 1040865"/>
              <a:gd name="connsiteY8" fmla="*/ 705649 h 719586"/>
              <a:gd name="connsiteX9" fmla="*/ 469922 w 1040865"/>
              <a:gd name="connsiteY9" fmla="*/ 660746 h 719586"/>
              <a:gd name="connsiteX10" fmla="*/ 254330 w 1040865"/>
              <a:gd name="connsiteY10" fmla="*/ 584040 h 719586"/>
              <a:gd name="connsiteX11" fmla="*/ 54868 w 1040865"/>
              <a:gd name="connsiteY11" fmla="*/ 463000 h 719586"/>
              <a:gd name="connsiteX12" fmla="*/ 734 w 1040865"/>
              <a:gd name="connsiteY12" fmla="*/ 331843 h 719586"/>
              <a:gd name="connsiteX13" fmla="*/ 186091 w 1040865"/>
              <a:gd name="connsiteY13" fmla="*/ 182031 h 719586"/>
              <a:gd name="connsiteX14" fmla="*/ 313357 w 1040865"/>
              <a:gd name="connsiteY14" fmla="*/ 70882 h 719586"/>
              <a:gd name="connsiteX15" fmla="*/ 438688 w 1040865"/>
              <a:gd name="connsiteY15" fmla="*/ 13763 h 719586"/>
              <a:gd name="connsiteX16" fmla="*/ 546829 w 1040865"/>
              <a:gd name="connsiteY16" fmla="*/ 573 h 719586"/>
              <a:gd name="connsiteX17" fmla="*/ 694243 w 1040865"/>
              <a:gd name="connsiteY17" fmla="*/ 6928 h 719586"/>
              <a:gd name="connsiteX0" fmla="*/ 694243 w 1040865"/>
              <a:gd name="connsiteY0" fmla="*/ 6928 h 714708"/>
              <a:gd name="connsiteX1" fmla="*/ 841309 w 1040865"/>
              <a:gd name="connsiteY1" fmla="*/ 56377 h 714708"/>
              <a:gd name="connsiteX2" fmla="*/ 961171 w 1040865"/>
              <a:gd name="connsiteY2" fmla="*/ 142858 h 714708"/>
              <a:gd name="connsiteX3" fmla="*/ 1029191 w 1040865"/>
              <a:gd name="connsiteY3" fmla="*/ 304839 h 714708"/>
              <a:gd name="connsiteX4" fmla="*/ 1039873 w 1040865"/>
              <a:gd name="connsiteY4" fmla="*/ 415309 h 714708"/>
              <a:gd name="connsiteX5" fmla="*/ 1026889 w 1040865"/>
              <a:gd name="connsiteY5" fmla="*/ 536439 h 714708"/>
              <a:gd name="connsiteX6" fmla="*/ 991309 w 1040865"/>
              <a:gd name="connsiteY6" fmla="*/ 630048 h 714708"/>
              <a:gd name="connsiteX7" fmla="*/ 901689 w 1040865"/>
              <a:gd name="connsiteY7" fmla="*/ 697173 h 714708"/>
              <a:gd name="connsiteX8" fmla="*/ 859608 w 1040865"/>
              <a:gd name="connsiteY8" fmla="*/ 714189 h 714708"/>
              <a:gd name="connsiteX9" fmla="*/ 679350 w 1040865"/>
              <a:gd name="connsiteY9" fmla="*/ 705649 h 714708"/>
              <a:gd name="connsiteX10" fmla="*/ 469922 w 1040865"/>
              <a:gd name="connsiteY10" fmla="*/ 660746 h 714708"/>
              <a:gd name="connsiteX11" fmla="*/ 254330 w 1040865"/>
              <a:gd name="connsiteY11" fmla="*/ 584040 h 714708"/>
              <a:gd name="connsiteX12" fmla="*/ 54868 w 1040865"/>
              <a:gd name="connsiteY12" fmla="*/ 463000 h 714708"/>
              <a:gd name="connsiteX13" fmla="*/ 734 w 1040865"/>
              <a:gd name="connsiteY13" fmla="*/ 331843 h 714708"/>
              <a:gd name="connsiteX14" fmla="*/ 186091 w 1040865"/>
              <a:gd name="connsiteY14" fmla="*/ 182031 h 714708"/>
              <a:gd name="connsiteX15" fmla="*/ 313357 w 1040865"/>
              <a:gd name="connsiteY15" fmla="*/ 70882 h 714708"/>
              <a:gd name="connsiteX16" fmla="*/ 438688 w 1040865"/>
              <a:gd name="connsiteY16" fmla="*/ 13763 h 714708"/>
              <a:gd name="connsiteX17" fmla="*/ 546829 w 1040865"/>
              <a:gd name="connsiteY17" fmla="*/ 573 h 714708"/>
              <a:gd name="connsiteX18" fmla="*/ 694243 w 1040865"/>
              <a:gd name="connsiteY18" fmla="*/ 6928 h 714708"/>
              <a:gd name="connsiteX0" fmla="*/ 709179 w 1055801"/>
              <a:gd name="connsiteY0" fmla="*/ 6928 h 714708"/>
              <a:gd name="connsiteX1" fmla="*/ 856245 w 1055801"/>
              <a:gd name="connsiteY1" fmla="*/ 56377 h 714708"/>
              <a:gd name="connsiteX2" fmla="*/ 976107 w 1055801"/>
              <a:gd name="connsiteY2" fmla="*/ 142858 h 714708"/>
              <a:gd name="connsiteX3" fmla="*/ 1044127 w 1055801"/>
              <a:gd name="connsiteY3" fmla="*/ 304839 h 714708"/>
              <a:gd name="connsiteX4" fmla="*/ 1054809 w 1055801"/>
              <a:gd name="connsiteY4" fmla="*/ 415309 h 714708"/>
              <a:gd name="connsiteX5" fmla="*/ 1041825 w 1055801"/>
              <a:gd name="connsiteY5" fmla="*/ 536439 h 714708"/>
              <a:gd name="connsiteX6" fmla="*/ 1006245 w 1055801"/>
              <a:gd name="connsiteY6" fmla="*/ 630048 h 714708"/>
              <a:gd name="connsiteX7" fmla="*/ 916625 w 1055801"/>
              <a:gd name="connsiteY7" fmla="*/ 697173 h 714708"/>
              <a:gd name="connsiteX8" fmla="*/ 874544 w 1055801"/>
              <a:gd name="connsiteY8" fmla="*/ 714189 h 714708"/>
              <a:gd name="connsiteX9" fmla="*/ 694286 w 1055801"/>
              <a:gd name="connsiteY9" fmla="*/ 705649 h 714708"/>
              <a:gd name="connsiteX10" fmla="*/ 484858 w 1055801"/>
              <a:gd name="connsiteY10" fmla="*/ 660746 h 714708"/>
              <a:gd name="connsiteX11" fmla="*/ 269266 w 1055801"/>
              <a:gd name="connsiteY11" fmla="*/ 584040 h 714708"/>
              <a:gd name="connsiteX12" fmla="*/ 69804 w 1055801"/>
              <a:gd name="connsiteY12" fmla="*/ 463000 h 714708"/>
              <a:gd name="connsiteX13" fmla="*/ 15670 w 1055801"/>
              <a:gd name="connsiteY13" fmla="*/ 331843 h 714708"/>
              <a:gd name="connsiteX14" fmla="*/ 328293 w 1055801"/>
              <a:gd name="connsiteY14" fmla="*/ 70882 h 714708"/>
              <a:gd name="connsiteX15" fmla="*/ 453624 w 1055801"/>
              <a:gd name="connsiteY15" fmla="*/ 13763 h 714708"/>
              <a:gd name="connsiteX16" fmla="*/ 561765 w 1055801"/>
              <a:gd name="connsiteY16" fmla="*/ 573 h 714708"/>
              <a:gd name="connsiteX17" fmla="*/ 709179 w 1055801"/>
              <a:gd name="connsiteY17" fmla="*/ 6928 h 714708"/>
              <a:gd name="connsiteX0" fmla="*/ 639868 w 986490"/>
              <a:gd name="connsiteY0" fmla="*/ 6928 h 714708"/>
              <a:gd name="connsiteX1" fmla="*/ 786934 w 986490"/>
              <a:gd name="connsiteY1" fmla="*/ 56377 h 714708"/>
              <a:gd name="connsiteX2" fmla="*/ 906796 w 986490"/>
              <a:gd name="connsiteY2" fmla="*/ 142858 h 714708"/>
              <a:gd name="connsiteX3" fmla="*/ 974816 w 986490"/>
              <a:gd name="connsiteY3" fmla="*/ 304839 h 714708"/>
              <a:gd name="connsiteX4" fmla="*/ 985498 w 986490"/>
              <a:gd name="connsiteY4" fmla="*/ 415309 h 714708"/>
              <a:gd name="connsiteX5" fmla="*/ 972514 w 986490"/>
              <a:gd name="connsiteY5" fmla="*/ 536439 h 714708"/>
              <a:gd name="connsiteX6" fmla="*/ 936934 w 986490"/>
              <a:gd name="connsiteY6" fmla="*/ 630048 h 714708"/>
              <a:gd name="connsiteX7" fmla="*/ 847314 w 986490"/>
              <a:gd name="connsiteY7" fmla="*/ 697173 h 714708"/>
              <a:gd name="connsiteX8" fmla="*/ 805233 w 986490"/>
              <a:gd name="connsiteY8" fmla="*/ 714189 h 714708"/>
              <a:gd name="connsiteX9" fmla="*/ 624975 w 986490"/>
              <a:gd name="connsiteY9" fmla="*/ 705649 h 714708"/>
              <a:gd name="connsiteX10" fmla="*/ 415547 w 986490"/>
              <a:gd name="connsiteY10" fmla="*/ 660746 h 714708"/>
              <a:gd name="connsiteX11" fmla="*/ 199955 w 986490"/>
              <a:gd name="connsiteY11" fmla="*/ 584040 h 714708"/>
              <a:gd name="connsiteX12" fmla="*/ 493 w 986490"/>
              <a:gd name="connsiteY12" fmla="*/ 463000 h 714708"/>
              <a:gd name="connsiteX13" fmla="*/ 258982 w 986490"/>
              <a:gd name="connsiteY13" fmla="*/ 70882 h 714708"/>
              <a:gd name="connsiteX14" fmla="*/ 384313 w 986490"/>
              <a:gd name="connsiteY14" fmla="*/ 13763 h 714708"/>
              <a:gd name="connsiteX15" fmla="*/ 492454 w 986490"/>
              <a:gd name="connsiteY15" fmla="*/ 573 h 714708"/>
              <a:gd name="connsiteX16" fmla="*/ 639868 w 986490"/>
              <a:gd name="connsiteY16" fmla="*/ 6928 h 714708"/>
              <a:gd name="connsiteX0" fmla="*/ 643228 w 989850"/>
              <a:gd name="connsiteY0" fmla="*/ 30907 h 738687"/>
              <a:gd name="connsiteX1" fmla="*/ 790294 w 989850"/>
              <a:gd name="connsiteY1" fmla="*/ 80356 h 738687"/>
              <a:gd name="connsiteX2" fmla="*/ 910156 w 989850"/>
              <a:gd name="connsiteY2" fmla="*/ 166837 h 738687"/>
              <a:gd name="connsiteX3" fmla="*/ 978176 w 989850"/>
              <a:gd name="connsiteY3" fmla="*/ 328818 h 738687"/>
              <a:gd name="connsiteX4" fmla="*/ 988858 w 989850"/>
              <a:gd name="connsiteY4" fmla="*/ 439288 h 738687"/>
              <a:gd name="connsiteX5" fmla="*/ 975874 w 989850"/>
              <a:gd name="connsiteY5" fmla="*/ 560418 h 738687"/>
              <a:gd name="connsiteX6" fmla="*/ 940294 w 989850"/>
              <a:gd name="connsiteY6" fmla="*/ 654027 h 738687"/>
              <a:gd name="connsiteX7" fmla="*/ 850674 w 989850"/>
              <a:gd name="connsiteY7" fmla="*/ 721152 h 738687"/>
              <a:gd name="connsiteX8" fmla="*/ 808593 w 989850"/>
              <a:gd name="connsiteY8" fmla="*/ 738168 h 738687"/>
              <a:gd name="connsiteX9" fmla="*/ 628335 w 989850"/>
              <a:gd name="connsiteY9" fmla="*/ 729628 h 738687"/>
              <a:gd name="connsiteX10" fmla="*/ 418907 w 989850"/>
              <a:gd name="connsiteY10" fmla="*/ 684725 h 738687"/>
              <a:gd name="connsiteX11" fmla="*/ 203315 w 989850"/>
              <a:gd name="connsiteY11" fmla="*/ 608019 h 738687"/>
              <a:gd name="connsiteX12" fmla="*/ 3853 w 989850"/>
              <a:gd name="connsiteY12" fmla="*/ 486979 h 738687"/>
              <a:gd name="connsiteX13" fmla="*/ 387673 w 989850"/>
              <a:gd name="connsiteY13" fmla="*/ 37742 h 738687"/>
              <a:gd name="connsiteX14" fmla="*/ 495814 w 989850"/>
              <a:gd name="connsiteY14" fmla="*/ 24552 h 738687"/>
              <a:gd name="connsiteX15" fmla="*/ 643228 w 989850"/>
              <a:gd name="connsiteY15" fmla="*/ 30907 h 738687"/>
              <a:gd name="connsiteX0" fmla="*/ 647672 w 994294"/>
              <a:gd name="connsiteY0" fmla="*/ 6929 h 714709"/>
              <a:gd name="connsiteX1" fmla="*/ 794738 w 994294"/>
              <a:gd name="connsiteY1" fmla="*/ 56378 h 714709"/>
              <a:gd name="connsiteX2" fmla="*/ 914600 w 994294"/>
              <a:gd name="connsiteY2" fmla="*/ 142859 h 714709"/>
              <a:gd name="connsiteX3" fmla="*/ 982620 w 994294"/>
              <a:gd name="connsiteY3" fmla="*/ 304840 h 714709"/>
              <a:gd name="connsiteX4" fmla="*/ 993302 w 994294"/>
              <a:gd name="connsiteY4" fmla="*/ 415310 h 714709"/>
              <a:gd name="connsiteX5" fmla="*/ 980318 w 994294"/>
              <a:gd name="connsiteY5" fmla="*/ 536440 h 714709"/>
              <a:gd name="connsiteX6" fmla="*/ 944738 w 994294"/>
              <a:gd name="connsiteY6" fmla="*/ 630049 h 714709"/>
              <a:gd name="connsiteX7" fmla="*/ 855118 w 994294"/>
              <a:gd name="connsiteY7" fmla="*/ 697174 h 714709"/>
              <a:gd name="connsiteX8" fmla="*/ 813037 w 994294"/>
              <a:gd name="connsiteY8" fmla="*/ 714190 h 714709"/>
              <a:gd name="connsiteX9" fmla="*/ 632779 w 994294"/>
              <a:gd name="connsiteY9" fmla="*/ 705650 h 714709"/>
              <a:gd name="connsiteX10" fmla="*/ 423351 w 994294"/>
              <a:gd name="connsiteY10" fmla="*/ 660747 h 714709"/>
              <a:gd name="connsiteX11" fmla="*/ 207759 w 994294"/>
              <a:gd name="connsiteY11" fmla="*/ 584041 h 714709"/>
              <a:gd name="connsiteX12" fmla="*/ 8297 w 994294"/>
              <a:gd name="connsiteY12" fmla="*/ 463001 h 714709"/>
              <a:gd name="connsiteX13" fmla="*/ 500258 w 994294"/>
              <a:gd name="connsiteY13" fmla="*/ 574 h 714709"/>
              <a:gd name="connsiteX14" fmla="*/ 647672 w 994294"/>
              <a:gd name="connsiteY14" fmla="*/ 6929 h 714709"/>
              <a:gd name="connsiteX0" fmla="*/ 646893 w 993515"/>
              <a:gd name="connsiteY0" fmla="*/ 727 h 708507"/>
              <a:gd name="connsiteX1" fmla="*/ 793959 w 993515"/>
              <a:gd name="connsiteY1" fmla="*/ 50176 h 708507"/>
              <a:gd name="connsiteX2" fmla="*/ 913821 w 993515"/>
              <a:gd name="connsiteY2" fmla="*/ 136657 h 708507"/>
              <a:gd name="connsiteX3" fmla="*/ 981841 w 993515"/>
              <a:gd name="connsiteY3" fmla="*/ 298638 h 708507"/>
              <a:gd name="connsiteX4" fmla="*/ 992523 w 993515"/>
              <a:gd name="connsiteY4" fmla="*/ 409108 h 708507"/>
              <a:gd name="connsiteX5" fmla="*/ 979539 w 993515"/>
              <a:gd name="connsiteY5" fmla="*/ 530238 h 708507"/>
              <a:gd name="connsiteX6" fmla="*/ 943959 w 993515"/>
              <a:gd name="connsiteY6" fmla="*/ 623847 h 708507"/>
              <a:gd name="connsiteX7" fmla="*/ 854339 w 993515"/>
              <a:gd name="connsiteY7" fmla="*/ 690972 h 708507"/>
              <a:gd name="connsiteX8" fmla="*/ 812258 w 993515"/>
              <a:gd name="connsiteY8" fmla="*/ 707988 h 708507"/>
              <a:gd name="connsiteX9" fmla="*/ 632000 w 993515"/>
              <a:gd name="connsiteY9" fmla="*/ 699448 h 708507"/>
              <a:gd name="connsiteX10" fmla="*/ 422572 w 993515"/>
              <a:gd name="connsiteY10" fmla="*/ 654545 h 708507"/>
              <a:gd name="connsiteX11" fmla="*/ 206980 w 993515"/>
              <a:gd name="connsiteY11" fmla="*/ 577839 h 708507"/>
              <a:gd name="connsiteX12" fmla="*/ 7518 w 993515"/>
              <a:gd name="connsiteY12" fmla="*/ 456799 h 708507"/>
              <a:gd name="connsiteX13" fmla="*/ 482159 w 993515"/>
              <a:gd name="connsiteY13" fmla="*/ 49194 h 708507"/>
              <a:gd name="connsiteX14" fmla="*/ 646893 w 993515"/>
              <a:gd name="connsiteY14" fmla="*/ 727 h 708507"/>
              <a:gd name="connsiteX0" fmla="*/ 565649 w 912271"/>
              <a:gd name="connsiteY0" fmla="*/ 727 h 708507"/>
              <a:gd name="connsiteX1" fmla="*/ 712715 w 912271"/>
              <a:gd name="connsiteY1" fmla="*/ 50176 h 708507"/>
              <a:gd name="connsiteX2" fmla="*/ 832577 w 912271"/>
              <a:gd name="connsiteY2" fmla="*/ 136657 h 708507"/>
              <a:gd name="connsiteX3" fmla="*/ 900597 w 912271"/>
              <a:gd name="connsiteY3" fmla="*/ 298638 h 708507"/>
              <a:gd name="connsiteX4" fmla="*/ 911279 w 912271"/>
              <a:gd name="connsiteY4" fmla="*/ 409108 h 708507"/>
              <a:gd name="connsiteX5" fmla="*/ 898295 w 912271"/>
              <a:gd name="connsiteY5" fmla="*/ 530238 h 708507"/>
              <a:gd name="connsiteX6" fmla="*/ 862715 w 912271"/>
              <a:gd name="connsiteY6" fmla="*/ 623847 h 708507"/>
              <a:gd name="connsiteX7" fmla="*/ 773095 w 912271"/>
              <a:gd name="connsiteY7" fmla="*/ 690972 h 708507"/>
              <a:gd name="connsiteX8" fmla="*/ 731014 w 912271"/>
              <a:gd name="connsiteY8" fmla="*/ 707988 h 708507"/>
              <a:gd name="connsiteX9" fmla="*/ 550756 w 912271"/>
              <a:gd name="connsiteY9" fmla="*/ 699448 h 708507"/>
              <a:gd name="connsiteX10" fmla="*/ 341328 w 912271"/>
              <a:gd name="connsiteY10" fmla="*/ 654545 h 708507"/>
              <a:gd name="connsiteX11" fmla="*/ 125736 w 912271"/>
              <a:gd name="connsiteY11" fmla="*/ 577839 h 708507"/>
              <a:gd name="connsiteX12" fmla="*/ 11274 w 912271"/>
              <a:gd name="connsiteY12" fmla="*/ 386050 h 708507"/>
              <a:gd name="connsiteX13" fmla="*/ 400915 w 912271"/>
              <a:gd name="connsiteY13" fmla="*/ 49194 h 708507"/>
              <a:gd name="connsiteX14" fmla="*/ 565649 w 912271"/>
              <a:gd name="connsiteY14" fmla="*/ 727 h 70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2271" h="708507">
                <a:moveTo>
                  <a:pt x="565649" y="727"/>
                </a:moveTo>
                <a:cubicBezTo>
                  <a:pt x="612641" y="9673"/>
                  <a:pt x="653575" y="29053"/>
                  <a:pt x="712715" y="50176"/>
                </a:cubicBezTo>
                <a:cubicBezTo>
                  <a:pt x="771855" y="71299"/>
                  <a:pt x="801263" y="95247"/>
                  <a:pt x="832577" y="136657"/>
                </a:cubicBezTo>
                <a:cubicBezTo>
                  <a:pt x="863891" y="178067"/>
                  <a:pt x="884675" y="259969"/>
                  <a:pt x="900597" y="298638"/>
                </a:cubicBezTo>
                <a:cubicBezTo>
                  <a:pt x="916519" y="337307"/>
                  <a:pt x="911663" y="370508"/>
                  <a:pt x="911279" y="409108"/>
                </a:cubicBezTo>
                <a:cubicBezTo>
                  <a:pt x="910895" y="447708"/>
                  <a:pt x="905119" y="501126"/>
                  <a:pt x="898295" y="530238"/>
                </a:cubicBezTo>
                <a:cubicBezTo>
                  <a:pt x="891471" y="559351"/>
                  <a:pt x="883582" y="597058"/>
                  <a:pt x="862715" y="623847"/>
                </a:cubicBezTo>
                <a:cubicBezTo>
                  <a:pt x="841848" y="650636"/>
                  <a:pt x="795045" y="676949"/>
                  <a:pt x="773095" y="690972"/>
                </a:cubicBezTo>
                <a:cubicBezTo>
                  <a:pt x="751145" y="704995"/>
                  <a:pt x="768070" y="706575"/>
                  <a:pt x="731014" y="707988"/>
                </a:cubicBezTo>
                <a:cubicBezTo>
                  <a:pt x="693958" y="709401"/>
                  <a:pt x="615704" y="708355"/>
                  <a:pt x="550756" y="699448"/>
                </a:cubicBezTo>
                <a:cubicBezTo>
                  <a:pt x="485808" y="690541"/>
                  <a:pt x="412165" y="674813"/>
                  <a:pt x="341328" y="654545"/>
                </a:cubicBezTo>
                <a:cubicBezTo>
                  <a:pt x="270491" y="634277"/>
                  <a:pt x="180745" y="622588"/>
                  <a:pt x="125736" y="577839"/>
                </a:cubicBezTo>
                <a:cubicBezTo>
                  <a:pt x="70727" y="533090"/>
                  <a:pt x="-34589" y="474157"/>
                  <a:pt x="11274" y="386050"/>
                </a:cubicBezTo>
                <a:cubicBezTo>
                  <a:pt x="57137" y="297943"/>
                  <a:pt x="294353" y="125206"/>
                  <a:pt x="400915" y="49194"/>
                </a:cubicBezTo>
                <a:cubicBezTo>
                  <a:pt x="443507" y="48055"/>
                  <a:pt x="514029" y="-6904"/>
                  <a:pt x="565649" y="727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6CB9553C-35F6-42AC-A12D-F7294E9A6380}"/>
              </a:ext>
            </a:extLst>
          </p:cNvPr>
          <p:cNvSpPr/>
          <p:nvPr/>
        </p:nvSpPr>
        <p:spPr>
          <a:xfrm rot="20686401">
            <a:off x="2144713" y="3937000"/>
            <a:ext cx="1517650" cy="53975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6011 w 882633"/>
              <a:gd name="connsiteY0" fmla="*/ 6928 h 739668"/>
              <a:gd name="connsiteX1" fmla="*/ 683077 w 882633"/>
              <a:gd name="connsiteY1" fmla="*/ 56377 h 739668"/>
              <a:gd name="connsiteX2" fmla="*/ 802939 w 882633"/>
              <a:gd name="connsiteY2" fmla="*/ 142858 h 739668"/>
              <a:gd name="connsiteX3" fmla="*/ 870959 w 882633"/>
              <a:gd name="connsiteY3" fmla="*/ 304839 h 739668"/>
              <a:gd name="connsiteX4" fmla="*/ 881641 w 882633"/>
              <a:gd name="connsiteY4" fmla="*/ 415309 h 739668"/>
              <a:gd name="connsiteX5" fmla="*/ 868657 w 882633"/>
              <a:gd name="connsiteY5" fmla="*/ 536439 h 739668"/>
              <a:gd name="connsiteX6" fmla="*/ 833077 w 882633"/>
              <a:gd name="connsiteY6" fmla="*/ 630048 h 739668"/>
              <a:gd name="connsiteX7" fmla="*/ 701376 w 882633"/>
              <a:gd name="connsiteY7" fmla="*/ 714189 h 739668"/>
              <a:gd name="connsiteX8" fmla="*/ 464588 w 882633"/>
              <a:gd name="connsiteY8" fmla="*/ 739230 h 739668"/>
              <a:gd name="connsiteX9" fmla="*/ 246224 w 882633"/>
              <a:gd name="connsiteY9" fmla="*/ 698286 h 739668"/>
              <a:gd name="connsiteX10" fmla="*/ 96098 w 882633"/>
              <a:gd name="connsiteY10" fmla="*/ 584040 h 739668"/>
              <a:gd name="connsiteX11" fmla="*/ 564 w 882633"/>
              <a:gd name="connsiteY11" fmla="*/ 374259 h 739668"/>
              <a:gd name="connsiteX12" fmla="*/ 61159 w 882633"/>
              <a:gd name="connsiteY12" fmla="*/ 105949 h 739668"/>
              <a:gd name="connsiteX13" fmla="*/ 155125 w 882633"/>
              <a:gd name="connsiteY13" fmla="*/ 70882 h 739668"/>
              <a:gd name="connsiteX14" fmla="*/ 280456 w 882633"/>
              <a:gd name="connsiteY14" fmla="*/ 13763 h 739668"/>
              <a:gd name="connsiteX15" fmla="*/ 388597 w 882633"/>
              <a:gd name="connsiteY15" fmla="*/ 573 h 739668"/>
              <a:gd name="connsiteX16" fmla="*/ 536011 w 882633"/>
              <a:gd name="connsiteY16" fmla="*/ 6928 h 739668"/>
              <a:gd name="connsiteX0" fmla="*/ 477970 w 824592"/>
              <a:gd name="connsiteY0" fmla="*/ 6928 h 739668"/>
              <a:gd name="connsiteX1" fmla="*/ 625036 w 824592"/>
              <a:gd name="connsiteY1" fmla="*/ 56377 h 739668"/>
              <a:gd name="connsiteX2" fmla="*/ 744898 w 824592"/>
              <a:gd name="connsiteY2" fmla="*/ 142858 h 739668"/>
              <a:gd name="connsiteX3" fmla="*/ 812918 w 824592"/>
              <a:gd name="connsiteY3" fmla="*/ 304839 h 739668"/>
              <a:gd name="connsiteX4" fmla="*/ 823600 w 824592"/>
              <a:gd name="connsiteY4" fmla="*/ 415309 h 739668"/>
              <a:gd name="connsiteX5" fmla="*/ 810616 w 824592"/>
              <a:gd name="connsiteY5" fmla="*/ 536439 h 739668"/>
              <a:gd name="connsiteX6" fmla="*/ 775036 w 824592"/>
              <a:gd name="connsiteY6" fmla="*/ 630048 h 739668"/>
              <a:gd name="connsiteX7" fmla="*/ 643335 w 824592"/>
              <a:gd name="connsiteY7" fmla="*/ 714189 h 739668"/>
              <a:gd name="connsiteX8" fmla="*/ 406547 w 824592"/>
              <a:gd name="connsiteY8" fmla="*/ 739230 h 739668"/>
              <a:gd name="connsiteX9" fmla="*/ 188183 w 824592"/>
              <a:gd name="connsiteY9" fmla="*/ 698286 h 739668"/>
              <a:gd name="connsiteX10" fmla="*/ 38057 w 824592"/>
              <a:gd name="connsiteY10" fmla="*/ 584040 h 739668"/>
              <a:gd name="connsiteX11" fmla="*/ 3118 w 824592"/>
              <a:gd name="connsiteY11" fmla="*/ 105949 h 739668"/>
              <a:gd name="connsiteX12" fmla="*/ 97084 w 824592"/>
              <a:gd name="connsiteY12" fmla="*/ 70882 h 739668"/>
              <a:gd name="connsiteX13" fmla="*/ 222415 w 824592"/>
              <a:gd name="connsiteY13" fmla="*/ 13763 h 739668"/>
              <a:gd name="connsiteX14" fmla="*/ 330556 w 824592"/>
              <a:gd name="connsiteY14" fmla="*/ 573 h 739668"/>
              <a:gd name="connsiteX15" fmla="*/ 477970 w 824592"/>
              <a:gd name="connsiteY15" fmla="*/ 6928 h 739668"/>
              <a:gd name="connsiteX0" fmla="*/ 476911 w 823533"/>
              <a:gd name="connsiteY0" fmla="*/ 6928 h 757922"/>
              <a:gd name="connsiteX1" fmla="*/ 623977 w 823533"/>
              <a:gd name="connsiteY1" fmla="*/ 56377 h 757922"/>
              <a:gd name="connsiteX2" fmla="*/ 743839 w 823533"/>
              <a:gd name="connsiteY2" fmla="*/ 142858 h 757922"/>
              <a:gd name="connsiteX3" fmla="*/ 811859 w 823533"/>
              <a:gd name="connsiteY3" fmla="*/ 304839 h 757922"/>
              <a:gd name="connsiteX4" fmla="*/ 822541 w 823533"/>
              <a:gd name="connsiteY4" fmla="*/ 415309 h 757922"/>
              <a:gd name="connsiteX5" fmla="*/ 809557 w 823533"/>
              <a:gd name="connsiteY5" fmla="*/ 536439 h 757922"/>
              <a:gd name="connsiteX6" fmla="*/ 773977 w 823533"/>
              <a:gd name="connsiteY6" fmla="*/ 630048 h 757922"/>
              <a:gd name="connsiteX7" fmla="*/ 642276 w 823533"/>
              <a:gd name="connsiteY7" fmla="*/ 714189 h 757922"/>
              <a:gd name="connsiteX8" fmla="*/ 405488 w 823533"/>
              <a:gd name="connsiteY8" fmla="*/ 739230 h 757922"/>
              <a:gd name="connsiteX9" fmla="*/ 187124 w 823533"/>
              <a:gd name="connsiteY9" fmla="*/ 698286 h 757922"/>
              <a:gd name="connsiteX10" fmla="*/ 2059 w 823533"/>
              <a:gd name="connsiteY10" fmla="*/ 105949 h 757922"/>
              <a:gd name="connsiteX11" fmla="*/ 96025 w 823533"/>
              <a:gd name="connsiteY11" fmla="*/ 70882 h 757922"/>
              <a:gd name="connsiteX12" fmla="*/ 221356 w 823533"/>
              <a:gd name="connsiteY12" fmla="*/ 13763 h 757922"/>
              <a:gd name="connsiteX13" fmla="*/ 329497 w 823533"/>
              <a:gd name="connsiteY13" fmla="*/ 573 h 757922"/>
              <a:gd name="connsiteX14" fmla="*/ 476911 w 823533"/>
              <a:gd name="connsiteY14" fmla="*/ 6928 h 757922"/>
              <a:gd name="connsiteX0" fmla="*/ 476911 w 823533"/>
              <a:gd name="connsiteY0" fmla="*/ 6928 h 762720"/>
              <a:gd name="connsiteX1" fmla="*/ 623977 w 823533"/>
              <a:gd name="connsiteY1" fmla="*/ 56377 h 762720"/>
              <a:gd name="connsiteX2" fmla="*/ 743839 w 823533"/>
              <a:gd name="connsiteY2" fmla="*/ 142858 h 762720"/>
              <a:gd name="connsiteX3" fmla="*/ 811859 w 823533"/>
              <a:gd name="connsiteY3" fmla="*/ 304839 h 762720"/>
              <a:gd name="connsiteX4" fmla="*/ 822541 w 823533"/>
              <a:gd name="connsiteY4" fmla="*/ 415309 h 762720"/>
              <a:gd name="connsiteX5" fmla="*/ 809557 w 823533"/>
              <a:gd name="connsiteY5" fmla="*/ 536439 h 762720"/>
              <a:gd name="connsiteX6" fmla="*/ 773977 w 823533"/>
              <a:gd name="connsiteY6" fmla="*/ 630048 h 762720"/>
              <a:gd name="connsiteX7" fmla="*/ 405488 w 823533"/>
              <a:gd name="connsiteY7" fmla="*/ 739230 h 762720"/>
              <a:gd name="connsiteX8" fmla="*/ 187124 w 823533"/>
              <a:gd name="connsiteY8" fmla="*/ 698286 h 762720"/>
              <a:gd name="connsiteX9" fmla="*/ 2059 w 823533"/>
              <a:gd name="connsiteY9" fmla="*/ 105949 h 762720"/>
              <a:gd name="connsiteX10" fmla="*/ 96025 w 823533"/>
              <a:gd name="connsiteY10" fmla="*/ 70882 h 762720"/>
              <a:gd name="connsiteX11" fmla="*/ 221356 w 823533"/>
              <a:gd name="connsiteY11" fmla="*/ 13763 h 762720"/>
              <a:gd name="connsiteX12" fmla="*/ 329497 w 823533"/>
              <a:gd name="connsiteY12" fmla="*/ 573 h 762720"/>
              <a:gd name="connsiteX13" fmla="*/ 476911 w 823533"/>
              <a:gd name="connsiteY13" fmla="*/ 6928 h 762720"/>
              <a:gd name="connsiteX0" fmla="*/ 476911 w 823533"/>
              <a:gd name="connsiteY0" fmla="*/ 6928 h 762720"/>
              <a:gd name="connsiteX1" fmla="*/ 623977 w 823533"/>
              <a:gd name="connsiteY1" fmla="*/ 56377 h 762720"/>
              <a:gd name="connsiteX2" fmla="*/ 743839 w 823533"/>
              <a:gd name="connsiteY2" fmla="*/ 142858 h 762720"/>
              <a:gd name="connsiteX3" fmla="*/ 811859 w 823533"/>
              <a:gd name="connsiteY3" fmla="*/ 304839 h 762720"/>
              <a:gd name="connsiteX4" fmla="*/ 822541 w 823533"/>
              <a:gd name="connsiteY4" fmla="*/ 415309 h 762720"/>
              <a:gd name="connsiteX5" fmla="*/ 809557 w 823533"/>
              <a:gd name="connsiteY5" fmla="*/ 536439 h 762720"/>
              <a:gd name="connsiteX6" fmla="*/ 663163 w 823533"/>
              <a:gd name="connsiteY6" fmla="*/ 464412 h 762720"/>
              <a:gd name="connsiteX7" fmla="*/ 773977 w 823533"/>
              <a:gd name="connsiteY7" fmla="*/ 630048 h 762720"/>
              <a:gd name="connsiteX8" fmla="*/ 405488 w 823533"/>
              <a:gd name="connsiteY8" fmla="*/ 739230 h 762720"/>
              <a:gd name="connsiteX9" fmla="*/ 187124 w 823533"/>
              <a:gd name="connsiteY9" fmla="*/ 698286 h 762720"/>
              <a:gd name="connsiteX10" fmla="*/ 2059 w 823533"/>
              <a:gd name="connsiteY10" fmla="*/ 105949 h 762720"/>
              <a:gd name="connsiteX11" fmla="*/ 96025 w 823533"/>
              <a:gd name="connsiteY11" fmla="*/ 70882 h 762720"/>
              <a:gd name="connsiteX12" fmla="*/ 221356 w 823533"/>
              <a:gd name="connsiteY12" fmla="*/ 13763 h 762720"/>
              <a:gd name="connsiteX13" fmla="*/ 329497 w 823533"/>
              <a:gd name="connsiteY13" fmla="*/ 573 h 762720"/>
              <a:gd name="connsiteX14" fmla="*/ 476911 w 823533"/>
              <a:gd name="connsiteY14" fmla="*/ 6928 h 762720"/>
              <a:gd name="connsiteX0" fmla="*/ 476911 w 823533"/>
              <a:gd name="connsiteY0" fmla="*/ 6928 h 776730"/>
              <a:gd name="connsiteX1" fmla="*/ 623977 w 823533"/>
              <a:gd name="connsiteY1" fmla="*/ 56377 h 776730"/>
              <a:gd name="connsiteX2" fmla="*/ 743839 w 823533"/>
              <a:gd name="connsiteY2" fmla="*/ 142858 h 776730"/>
              <a:gd name="connsiteX3" fmla="*/ 811859 w 823533"/>
              <a:gd name="connsiteY3" fmla="*/ 304839 h 776730"/>
              <a:gd name="connsiteX4" fmla="*/ 822541 w 823533"/>
              <a:gd name="connsiteY4" fmla="*/ 415309 h 776730"/>
              <a:gd name="connsiteX5" fmla="*/ 809557 w 823533"/>
              <a:gd name="connsiteY5" fmla="*/ 536439 h 776730"/>
              <a:gd name="connsiteX6" fmla="*/ 663163 w 823533"/>
              <a:gd name="connsiteY6" fmla="*/ 464412 h 776730"/>
              <a:gd name="connsiteX7" fmla="*/ 509178 w 823533"/>
              <a:gd name="connsiteY7" fmla="*/ 409922 h 776730"/>
              <a:gd name="connsiteX8" fmla="*/ 405488 w 823533"/>
              <a:gd name="connsiteY8" fmla="*/ 739230 h 776730"/>
              <a:gd name="connsiteX9" fmla="*/ 187124 w 823533"/>
              <a:gd name="connsiteY9" fmla="*/ 698286 h 776730"/>
              <a:gd name="connsiteX10" fmla="*/ 2059 w 823533"/>
              <a:gd name="connsiteY10" fmla="*/ 105949 h 776730"/>
              <a:gd name="connsiteX11" fmla="*/ 96025 w 823533"/>
              <a:gd name="connsiteY11" fmla="*/ 70882 h 776730"/>
              <a:gd name="connsiteX12" fmla="*/ 221356 w 823533"/>
              <a:gd name="connsiteY12" fmla="*/ 13763 h 776730"/>
              <a:gd name="connsiteX13" fmla="*/ 329497 w 823533"/>
              <a:gd name="connsiteY13" fmla="*/ 573 h 776730"/>
              <a:gd name="connsiteX14" fmla="*/ 476911 w 823533"/>
              <a:gd name="connsiteY14" fmla="*/ 6928 h 776730"/>
              <a:gd name="connsiteX0" fmla="*/ 476911 w 823533"/>
              <a:gd name="connsiteY0" fmla="*/ 6928 h 704030"/>
              <a:gd name="connsiteX1" fmla="*/ 623977 w 823533"/>
              <a:gd name="connsiteY1" fmla="*/ 56377 h 704030"/>
              <a:gd name="connsiteX2" fmla="*/ 743839 w 823533"/>
              <a:gd name="connsiteY2" fmla="*/ 142858 h 704030"/>
              <a:gd name="connsiteX3" fmla="*/ 811859 w 823533"/>
              <a:gd name="connsiteY3" fmla="*/ 304839 h 704030"/>
              <a:gd name="connsiteX4" fmla="*/ 822541 w 823533"/>
              <a:gd name="connsiteY4" fmla="*/ 415309 h 704030"/>
              <a:gd name="connsiteX5" fmla="*/ 809557 w 823533"/>
              <a:gd name="connsiteY5" fmla="*/ 536439 h 704030"/>
              <a:gd name="connsiteX6" fmla="*/ 663163 w 823533"/>
              <a:gd name="connsiteY6" fmla="*/ 464412 h 704030"/>
              <a:gd name="connsiteX7" fmla="*/ 509178 w 823533"/>
              <a:gd name="connsiteY7" fmla="*/ 409922 h 704030"/>
              <a:gd name="connsiteX8" fmla="*/ 187124 w 823533"/>
              <a:gd name="connsiteY8" fmla="*/ 698286 h 704030"/>
              <a:gd name="connsiteX9" fmla="*/ 2059 w 823533"/>
              <a:gd name="connsiteY9" fmla="*/ 105949 h 704030"/>
              <a:gd name="connsiteX10" fmla="*/ 96025 w 823533"/>
              <a:gd name="connsiteY10" fmla="*/ 70882 h 704030"/>
              <a:gd name="connsiteX11" fmla="*/ 221356 w 823533"/>
              <a:gd name="connsiteY11" fmla="*/ 13763 h 704030"/>
              <a:gd name="connsiteX12" fmla="*/ 329497 w 823533"/>
              <a:gd name="connsiteY12" fmla="*/ 573 h 704030"/>
              <a:gd name="connsiteX13" fmla="*/ 476911 w 823533"/>
              <a:gd name="connsiteY13" fmla="*/ 6928 h 704030"/>
              <a:gd name="connsiteX0" fmla="*/ 482766 w 829388"/>
              <a:gd name="connsiteY0" fmla="*/ 6928 h 540578"/>
              <a:gd name="connsiteX1" fmla="*/ 629832 w 829388"/>
              <a:gd name="connsiteY1" fmla="*/ 56377 h 540578"/>
              <a:gd name="connsiteX2" fmla="*/ 749694 w 829388"/>
              <a:gd name="connsiteY2" fmla="*/ 142858 h 540578"/>
              <a:gd name="connsiteX3" fmla="*/ 817714 w 829388"/>
              <a:gd name="connsiteY3" fmla="*/ 304839 h 540578"/>
              <a:gd name="connsiteX4" fmla="*/ 828396 w 829388"/>
              <a:gd name="connsiteY4" fmla="*/ 415309 h 540578"/>
              <a:gd name="connsiteX5" fmla="*/ 815412 w 829388"/>
              <a:gd name="connsiteY5" fmla="*/ 536439 h 540578"/>
              <a:gd name="connsiteX6" fmla="*/ 669018 w 829388"/>
              <a:gd name="connsiteY6" fmla="*/ 464412 h 540578"/>
              <a:gd name="connsiteX7" fmla="*/ 515033 w 829388"/>
              <a:gd name="connsiteY7" fmla="*/ 409922 h 540578"/>
              <a:gd name="connsiteX8" fmla="*/ 314427 w 829388"/>
              <a:gd name="connsiteY8" fmla="*/ 273058 h 540578"/>
              <a:gd name="connsiteX9" fmla="*/ 7914 w 829388"/>
              <a:gd name="connsiteY9" fmla="*/ 105949 h 540578"/>
              <a:gd name="connsiteX10" fmla="*/ 101880 w 829388"/>
              <a:gd name="connsiteY10" fmla="*/ 70882 h 540578"/>
              <a:gd name="connsiteX11" fmla="*/ 227211 w 829388"/>
              <a:gd name="connsiteY11" fmla="*/ 13763 h 540578"/>
              <a:gd name="connsiteX12" fmla="*/ 335352 w 829388"/>
              <a:gd name="connsiteY12" fmla="*/ 573 h 540578"/>
              <a:gd name="connsiteX13" fmla="*/ 482766 w 829388"/>
              <a:gd name="connsiteY13" fmla="*/ 6928 h 540578"/>
              <a:gd name="connsiteX0" fmla="*/ 482766 w 829388"/>
              <a:gd name="connsiteY0" fmla="*/ 6928 h 540578"/>
              <a:gd name="connsiteX1" fmla="*/ 629832 w 829388"/>
              <a:gd name="connsiteY1" fmla="*/ 56377 h 540578"/>
              <a:gd name="connsiteX2" fmla="*/ 749694 w 829388"/>
              <a:gd name="connsiteY2" fmla="*/ 142858 h 540578"/>
              <a:gd name="connsiteX3" fmla="*/ 817714 w 829388"/>
              <a:gd name="connsiteY3" fmla="*/ 304839 h 540578"/>
              <a:gd name="connsiteX4" fmla="*/ 828396 w 829388"/>
              <a:gd name="connsiteY4" fmla="*/ 415309 h 540578"/>
              <a:gd name="connsiteX5" fmla="*/ 815412 w 829388"/>
              <a:gd name="connsiteY5" fmla="*/ 536439 h 540578"/>
              <a:gd name="connsiteX6" fmla="*/ 669018 w 829388"/>
              <a:gd name="connsiteY6" fmla="*/ 464412 h 540578"/>
              <a:gd name="connsiteX7" fmla="*/ 522351 w 829388"/>
              <a:gd name="connsiteY7" fmla="*/ 390415 h 540578"/>
              <a:gd name="connsiteX8" fmla="*/ 314427 w 829388"/>
              <a:gd name="connsiteY8" fmla="*/ 273058 h 540578"/>
              <a:gd name="connsiteX9" fmla="*/ 7914 w 829388"/>
              <a:gd name="connsiteY9" fmla="*/ 105949 h 540578"/>
              <a:gd name="connsiteX10" fmla="*/ 101880 w 829388"/>
              <a:gd name="connsiteY10" fmla="*/ 70882 h 540578"/>
              <a:gd name="connsiteX11" fmla="*/ 227211 w 829388"/>
              <a:gd name="connsiteY11" fmla="*/ 13763 h 540578"/>
              <a:gd name="connsiteX12" fmla="*/ 335352 w 829388"/>
              <a:gd name="connsiteY12" fmla="*/ 573 h 540578"/>
              <a:gd name="connsiteX13" fmla="*/ 482766 w 829388"/>
              <a:gd name="connsiteY13" fmla="*/ 6928 h 540578"/>
              <a:gd name="connsiteX0" fmla="*/ 482766 w 831747"/>
              <a:gd name="connsiteY0" fmla="*/ 6928 h 525561"/>
              <a:gd name="connsiteX1" fmla="*/ 629832 w 831747"/>
              <a:gd name="connsiteY1" fmla="*/ 56377 h 525561"/>
              <a:gd name="connsiteX2" fmla="*/ 749694 w 831747"/>
              <a:gd name="connsiteY2" fmla="*/ 142858 h 525561"/>
              <a:gd name="connsiteX3" fmla="*/ 817714 w 831747"/>
              <a:gd name="connsiteY3" fmla="*/ 304839 h 525561"/>
              <a:gd name="connsiteX4" fmla="*/ 828396 w 831747"/>
              <a:gd name="connsiteY4" fmla="*/ 415309 h 525561"/>
              <a:gd name="connsiteX5" fmla="*/ 783185 w 831747"/>
              <a:gd name="connsiteY5" fmla="*/ 520867 h 525561"/>
              <a:gd name="connsiteX6" fmla="*/ 669018 w 831747"/>
              <a:gd name="connsiteY6" fmla="*/ 464412 h 525561"/>
              <a:gd name="connsiteX7" fmla="*/ 522351 w 831747"/>
              <a:gd name="connsiteY7" fmla="*/ 390415 h 525561"/>
              <a:gd name="connsiteX8" fmla="*/ 314427 w 831747"/>
              <a:gd name="connsiteY8" fmla="*/ 273058 h 525561"/>
              <a:gd name="connsiteX9" fmla="*/ 7914 w 831747"/>
              <a:gd name="connsiteY9" fmla="*/ 105949 h 525561"/>
              <a:gd name="connsiteX10" fmla="*/ 101880 w 831747"/>
              <a:gd name="connsiteY10" fmla="*/ 70882 h 525561"/>
              <a:gd name="connsiteX11" fmla="*/ 227211 w 831747"/>
              <a:gd name="connsiteY11" fmla="*/ 13763 h 525561"/>
              <a:gd name="connsiteX12" fmla="*/ 335352 w 831747"/>
              <a:gd name="connsiteY12" fmla="*/ 573 h 525561"/>
              <a:gd name="connsiteX13" fmla="*/ 482766 w 831747"/>
              <a:gd name="connsiteY13" fmla="*/ 6928 h 525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1747" h="525561">
                <a:moveTo>
                  <a:pt x="482766" y="6928"/>
                </a:moveTo>
                <a:cubicBezTo>
                  <a:pt x="529758" y="15874"/>
                  <a:pt x="570692" y="35254"/>
                  <a:pt x="629832" y="56377"/>
                </a:cubicBezTo>
                <a:cubicBezTo>
                  <a:pt x="688972" y="77500"/>
                  <a:pt x="718380" y="101448"/>
                  <a:pt x="749694" y="142858"/>
                </a:cubicBezTo>
                <a:cubicBezTo>
                  <a:pt x="781008" y="184268"/>
                  <a:pt x="801792" y="266170"/>
                  <a:pt x="817714" y="304839"/>
                </a:cubicBezTo>
                <a:cubicBezTo>
                  <a:pt x="833636" y="343508"/>
                  <a:pt x="834151" y="379304"/>
                  <a:pt x="828396" y="415309"/>
                </a:cubicBezTo>
                <a:cubicBezTo>
                  <a:pt x="822641" y="451314"/>
                  <a:pt x="786674" y="493853"/>
                  <a:pt x="783185" y="520867"/>
                </a:cubicBezTo>
                <a:cubicBezTo>
                  <a:pt x="779696" y="547881"/>
                  <a:pt x="674948" y="448811"/>
                  <a:pt x="669018" y="464412"/>
                </a:cubicBezTo>
                <a:cubicBezTo>
                  <a:pt x="663088" y="480013"/>
                  <a:pt x="581450" y="422307"/>
                  <a:pt x="522351" y="390415"/>
                </a:cubicBezTo>
                <a:cubicBezTo>
                  <a:pt x="463253" y="358523"/>
                  <a:pt x="400167" y="320469"/>
                  <a:pt x="314427" y="273058"/>
                </a:cubicBezTo>
                <a:cubicBezTo>
                  <a:pt x="228688" y="225647"/>
                  <a:pt x="43338" y="139645"/>
                  <a:pt x="7914" y="105949"/>
                </a:cubicBezTo>
                <a:cubicBezTo>
                  <a:pt x="-27510" y="72253"/>
                  <a:pt x="65331" y="86246"/>
                  <a:pt x="101880" y="70882"/>
                </a:cubicBezTo>
                <a:cubicBezTo>
                  <a:pt x="138429" y="55518"/>
                  <a:pt x="190839" y="23812"/>
                  <a:pt x="227211" y="13763"/>
                </a:cubicBezTo>
                <a:cubicBezTo>
                  <a:pt x="263583" y="3714"/>
                  <a:pt x="292760" y="1712"/>
                  <a:pt x="335352" y="573"/>
                </a:cubicBezTo>
                <a:cubicBezTo>
                  <a:pt x="377944" y="-566"/>
                  <a:pt x="431146" y="-703"/>
                  <a:pt x="482766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802F804D-A204-4E8D-8752-9C5888285223}"/>
              </a:ext>
            </a:extLst>
          </p:cNvPr>
          <p:cNvSpPr/>
          <p:nvPr/>
        </p:nvSpPr>
        <p:spPr>
          <a:xfrm rot="1465349">
            <a:off x="422275" y="1831975"/>
            <a:ext cx="749300" cy="112395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09366 w 955988"/>
              <a:gd name="connsiteY0" fmla="*/ 6928 h 739668"/>
              <a:gd name="connsiteX1" fmla="*/ 756432 w 955988"/>
              <a:gd name="connsiteY1" fmla="*/ 56377 h 739668"/>
              <a:gd name="connsiteX2" fmla="*/ 876294 w 955988"/>
              <a:gd name="connsiteY2" fmla="*/ 142858 h 739668"/>
              <a:gd name="connsiteX3" fmla="*/ 944314 w 955988"/>
              <a:gd name="connsiteY3" fmla="*/ 304839 h 739668"/>
              <a:gd name="connsiteX4" fmla="*/ 954996 w 955988"/>
              <a:gd name="connsiteY4" fmla="*/ 415309 h 739668"/>
              <a:gd name="connsiteX5" fmla="*/ 942012 w 955988"/>
              <a:gd name="connsiteY5" fmla="*/ 536439 h 739668"/>
              <a:gd name="connsiteX6" fmla="*/ 906432 w 955988"/>
              <a:gd name="connsiteY6" fmla="*/ 630048 h 739668"/>
              <a:gd name="connsiteX7" fmla="*/ 774731 w 955988"/>
              <a:gd name="connsiteY7" fmla="*/ 714189 h 739668"/>
              <a:gd name="connsiteX8" fmla="*/ 537943 w 955988"/>
              <a:gd name="connsiteY8" fmla="*/ 739230 h 739668"/>
              <a:gd name="connsiteX9" fmla="*/ 319579 w 955988"/>
              <a:gd name="connsiteY9" fmla="*/ 698286 h 739668"/>
              <a:gd name="connsiteX10" fmla="*/ 169453 w 955988"/>
              <a:gd name="connsiteY10" fmla="*/ 584040 h 739668"/>
              <a:gd name="connsiteX11" fmla="*/ 73919 w 955988"/>
              <a:gd name="connsiteY11" fmla="*/ 374259 h 739668"/>
              <a:gd name="connsiteX12" fmla="*/ 5813 w 955988"/>
              <a:gd name="connsiteY12" fmla="*/ 191068 h 739668"/>
              <a:gd name="connsiteX13" fmla="*/ 228480 w 955988"/>
              <a:gd name="connsiteY13" fmla="*/ 70882 h 739668"/>
              <a:gd name="connsiteX14" fmla="*/ 353811 w 955988"/>
              <a:gd name="connsiteY14" fmla="*/ 13763 h 739668"/>
              <a:gd name="connsiteX15" fmla="*/ 461952 w 955988"/>
              <a:gd name="connsiteY15" fmla="*/ 573 h 739668"/>
              <a:gd name="connsiteX16" fmla="*/ 609366 w 955988"/>
              <a:gd name="connsiteY16" fmla="*/ 6928 h 739668"/>
              <a:gd name="connsiteX0" fmla="*/ 627861 w 974483"/>
              <a:gd name="connsiteY0" fmla="*/ 6928 h 739668"/>
              <a:gd name="connsiteX1" fmla="*/ 774927 w 974483"/>
              <a:gd name="connsiteY1" fmla="*/ 56377 h 739668"/>
              <a:gd name="connsiteX2" fmla="*/ 894789 w 974483"/>
              <a:gd name="connsiteY2" fmla="*/ 142858 h 739668"/>
              <a:gd name="connsiteX3" fmla="*/ 962809 w 974483"/>
              <a:gd name="connsiteY3" fmla="*/ 304839 h 739668"/>
              <a:gd name="connsiteX4" fmla="*/ 973491 w 974483"/>
              <a:gd name="connsiteY4" fmla="*/ 415309 h 739668"/>
              <a:gd name="connsiteX5" fmla="*/ 960507 w 974483"/>
              <a:gd name="connsiteY5" fmla="*/ 536439 h 739668"/>
              <a:gd name="connsiteX6" fmla="*/ 924927 w 974483"/>
              <a:gd name="connsiteY6" fmla="*/ 630048 h 739668"/>
              <a:gd name="connsiteX7" fmla="*/ 793226 w 974483"/>
              <a:gd name="connsiteY7" fmla="*/ 714189 h 739668"/>
              <a:gd name="connsiteX8" fmla="*/ 556438 w 974483"/>
              <a:gd name="connsiteY8" fmla="*/ 739230 h 739668"/>
              <a:gd name="connsiteX9" fmla="*/ 338074 w 974483"/>
              <a:gd name="connsiteY9" fmla="*/ 698286 h 739668"/>
              <a:gd name="connsiteX10" fmla="*/ 187948 w 974483"/>
              <a:gd name="connsiteY10" fmla="*/ 584040 h 739668"/>
              <a:gd name="connsiteX11" fmla="*/ 24259 w 974483"/>
              <a:gd name="connsiteY11" fmla="*/ 374316 h 739668"/>
              <a:gd name="connsiteX12" fmla="*/ 24308 w 974483"/>
              <a:gd name="connsiteY12" fmla="*/ 191068 h 739668"/>
              <a:gd name="connsiteX13" fmla="*/ 246975 w 974483"/>
              <a:gd name="connsiteY13" fmla="*/ 70882 h 739668"/>
              <a:gd name="connsiteX14" fmla="*/ 372306 w 974483"/>
              <a:gd name="connsiteY14" fmla="*/ 13763 h 739668"/>
              <a:gd name="connsiteX15" fmla="*/ 480447 w 974483"/>
              <a:gd name="connsiteY15" fmla="*/ 573 h 739668"/>
              <a:gd name="connsiteX16" fmla="*/ 627861 w 974483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449041 w 1051218"/>
              <a:gd name="connsiteY14" fmla="*/ 13763 h 739668"/>
              <a:gd name="connsiteX15" fmla="*/ 557182 w 1051218"/>
              <a:gd name="connsiteY15" fmla="*/ 573 h 739668"/>
              <a:gd name="connsiteX16" fmla="*/ 704596 w 1051218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203778 w 1051218"/>
              <a:gd name="connsiteY14" fmla="*/ 67783 h 739668"/>
              <a:gd name="connsiteX15" fmla="*/ 449041 w 1051218"/>
              <a:gd name="connsiteY15" fmla="*/ 13763 h 739668"/>
              <a:gd name="connsiteX16" fmla="*/ 557182 w 1051218"/>
              <a:gd name="connsiteY16" fmla="*/ 573 h 739668"/>
              <a:gd name="connsiteX17" fmla="*/ 704596 w 1051218"/>
              <a:gd name="connsiteY17" fmla="*/ 6928 h 739668"/>
              <a:gd name="connsiteX0" fmla="*/ 695791 w 1042413"/>
              <a:gd name="connsiteY0" fmla="*/ 6928 h 739668"/>
              <a:gd name="connsiteX1" fmla="*/ 842857 w 1042413"/>
              <a:gd name="connsiteY1" fmla="*/ 56377 h 739668"/>
              <a:gd name="connsiteX2" fmla="*/ 962719 w 1042413"/>
              <a:gd name="connsiteY2" fmla="*/ 142858 h 739668"/>
              <a:gd name="connsiteX3" fmla="*/ 1030739 w 1042413"/>
              <a:gd name="connsiteY3" fmla="*/ 304839 h 739668"/>
              <a:gd name="connsiteX4" fmla="*/ 1041421 w 1042413"/>
              <a:gd name="connsiteY4" fmla="*/ 415309 h 739668"/>
              <a:gd name="connsiteX5" fmla="*/ 1028437 w 1042413"/>
              <a:gd name="connsiteY5" fmla="*/ 536439 h 739668"/>
              <a:gd name="connsiteX6" fmla="*/ 992857 w 1042413"/>
              <a:gd name="connsiteY6" fmla="*/ 630048 h 739668"/>
              <a:gd name="connsiteX7" fmla="*/ 861156 w 1042413"/>
              <a:gd name="connsiteY7" fmla="*/ 714189 h 739668"/>
              <a:gd name="connsiteX8" fmla="*/ 624368 w 1042413"/>
              <a:gd name="connsiteY8" fmla="*/ 739230 h 739668"/>
              <a:gd name="connsiteX9" fmla="*/ 406004 w 1042413"/>
              <a:gd name="connsiteY9" fmla="*/ 698286 h 739668"/>
              <a:gd name="connsiteX10" fmla="*/ 255878 w 1042413"/>
              <a:gd name="connsiteY10" fmla="*/ 584040 h 739668"/>
              <a:gd name="connsiteX11" fmla="*/ 92189 w 1042413"/>
              <a:gd name="connsiteY11" fmla="*/ 374316 h 739668"/>
              <a:gd name="connsiteX12" fmla="*/ 233 w 1042413"/>
              <a:gd name="connsiteY12" fmla="*/ 193383 h 739668"/>
              <a:gd name="connsiteX13" fmla="*/ 117379 w 1042413"/>
              <a:gd name="connsiteY13" fmla="*/ 135997 h 739668"/>
              <a:gd name="connsiteX14" fmla="*/ 194973 w 1042413"/>
              <a:gd name="connsiteY14" fmla="*/ 67783 h 739668"/>
              <a:gd name="connsiteX15" fmla="*/ 440236 w 1042413"/>
              <a:gd name="connsiteY15" fmla="*/ 13763 h 739668"/>
              <a:gd name="connsiteX16" fmla="*/ 548377 w 1042413"/>
              <a:gd name="connsiteY16" fmla="*/ 573 h 739668"/>
              <a:gd name="connsiteX17" fmla="*/ 695791 w 1042413"/>
              <a:gd name="connsiteY17" fmla="*/ 6928 h 739668"/>
              <a:gd name="connsiteX0" fmla="*/ 688877 w 1035499"/>
              <a:gd name="connsiteY0" fmla="*/ 6928 h 739668"/>
              <a:gd name="connsiteX1" fmla="*/ 835943 w 1035499"/>
              <a:gd name="connsiteY1" fmla="*/ 56377 h 739668"/>
              <a:gd name="connsiteX2" fmla="*/ 955805 w 1035499"/>
              <a:gd name="connsiteY2" fmla="*/ 142858 h 739668"/>
              <a:gd name="connsiteX3" fmla="*/ 1023825 w 1035499"/>
              <a:gd name="connsiteY3" fmla="*/ 304839 h 739668"/>
              <a:gd name="connsiteX4" fmla="*/ 1034507 w 1035499"/>
              <a:gd name="connsiteY4" fmla="*/ 415309 h 739668"/>
              <a:gd name="connsiteX5" fmla="*/ 1021523 w 1035499"/>
              <a:gd name="connsiteY5" fmla="*/ 536439 h 739668"/>
              <a:gd name="connsiteX6" fmla="*/ 985943 w 1035499"/>
              <a:gd name="connsiteY6" fmla="*/ 630048 h 739668"/>
              <a:gd name="connsiteX7" fmla="*/ 854242 w 1035499"/>
              <a:gd name="connsiteY7" fmla="*/ 714189 h 739668"/>
              <a:gd name="connsiteX8" fmla="*/ 617454 w 1035499"/>
              <a:gd name="connsiteY8" fmla="*/ 739230 h 739668"/>
              <a:gd name="connsiteX9" fmla="*/ 399090 w 1035499"/>
              <a:gd name="connsiteY9" fmla="*/ 698286 h 739668"/>
              <a:gd name="connsiteX10" fmla="*/ 248964 w 1035499"/>
              <a:gd name="connsiteY10" fmla="*/ 584040 h 739668"/>
              <a:gd name="connsiteX11" fmla="*/ 85275 w 1035499"/>
              <a:gd name="connsiteY11" fmla="*/ 374316 h 739668"/>
              <a:gd name="connsiteX12" fmla="*/ 259 w 1035499"/>
              <a:gd name="connsiteY12" fmla="*/ 258327 h 739668"/>
              <a:gd name="connsiteX13" fmla="*/ 110465 w 1035499"/>
              <a:gd name="connsiteY13" fmla="*/ 135997 h 739668"/>
              <a:gd name="connsiteX14" fmla="*/ 188059 w 1035499"/>
              <a:gd name="connsiteY14" fmla="*/ 67783 h 739668"/>
              <a:gd name="connsiteX15" fmla="*/ 433322 w 1035499"/>
              <a:gd name="connsiteY15" fmla="*/ 13763 h 739668"/>
              <a:gd name="connsiteX16" fmla="*/ 541463 w 1035499"/>
              <a:gd name="connsiteY16" fmla="*/ 573 h 739668"/>
              <a:gd name="connsiteX17" fmla="*/ 688877 w 1035499"/>
              <a:gd name="connsiteY17" fmla="*/ 6928 h 739668"/>
              <a:gd name="connsiteX0" fmla="*/ 688688 w 1035310"/>
              <a:gd name="connsiteY0" fmla="*/ 6928 h 739668"/>
              <a:gd name="connsiteX1" fmla="*/ 835754 w 1035310"/>
              <a:gd name="connsiteY1" fmla="*/ 56377 h 739668"/>
              <a:gd name="connsiteX2" fmla="*/ 955616 w 1035310"/>
              <a:gd name="connsiteY2" fmla="*/ 142858 h 739668"/>
              <a:gd name="connsiteX3" fmla="*/ 1023636 w 1035310"/>
              <a:gd name="connsiteY3" fmla="*/ 304839 h 739668"/>
              <a:gd name="connsiteX4" fmla="*/ 1034318 w 1035310"/>
              <a:gd name="connsiteY4" fmla="*/ 415309 h 739668"/>
              <a:gd name="connsiteX5" fmla="*/ 1021334 w 1035310"/>
              <a:gd name="connsiteY5" fmla="*/ 536439 h 739668"/>
              <a:gd name="connsiteX6" fmla="*/ 985754 w 1035310"/>
              <a:gd name="connsiteY6" fmla="*/ 630048 h 739668"/>
              <a:gd name="connsiteX7" fmla="*/ 854053 w 1035310"/>
              <a:gd name="connsiteY7" fmla="*/ 714189 h 739668"/>
              <a:gd name="connsiteX8" fmla="*/ 617265 w 1035310"/>
              <a:gd name="connsiteY8" fmla="*/ 739230 h 739668"/>
              <a:gd name="connsiteX9" fmla="*/ 398901 w 1035310"/>
              <a:gd name="connsiteY9" fmla="*/ 698286 h 739668"/>
              <a:gd name="connsiteX10" fmla="*/ 248775 w 1035310"/>
              <a:gd name="connsiteY10" fmla="*/ 584040 h 739668"/>
              <a:gd name="connsiteX11" fmla="*/ 85086 w 1035310"/>
              <a:gd name="connsiteY11" fmla="*/ 374316 h 739668"/>
              <a:gd name="connsiteX12" fmla="*/ 70 w 1035310"/>
              <a:gd name="connsiteY12" fmla="*/ 258327 h 739668"/>
              <a:gd name="connsiteX13" fmla="*/ 72803 w 1035310"/>
              <a:gd name="connsiteY13" fmla="*/ 142747 h 739668"/>
              <a:gd name="connsiteX14" fmla="*/ 187870 w 1035310"/>
              <a:gd name="connsiteY14" fmla="*/ 67783 h 739668"/>
              <a:gd name="connsiteX15" fmla="*/ 433133 w 1035310"/>
              <a:gd name="connsiteY15" fmla="*/ 13763 h 739668"/>
              <a:gd name="connsiteX16" fmla="*/ 541274 w 1035310"/>
              <a:gd name="connsiteY16" fmla="*/ 573 h 739668"/>
              <a:gd name="connsiteX17" fmla="*/ 688688 w 1035310"/>
              <a:gd name="connsiteY17" fmla="*/ 6928 h 739668"/>
              <a:gd name="connsiteX0" fmla="*/ 689188 w 1035810"/>
              <a:gd name="connsiteY0" fmla="*/ 6928 h 739668"/>
              <a:gd name="connsiteX1" fmla="*/ 836254 w 1035810"/>
              <a:gd name="connsiteY1" fmla="*/ 56377 h 739668"/>
              <a:gd name="connsiteX2" fmla="*/ 956116 w 1035810"/>
              <a:gd name="connsiteY2" fmla="*/ 142858 h 739668"/>
              <a:gd name="connsiteX3" fmla="*/ 1024136 w 1035810"/>
              <a:gd name="connsiteY3" fmla="*/ 304839 h 739668"/>
              <a:gd name="connsiteX4" fmla="*/ 1034818 w 1035810"/>
              <a:gd name="connsiteY4" fmla="*/ 415309 h 739668"/>
              <a:gd name="connsiteX5" fmla="*/ 1021834 w 1035810"/>
              <a:gd name="connsiteY5" fmla="*/ 536439 h 739668"/>
              <a:gd name="connsiteX6" fmla="*/ 986254 w 1035810"/>
              <a:gd name="connsiteY6" fmla="*/ 630048 h 739668"/>
              <a:gd name="connsiteX7" fmla="*/ 854553 w 1035810"/>
              <a:gd name="connsiteY7" fmla="*/ 714189 h 739668"/>
              <a:gd name="connsiteX8" fmla="*/ 617765 w 1035810"/>
              <a:gd name="connsiteY8" fmla="*/ 739230 h 739668"/>
              <a:gd name="connsiteX9" fmla="*/ 399401 w 1035810"/>
              <a:gd name="connsiteY9" fmla="*/ 698286 h 739668"/>
              <a:gd name="connsiteX10" fmla="*/ 249275 w 1035810"/>
              <a:gd name="connsiteY10" fmla="*/ 584040 h 739668"/>
              <a:gd name="connsiteX11" fmla="*/ 51594 w 1035810"/>
              <a:gd name="connsiteY11" fmla="*/ 419138 h 739668"/>
              <a:gd name="connsiteX12" fmla="*/ 570 w 1035810"/>
              <a:gd name="connsiteY12" fmla="*/ 258327 h 739668"/>
              <a:gd name="connsiteX13" fmla="*/ 73303 w 1035810"/>
              <a:gd name="connsiteY13" fmla="*/ 142747 h 739668"/>
              <a:gd name="connsiteX14" fmla="*/ 188370 w 1035810"/>
              <a:gd name="connsiteY14" fmla="*/ 67783 h 739668"/>
              <a:gd name="connsiteX15" fmla="*/ 433633 w 1035810"/>
              <a:gd name="connsiteY15" fmla="*/ 13763 h 739668"/>
              <a:gd name="connsiteX16" fmla="*/ 541774 w 1035810"/>
              <a:gd name="connsiteY16" fmla="*/ 573 h 739668"/>
              <a:gd name="connsiteX17" fmla="*/ 689188 w 1035810"/>
              <a:gd name="connsiteY17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3277 w 985784"/>
              <a:gd name="connsiteY13" fmla="*/ 142747 h 739668"/>
              <a:gd name="connsiteX14" fmla="*/ 138344 w 985784"/>
              <a:gd name="connsiteY14" fmla="*/ 67783 h 739668"/>
              <a:gd name="connsiteX15" fmla="*/ 383607 w 985784"/>
              <a:gd name="connsiteY15" fmla="*/ 13763 h 739668"/>
              <a:gd name="connsiteX16" fmla="*/ 491748 w 985784"/>
              <a:gd name="connsiteY16" fmla="*/ 573 h 739668"/>
              <a:gd name="connsiteX17" fmla="*/ 639162 w 985784"/>
              <a:gd name="connsiteY17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67395 w 985784"/>
              <a:gd name="connsiteY13" fmla="*/ 136566 h 739668"/>
              <a:gd name="connsiteX14" fmla="*/ 23277 w 985784"/>
              <a:gd name="connsiteY14" fmla="*/ 142747 h 739668"/>
              <a:gd name="connsiteX15" fmla="*/ 138344 w 985784"/>
              <a:gd name="connsiteY15" fmla="*/ 67783 h 739668"/>
              <a:gd name="connsiteX16" fmla="*/ 383607 w 985784"/>
              <a:gd name="connsiteY16" fmla="*/ 13763 h 739668"/>
              <a:gd name="connsiteX17" fmla="*/ 491748 w 985784"/>
              <a:gd name="connsiteY17" fmla="*/ 573 h 739668"/>
              <a:gd name="connsiteX18" fmla="*/ 639162 w 985784"/>
              <a:gd name="connsiteY18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67395 w 985784"/>
              <a:gd name="connsiteY13" fmla="*/ 136566 h 739668"/>
              <a:gd name="connsiteX14" fmla="*/ 273017 w 985784"/>
              <a:gd name="connsiteY14" fmla="*/ 128717 h 739668"/>
              <a:gd name="connsiteX15" fmla="*/ 138344 w 985784"/>
              <a:gd name="connsiteY15" fmla="*/ 67783 h 739668"/>
              <a:gd name="connsiteX16" fmla="*/ 383607 w 985784"/>
              <a:gd name="connsiteY16" fmla="*/ 13763 h 739668"/>
              <a:gd name="connsiteX17" fmla="*/ 491748 w 985784"/>
              <a:gd name="connsiteY17" fmla="*/ 573 h 739668"/>
              <a:gd name="connsiteX18" fmla="*/ 639162 w 985784"/>
              <a:gd name="connsiteY18" fmla="*/ 6928 h 739668"/>
              <a:gd name="connsiteX0" fmla="*/ 503021 w 849643"/>
              <a:gd name="connsiteY0" fmla="*/ 6928 h 739668"/>
              <a:gd name="connsiteX1" fmla="*/ 650087 w 849643"/>
              <a:gd name="connsiteY1" fmla="*/ 56377 h 739668"/>
              <a:gd name="connsiteX2" fmla="*/ 769949 w 849643"/>
              <a:gd name="connsiteY2" fmla="*/ 142858 h 739668"/>
              <a:gd name="connsiteX3" fmla="*/ 837969 w 849643"/>
              <a:gd name="connsiteY3" fmla="*/ 304839 h 739668"/>
              <a:gd name="connsiteX4" fmla="*/ 848651 w 849643"/>
              <a:gd name="connsiteY4" fmla="*/ 415309 h 739668"/>
              <a:gd name="connsiteX5" fmla="*/ 835667 w 849643"/>
              <a:gd name="connsiteY5" fmla="*/ 536439 h 739668"/>
              <a:gd name="connsiteX6" fmla="*/ 800087 w 849643"/>
              <a:gd name="connsiteY6" fmla="*/ 630048 h 739668"/>
              <a:gd name="connsiteX7" fmla="*/ 668386 w 849643"/>
              <a:gd name="connsiteY7" fmla="*/ 714189 h 739668"/>
              <a:gd name="connsiteX8" fmla="*/ 431598 w 849643"/>
              <a:gd name="connsiteY8" fmla="*/ 739230 h 739668"/>
              <a:gd name="connsiteX9" fmla="*/ 213234 w 849643"/>
              <a:gd name="connsiteY9" fmla="*/ 698286 h 739668"/>
              <a:gd name="connsiteX10" fmla="*/ 63108 w 849643"/>
              <a:gd name="connsiteY10" fmla="*/ 584040 h 739668"/>
              <a:gd name="connsiteX11" fmla="*/ 177030 w 849643"/>
              <a:gd name="connsiteY11" fmla="*/ 238107 h 739668"/>
              <a:gd name="connsiteX12" fmla="*/ 131254 w 849643"/>
              <a:gd name="connsiteY12" fmla="*/ 136566 h 739668"/>
              <a:gd name="connsiteX13" fmla="*/ 136876 w 849643"/>
              <a:gd name="connsiteY13" fmla="*/ 128717 h 739668"/>
              <a:gd name="connsiteX14" fmla="*/ 2203 w 849643"/>
              <a:gd name="connsiteY14" fmla="*/ 67783 h 739668"/>
              <a:gd name="connsiteX15" fmla="*/ 247466 w 849643"/>
              <a:gd name="connsiteY15" fmla="*/ 13763 h 739668"/>
              <a:gd name="connsiteX16" fmla="*/ 355607 w 849643"/>
              <a:gd name="connsiteY16" fmla="*/ 573 h 739668"/>
              <a:gd name="connsiteX17" fmla="*/ 503021 w 849643"/>
              <a:gd name="connsiteY17" fmla="*/ 6928 h 739668"/>
              <a:gd name="connsiteX0" fmla="*/ 503021 w 849643"/>
              <a:gd name="connsiteY0" fmla="*/ 6928 h 749472"/>
              <a:gd name="connsiteX1" fmla="*/ 650087 w 849643"/>
              <a:gd name="connsiteY1" fmla="*/ 56377 h 749472"/>
              <a:gd name="connsiteX2" fmla="*/ 769949 w 849643"/>
              <a:gd name="connsiteY2" fmla="*/ 142858 h 749472"/>
              <a:gd name="connsiteX3" fmla="*/ 837969 w 849643"/>
              <a:gd name="connsiteY3" fmla="*/ 304839 h 749472"/>
              <a:gd name="connsiteX4" fmla="*/ 848651 w 849643"/>
              <a:gd name="connsiteY4" fmla="*/ 415309 h 749472"/>
              <a:gd name="connsiteX5" fmla="*/ 835667 w 849643"/>
              <a:gd name="connsiteY5" fmla="*/ 536439 h 749472"/>
              <a:gd name="connsiteX6" fmla="*/ 800087 w 849643"/>
              <a:gd name="connsiteY6" fmla="*/ 630048 h 749472"/>
              <a:gd name="connsiteX7" fmla="*/ 668386 w 849643"/>
              <a:gd name="connsiteY7" fmla="*/ 714189 h 749472"/>
              <a:gd name="connsiteX8" fmla="*/ 564025 w 849643"/>
              <a:gd name="connsiteY8" fmla="*/ 749210 h 749472"/>
              <a:gd name="connsiteX9" fmla="*/ 213234 w 849643"/>
              <a:gd name="connsiteY9" fmla="*/ 698286 h 749472"/>
              <a:gd name="connsiteX10" fmla="*/ 63108 w 849643"/>
              <a:gd name="connsiteY10" fmla="*/ 584040 h 749472"/>
              <a:gd name="connsiteX11" fmla="*/ 177030 w 849643"/>
              <a:gd name="connsiteY11" fmla="*/ 238107 h 749472"/>
              <a:gd name="connsiteX12" fmla="*/ 131254 w 849643"/>
              <a:gd name="connsiteY12" fmla="*/ 136566 h 749472"/>
              <a:gd name="connsiteX13" fmla="*/ 136876 w 849643"/>
              <a:gd name="connsiteY13" fmla="*/ 128717 h 749472"/>
              <a:gd name="connsiteX14" fmla="*/ 2203 w 849643"/>
              <a:gd name="connsiteY14" fmla="*/ 67783 h 749472"/>
              <a:gd name="connsiteX15" fmla="*/ 247466 w 849643"/>
              <a:gd name="connsiteY15" fmla="*/ 13763 h 749472"/>
              <a:gd name="connsiteX16" fmla="*/ 355607 w 849643"/>
              <a:gd name="connsiteY16" fmla="*/ 573 h 749472"/>
              <a:gd name="connsiteX17" fmla="*/ 503021 w 849643"/>
              <a:gd name="connsiteY17" fmla="*/ 6928 h 749472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63108 w 849643"/>
              <a:gd name="connsiteY10" fmla="*/ 584040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227045 w 849643"/>
              <a:gd name="connsiteY11" fmla="*/ 250984 h 757367"/>
              <a:gd name="connsiteX12" fmla="*/ 177030 w 849643"/>
              <a:gd name="connsiteY12" fmla="*/ 238107 h 757367"/>
              <a:gd name="connsiteX13" fmla="*/ 131254 w 849643"/>
              <a:gd name="connsiteY13" fmla="*/ 136566 h 757367"/>
              <a:gd name="connsiteX14" fmla="*/ 136876 w 849643"/>
              <a:gd name="connsiteY14" fmla="*/ 128717 h 757367"/>
              <a:gd name="connsiteX15" fmla="*/ 2203 w 849643"/>
              <a:gd name="connsiteY15" fmla="*/ 67783 h 757367"/>
              <a:gd name="connsiteX16" fmla="*/ 247466 w 849643"/>
              <a:gd name="connsiteY16" fmla="*/ 13763 h 757367"/>
              <a:gd name="connsiteX17" fmla="*/ 355607 w 849643"/>
              <a:gd name="connsiteY17" fmla="*/ 573 h 757367"/>
              <a:gd name="connsiteX18" fmla="*/ 503021 w 849643"/>
              <a:gd name="connsiteY18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241987 w 849643"/>
              <a:gd name="connsiteY11" fmla="*/ 235222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418686 w 765308"/>
              <a:gd name="connsiteY0" fmla="*/ 6928 h 757367"/>
              <a:gd name="connsiteX1" fmla="*/ 565752 w 765308"/>
              <a:gd name="connsiteY1" fmla="*/ 56377 h 757367"/>
              <a:gd name="connsiteX2" fmla="*/ 685614 w 765308"/>
              <a:gd name="connsiteY2" fmla="*/ 142858 h 757367"/>
              <a:gd name="connsiteX3" fmla="*/ 753634 w 765308"/>
              <a:gd name="connsiteY3" fmla="*/ 304839 h 757367"/>
              <a:gd name="connsiteX4" fmla="*/ 764316 w 765308"/>
              <a:gd name="connsiteY4" fmla="*/ 415309 h 757367"/>
              <a:gd name="connsiteX5" fmla="*/ 751332 w 765308"/>
              <a:gd name="connsiteY5" fmla="*/ 536439 h 757367"/>
              <a:gd name="connsiteX6" fmla="*/ 715752 w 765308"/>
              <a:gd name="connsiteY6" fmla="*/ 630048 h 757367"/>
              <a:gd name="connsiteX7" fmla="*/ 584051 w 765308"/>
              <a:gd name="connsiteY7" fmla="*/ 714189 h 757367"/>
              <a:gd name="connsiteX8" fmla="*/ 479690 w 765308"/>
              <a:gd name="connsiteY8" fmla="*/ 749210 h 757367"/>
              <a:gd name="connsiteX9" fmla="*/ 385646 w 765308"/>
              <a:gd name="connsiteY9" fmla="*/ 561158 h 757367"/>
              <a:gd name="connsiteX10" fmla="*/ 248158 w 765308"/>
              <a:gd name="connsiteY10" fmla="*/ 404639 h 757367"/>
              <a:gd name="connsiteX11" fmla="*/ 157652 w 765308"/>
              <a:gd name="connsiteY11" fmla="*/ 235222 h 757367"/>
              <a:gd name="connsiteX12" fmla="*/ 46919 w 765308"/>
              <a:gd name="connsiteY12" fmla="*/ 136566 h 757367"/>
              <a:gd name="connsiteX13" fmla="*/ 52541 w 765308"/>
              <a:gd name="connsiteY13" fmla="*/ 128717 h 757367"/>
              <a:gd name="connsiteX14" fmla="*/ 4277 w 765308"/>
              <a:gd name="connsiteY14" fmla="*/ 47495 h 757367"/>
              <a:gd name="connsiteX15" fmla="*/ 163131 w 765308"/>
              <a:gd name="connsiteY15" fmla="*/ 13763 h 757367"/>
              <a:gd name="connsiteX16" fmla="*/ 271272 w 765308"/>
              <a:gd name="connsiteY16" fmla="*/ 573 h 757367"/>
              <a:gd name="connsiteX17" fmla="*/ 418686 w 765308"/>
              <a:gd name="connsiteY17" fmla="*/ 6928 h 757367"/>
              <a:gd name="connsiteX0" fmla="*/ 404977 w 751599"/>
              <a:gd name="connsiteY0" fmla="*/ 6928 h 757367"/>
              <a:gd name="connsiteX1" fmla="*/ 552043 w 751599"/>
              <a:gd name="connsiteY1" fmla="*/ 56377 h 757367"/>
              <a:gd name="connsiteX2" fmla="*/ 671905 w 751599"/>
              <a:gd name="connsiteY2" fmla="*/ 142858 h 757367"/>
              <a:gd name="connsiteX3" fmla="*/ 739925 w 751599"/>
              <a:gd name="connsiteY3" fmla="*/ 304839 h 757367"/>
              <a:gd name="connsiteX4" fmla="*/ 750607 w 751599"/>
              <a:gd name="connsiteY4" fmla="*/ 415309 h 757367"/>
              <a:gd name="connsiteX5" fmla="*/ 737623 w 751599"/>
              <a:gd name="connsiteY5" fmla="*/ 536439 h 757367"/>
              <a:gd name="connsiteX6" fmla="*/ 702043 w 751599"/>
              <a:gd name="connsiteY6" fmla="*/ 630048 h 757367"/>
              <a:gd name="connsiteX7" fmla="*/ 570342 w 751599"/>
              <a:gd name="connsiteY7" fmla="*/ 714189 h 757367"/>
              <a:gd name="connsiteX8" fmla="*/ 465981 w 751599"/>
              <a:gd name="connsiteY8" fmla="*/ 749210 h 757367"/>
              <a:gd name="connsiteX9" fmla="*/ 371937 w 751599"/>
              <a:gd name="connsiteY9" fmla="*/ 561158 h 757367"/>
              <a:gd name="connsiteX10" fmla="*/ 234449 w 751599"/>
              <a:gd name="connsiteY10" fmla="*/ 404639 h 757367"/>
              <a:gd name="connsiteX11" fmla="*/ 143943 w 751599"/>
              <a:gd name="connsiteY11" fmla="*/ 235222 h 757367"/>
              <a:gd name="connsiteX12" fmla="*/ 33210 w 751599"/>
              <a:gd name="connsiteY12" fmla="*/ 136566 h 757367"/>
              <a:gd name="connsiteX13" fmla="*/ 38832 w 751599"/>
              <a:gd name="connsiteY13" fmla="*/ 128717 h 757367"/>
              <a:gd name="connsiteX14" fmla="*/ 5082 w 751599"/>
              <a:gd name="connsiteY14" fmla="*/ 32163 h 757367"/>
              <a:gd name="connsiteX15" fmla="*/ 149422 w 751599"/>
              <a:gd name="connsiteY15" fmla="*/ 13763 h 757367"/>
              <a:gd name="connsiteX16" fmla="*/ 257563 w 751599"/>
              <a:gd name="connsiteY16" fmla="*/ 573 h 757367"/>
              <a:gd name="connsiteX17" fmla="*/ 404977 w 751599"/>
              <a:gd name="connsiteY17" fmla="*/ 6928 h 757367"/>
              <a:gd name="connsiteX0" fmla="*/ 404977 w 751599"/>
              <a:gd name="connsiteY0" fmla="*/ 6928 h 757367"/>
              <a:gd name="connsiteX1" fmla="*/ 552043 w 751599"/>
              <a:gd name="connsiteY1" fmla="*/ 56377 h 757367"/>
              <a:gd name="connsiteX2" fmla="*/ 671905 w 751599"/>
              <a:gd name="connsiteY2" fmla="*/ 142858 h 757367"/>
              <a:gd name="connsiteX3" fmla="*/ 739925 w 751599"/>
              <a:gd name="connsiteY3" fmla="*/ 304839 h 757367"/>
              <a:gd name="connsiteX4" fmla="*/ 750607 w 751599"/>
              <a:gd name="connsiteY4" fmla="*/ 415309 h 757367"/>
              <a:gd name="connsiteX5" fmla="*/ 737623 w 751599"/>
              <a:gd name="connsiteY5" fmla="*/ 536439 h 757367"/>
              <a:gd name="connsiteX6" fmla="*/ 702043 w 751599"/>
              <a:gd name="connsiteY6" fmla="*/ 630048 h 757367"/>
              <a:gd name="connsiteX7" fmla="*/ 570342 w 751599"/>
              <a:gd name="connsiteY7" fmla="*/ 714189 h 757367"/>
              <a:gd name="connsiteX8" fmla="*/ 465981 w 751599"/>
              <a:gd name="connsiteY8" fmla="*/ 749210 h 757367"/>
              <a:gd name="connsiteX9" fmla="*/ 371937 w 751599"/>
              <a:gd name="connsiteY9" fmla="*/ 561158 h 757367"/>
              <a:gd name="connsiteX10" fmla="*/ 234449 w 751599"/>
              <a:gd name="connsiteY10" fmla="*/ 404639 h 757367"/>
              <a:gd name="connsiteX11" fmla="*/ 33210 w 751599"/>
              <a:gd name="connsiteY11" fmla="*/ 136566 h 757367"/>
              <a:gd name="connsiteX12" fmla="*/ 38832 w 751599"/>
              <a:gd name="connsiteY12" fmla="*/ 128717 h 757367"/>
              <a:gd name="connsiteX13" fmla="*/ 5082 w 751599"/>
              <a:gd name="connsiteY13" fmla="*/ 32163 h 757367"/>
              <a:gd name="connsiteX14" fmla="*/ 149422 w 751599"/>
              <a:gd name="connsiteY14" fmla="*/ 13763 h 757367"/>
              <a:gd name="connsiteX15" fmla="*/ 257563 w 751599"/>
              <a:gd name="connsiteY15" fmla="*/ 573 h 757367"/>
              <a:gd name="connsiteX16" fmla="*/ 404977 w 751599"/>
              <a:gd name="connsiteY16" fmla="*/ 6928 h 757367"/>
              <a:gd name="connsiteX0" fmla="*/ 401887 w 748509"/>
              <a:gd name="connsiteY0" fmla="*/ 6928 h 757367"/>
              <a:gd name="connsiteX1" fmla="*/ 548953 w 748509"/>
              <a:gd name="connsiteY1" fmla="*/ 56377 h 757367"/>
              <a:gd name="connsiteX2" fmla="*/ 668815 w 748509"/>
              <a:gd name="connsiteY2" fmla="*/ 142858 h 757367"/>
              <a:gd name="connsiteX3" fmla="*/ 736835 w 748509"/>
              <a:gd name="connsiteY3" fmla="*/ 304839 h 757367"/>
              <a:gd name="connsiteX4" fmla="*/ 747517 w 748509"/>
              <a:gd name="connsiteY4" fmla="*/ 415309 h 757367"/>
              <a:gd name="connsiteX5" fmla="*/ 734533 w 748509"/>
              <a:gd name="connsiteY5" fmla="*/ 536439 h 757367"/>
              <a:gd name="connsiteX6" fmla="*/ 698953 w 748509"/>
              <a:gd name="connsiteY6" fmla="*/ 630048 h 757367"/>
              <a:gd name="connsiteX7" fmla="*/ 567252 w 748509"/>
              <a:gd name="connsiteY7" fmla="*/ 714189 h 757367"/>
              <a:gd name="connsiteX8" fmla="*/ 462891 w 748509"/>
              <a:gd name="connsiteY8" fmla="*/ 749210 h 757367"/>
              <a:gd name="connsiteX9" fmla="*/ 368847 w 748509"/>
              <a:gd name="connsiteY9" fmla="*/ 561158 h 757367"/>
              <a:gd name="connsiteX10" fmla="*/ 231359 w 748509"/>
              <a:gd name="connsiteY10" fmla="*/ 404639 h 757367"/>
              <a:gd name="connsiteX11" fmla="*/ 30120 w 748509"/>
              <a:gd name="connsiteY11" fmla="*/ 136566 h 757367"/>
              <a:gd name="connsiteX12" fmla="*/ 135958 w 748509"/>
              <a:gd name="connsiteY12" fmla="*/ 225315 h 757367"/>
              <a:gd name="connsiteX13" fmla="*/ 1992 w 748509"/>
              <a:gd name="connsiteY13" fmla="*/ 32163 h 757367"/>
              <a:gd name="connsiteX14" fmla="*/ 146332 w 748509"/>
              <a:gd name="connsiteY14" fmla="*/ 13763 h 757367"/>
              <a:gd name="connsiteX15" fmla="*/ 254473 w 748509"/>
              <a:gd name="connsiteY15" fmla="*/ 573 h 757367"/>
              <a:gd name="connsiteX16" fmla="*/ 401887 w 748509"/>
              <a:gd name="connsiteY16" fmla="*/ 6928 h 757367"/>
              <a:gd name="connsiteX0" fmla="*/ 402368 w 748990"/>
              <a:gd name="connsiteY0" fmla="*/ 6928 h 757367"/>
              <a:gd name="connsiteX1" fmla="*/ 549434 w 748990"/>
              <a:gd name="connsiteY1" fmla="*/ 56377 h 757367"/>
              <a:gd name="connsiteX2" fmla="*/ 669296 w 748990"/>
              <a:gd name="connsiteY2" fmla="*/ 142858 h 757367"/>
              <a:gd name="connsiteX3" fmla="*/ 737316 w 748990"/>
              <a:gd name="connsiteY3" fmla="*/ 304839 h 757367"/>
              <a:gd name="connsiteX4" fmla="*/ 747998 w 748990"/>
              <a:gd name="connsiteY4" fmla="*/ 415309 h 757367"/>
              <a:gd name="connsiteX5" fmla="*/ 735014 w 748990"/>
              <a:gd name="connsiteY5" fmla="*/ 536439 h 757367"/>
              <a:gd name="connsiteX6" fmla="*/ 699434 w 748990"/>
              <a:gd name="connsiteY6" fmla="*/ 630048 h 757367"/>
              <a:gd name="connsiteX7" fmla="*/ 567733 w 748990"/>
              <a:gd name="connsiteY7" fmla="*/ 714189 h 757367"/>
              <a:gd name="connsiteX8" fmla="*/ 463372 w 748990"/>
              <a:gd name="connsiteY8" fmla="*/ 749210 h 757367"/>
              <a:gd name="connsiteX9" fmla="*/ 369328 w 748990"/>
              <a:gd name="connsiteY9" fmla="*/ 561158 h 757367"/>
              <a:gd name="connsiteX10" fmla="*/ 231840 w 748990"/>
              <a:gd name="connsiteY10" fmla="*/ 404639 h 757367"/>
              <a:gd name="connsiteX11" fmla="*/ 228520 w 748990"/>
              <a:gd name="connsiteY11" fmla="*/ 314009 h 757367"/>
              <a:gd name="connsiteX12" fmla="*/ 136439 w 748990"/>
              <a:gd name="connsiteY12" fmla="*/ 225315 h 757367"/>
              <a:gd name="connsiteX13" fmla="*/ 2473 w 748990"/>
              <a:gd name="connsiteY13" fmla="*/ 32163 h 757367"/>
              <a:gd name="connsiteX14" fmla="*/ 146813 w 748990"/>
              <a:gd name="connsiteY14" fmla="*/ 13763 h 757367"/>
              <a:gd name="connsiteX15" fmla="*/ 254954 w 748990"/>
              <a:gd name="connsiteY15" fmla="*/ 573 h 757367"/>
              <a:gd name="connsiteX16" fmla="*/ 402368 w 74899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31850 w 749000"/>
              <a:gd name="connsiteY10" fmla="*/ 404639 h 757367"/>
              <a:gd name="connsiteX11" fmla="*/ 136449 w 749000"/>
              <a:gd name="connsiteY11" fmla="*/ 225315 h 757367"/>
              <a:gd name="connsiteX12" fmla="*/ 2483 w 749000"/>
              <a:gd name="connsiteY12" fmla="*/ 32163 h 757367"/>
              <a:gd name="connsiteX13" fmla="*/ 146823 w 749000"/>
              <a:gd name="connsiteY13" fmla="*/ 13763 h 757367"/>
              <a:gd name="connsiteX14" fmla="*/ 254964 w 749000"/>
              <a:gd name="connsiteY14" fmla="*/ 573 h 757367"/>
              <a:gd name="connsiteX15" fmla="*/ 402378 w 749000"/>
              <a:gd name="connsiteY15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95328 w 749000"/>
              <a:gd name="connsiteY10" fmla="*/ 398577 h 757367"/>
              <a:gd name="connsiteX11" fmla="*/ 231850 w 749000"/>
              <a:gd name="connsiteY11" fmla="*/ 404639 h 757367"/>
              <a:gd name="connsiteX12" fmla="*/ 136449 w 749000"/>
              <a:gd name="connsiteY12" fmla="*/ 225315 h 757367"/>
              <a:gd name="connsiteX13" fmla="*/ 2483 w 749000"/>
              <a:gd name="connsiteY13" fmla="*/ 32163 h 757367"/>
              <a:gd name="connsiteX14" fmla="*/ 146823 w 749000"/>
              <a:gd name="connsiteY14" fmla="*/ 13763 h 757367"/>
              <a:gd name="connsiteX15" fmla="*/ 254964 w 749000"/>
              <a:gd name="connsiteY15" fmla="*/ 573 h 757367"/>
              <a:gd name="connsiteX16" fmla="*/ 402378 w 74900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307896 w 749000"/>
              <a:gd name="connsiteY10" fmla="*/ 477331 h 757367"/>
              <a:gd name="connsiteX11" fmla="*/ 231850 w 749000"/>
              <a:gd name="connsiteY11" fmla="*/ 404639 h 757367"/>
              <a:gd name="connsiteX12" fmla="*/ 136449 w 749000"/>
              <a:gd name="connsiteY12" fmla="*/ 225315 h 757367"/>
              <a:gd name="connsiteX13" fmla="*/ 2483 w 749000"/>
              <a:gd name="connsiteY13" fmla="*/ 32163 h 757367"/>
              <a:gd name="connsiteX14" fmla="*/ 146823 w 749000"/>
              <a:gd name="connsiteY14" fmla="*/ 13763 h 757367"/>
              <a:gd name="connsiteX15" fmla="*/ 254964 w 749000"/>
              <a:gd name="connsiteY15" fmla="*/ 573 h 757367"/>
              <a:gd name="connsiteX16" fmla="*/ 402378 w 74900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31850 w 749000"/>
              <a:gd name="connsiteY10" fmla="*/ 404639 h 757367"/>
              <a:gd name="connsiteX11" fmla="*/ 136449 w 749000"/>
              <a:gd name="connsiteY11" fmla="*/ 225315 h 757367"/>
              <a:gd name="connsiteX12" fmla="*/ 2483 w 749000"/>
              <a:gd name="connsiteY12" fmla="*/ 32163 h 757367"/>
              <a:gd name="connsiteX13" fmla="*/ 146823 w 749000"/>
              <a:gd name="connsiteY13" fmla="*/ 13763 h 757367"/>
              <a:gd name="connsiteX14" fmla="*/ 254964 w 749000"/>
              <a:gd name="connsiteY14" fmla="*/ 573 h 757367"/>
              <a:gd name="connsiteX15" fmla="*/ 402378 w 749000"/>
              <a:gd name="connsiteY15" fmla="*/ 6928 h 757367"/>
              <a:gd name="connsiteX0" fmla="*/ 402465 w 749087"/>
              <a:gd name="connsiteY0" fmla="*/ 6928 h 757367"/>
              <a:gd name="connsiteX1" fmla="*/ 549531 w 749087"/>
              <a:gd name="connsiteY1" fmla="*/ 56377 h 757367"/>
              <a:gd name="connsiteX2" fmla="*/ 669393 w 749087"/>
              <a:gd name="connsiteY2" fmla="*/ 142858 h 757367"/>
              <a:gd name="connsiteX3" fmla="*/ 737413 w 749087"/>
              <a:gd name="connsiteY3" fmla="*/ 304839 h 757367"/>
              <a:gd name="connsiteX4" fmla="*/ 748095 w 749087"/>
              <a:gd name="connsiteY4" fmla="*/ 415309 h 757367"/>
              <a:gd name="connsiteX5" fmla="*/ 735111 w 749087"/>
              <a:gd name="connsiteY5" fmla="*/ 536439 h 757367"/>
              <a:gd name="connsiteX6" fmla="*/ 699531 w 749087"/>
              <a:gd name="connsiteY6" fmla="*/ 630048 h 757367"/>
              <a:gd name="connsiteX7" fmla="*/ 567830 w 749087"/>
              <a:gd name="connsiteY7" fmla="*/ 714189 h 757367"/>
              <a:gd name="connsiteX8" fmla="*/ 463469 w 749087"/>
              <a:gd name="connsiteY8" fmla="*/ 749210 h 757367"/>
              <a:gd name="connsiteX9" fmla="*/ 369425 w 749087"/>
              <a:gd name="connsiteY9" fmla="*/ 561158 h 757367"/>
              <a:gd name="connsiteX10" fmla="*/ 259689 w 749087"/>
              <a:gd name="connsiteY10" fmla="*/ 396356 h 757367"/>
              <a:gd name="connsiteX11" fmla="*/ 136536 w 749087"/>
              <a:gd name="connsiteY11" fmla="*/ 225315 h 757367"/>
              <a:gd name="connsiteX12" fmla="*/ 2570 w 749087"/>
              <a:gd name="connsiteY12" fmla="*/ 32163 h 757367"/>
              <a:gd name="connsiteX13" fmla="*/ 146910 w 749087"/>
              <a:gd name="connsiteY13" fmla="*/ 13763 h 757367"/>
              <a:gd name="connsiteX14" fmla="*/ 255051 w 749087"/>
              <a:gd name="connsiteY14" fmla="*/ 573 h 757367"/>
              <a:gd name="connsiteX15" fmla="*/ 402465 w 749087"/>
              <a:gd name="connsiteY15" fmla="*/ 6928 h 757367"/>
              <a:gd name="connsiteX0" fmla="*/ 402465 w 749087"/>
              <a:gd name="connsiteY0" fmla="*/ 6928 h 739131"/>
              <a:gd name="connsiteX1" fmla="*/ 549531 w 749087"/>
              <a:gd name="connsiteY1" fmla="*/ 56377 h 739131"/>
              <a:gd name="connsiteX2" fmla="*/ 669393 w 749087"/>
              <a:gd name="connsiteY2" fmla="*/ 142858 h 739131"/>
              <a:gd name="connsiteX3" fmla="*/ 737413 w 749087"/>
              <a:gd name="connsiteY3" fmla="*/ 304839 h 739131"/>
              <a:gd name="connsiteX4" fmla="*/ 748095 w 749087"/>
              <a:gd name="connsiteY4" fmla="*/ 415309 h 739131"/>
              <a:gd name="connsiteX5" fmla="*/ 735111 w 749087"/>
              <a:gd name="connsiteY5" fmla="*/ 536439 h 739131"/>
              <a:gd name="connsiteX6" fmla="*/ 699531 w 749087"/>
              <a:gd name="connsiteY6" fmla="*/ 630048 h 739131"/>
              <a:gd name="connsiteX7" fmla="*/ 567830 w 749087"/>
              <a:gd name="connsiteY7" fmla="*/ 714189 h 739131"/>
              <a:gd name="connsiteX8" fmla="*/ 498797 w 749087"/>
              <a:gd name="connsiteY8" fmla="*/ 727666 h 739131"/>
              <a:gd name="connsiteX9" fmla="*/ 369425 w 749087"/>
              <a:gd name="connsiteY9" fmla="*/ 561158 h 739131"/>
              <a:gd name="connsiteX10" fmla="*/ 259689 w 749087"/>
              <a:gd name="connsiteY10" fmla="*/ 396356 h 739131"/>
              <a:gd name="connsiteX11" fmla="*/ 136536 w 749087"/>
              <a:gd name="connsiteY11" fmla="*/ 225315 h 739131"/>
              <a:gd name="connsiteX12" fmla="*/ 2570 w 749087"/>
              <a:gd name="connsiteY12" fmla="*/ 32163 h 739131"/>
              <a:gd name="connsiteX13" fmla="*/ 146910 w 749087"/>
              <a:gd name="connsiteY13" fmla="*/ 13763 h 739131"/>
              <a:gd name="connsiteX14" fmla="*/ 255051 w 749087"/>
              <a:gd name="connsiteY14" fmla="*/ 573 h 739131"/>
              <a:gd name="connsiteX15" fmla="*/ 402465 w 749087"/>
              <a:gd name="connsiteY15" fmla="*/ 6928 h 7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9087" h="739131">
                <a:moveTo>
                  <a:pt x="402465" y="6928"/>
                </a:moveTo>
                <a:cubicBezTo>
                  <a:pt x="449457" y="15874"/>
                  <a:pt x="490391" y="35254"/>
                  <a:pt x="549531" y="56377"/>
                </a:cubicBezTo>
                <a:cubicBezTo>
                  <a:pt x="608671" y="77500"/>
                  <a:pt x="638079" y="101448"/>
                  <a:pt x="669393" y="142858"/>
                </a:cubicBezTo>
                <a:cubicBezTo>
                  <a:pt x="700707" y="184268"/>
                  <a:pt x="721491" y="266170"/>
                  <a:pt x="737413" y="304839"/>
                </a:cubicBezTo>
                <a:cubicBezTo>
                  <a:pt x="753335" y="343508"/>
                  <a:pt x="748479" y="376709"/>
                  <a:pt x="748095" y="415309"/>
                </a:cubicBezTo>
                <a:cubicBezTo>
                  <a:pt x="747711" y="453909"/>
                  <a:pt x="741935" y="507327"/>
                  <a:pt x="735111" y="536439"/>
                </a:cubicBezTo>
                <a:cubicBezTo>
                  <a:pt x="728287" y="565552"/>
                  <a:pt x="727411" y="600423"/>
                  <a:pt x="699531" y="630048"/>
                </a:cubicBezTo>
                <a:cubicBezTo>
                  <a:pt x="671651" y="659673"/>
                  <a:pt x="601286" y="697919"/>
                  <a:pt x="567830" y="714189"/>
                </a:cubicBezTo>
                <a:cubicBezTo>
                  <a:pt x="534374" y="730459"/>
                  <a:pt x="531864" y="753171"/>
                  <a:pt x="498797" y="727666"/>
                </a:cubicBezTo>
                <a:cubicBezTo>
                  <a:pt x="465730" y="702161"/>
                  <a:pt x="409276" y="616376"/>
                  <a:pt x="369425" y="561158"/>
                </a:cubicBezTo>
                <a:cubicBezTo>
                  <a:pt x="329574" y="505940"/>
                  <a:pt x="298504" y="452330"/>
                  <a:pt x="259689" y="396356"/>
                </a:cubicBezTo>
                <a:cubicBezTo>
                  <a:pt x="220874" y="340382"/>
                  <a:pt x="179389" y="286014"/>
                  <a:pt x="136536" y="225315"/>
                </a:cubicBezTo>
                <a:cubicBezTo>
                  <a:pt x="93683" y="164616"/>
                  <a:pt x="-18318" y="41683"/>
                  <a:pt x="2570" y="32163"/>
                </a:cubicBezTo>
                <a:cubicBezTo>
                  <a:pt x="23459" y="22643"/>
                  <a:pt x="112998" y="24197"/>
                  <a:pt x="146910" y="13763"/>
                </a:cubicBezTo>
                <a:cubicBezTo>
                  <a:pt x="180822" y="3329"/>
                  <a:pt x="212459" y="1712"/>
                  <a:pt x="255051" y="573"/>
                </a:cubicBezTo>
                <a:cubicBezTo>
                  <a:pt x="297643" y="-566"/>
                  <a:pt x="350845" y="-703"/>
                  <a:pt x="402465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370A71EF-1C22-4C4C-8A0E-09CBCAB95FEC}"/>
              </a:ext>
            </a:extLst>
          </p:cNvPr>
          <p:cNvSpPr/>
          <p:nvPr/>
        </p:nvSpPr>
        <p:spPr>
          <a:xfrm>
            <a:off x="2390775" y="1831975"/>
            <a:ext cx="887413" cy="112553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88EDC4F3-99CE-4951-9043-5A5652710265}"/>
              </a:ext>
            </a:extLst>
          </p:cNvPr>
          <p:cNvSpPr/>
          <p:nvPr/>
        </p:nvSpPr>
        <p:spPr>
          <a:xfrm rot="17385988">
            <a:off x="3083719" y="2764631"/>
            <a:ext cx="962025" cy="1077913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1006682"/>
              <a:gd name="connsiteY0" fmla="*/ 6928 h 739668"/>
              <a:gd name="connsiteX1" fmla="*/ 686669 w 1006682"/>
              <a:gd name="connsiteY1" fmla="*/ 56377 h 739668"/>
              <a:gd name="connsiteX2" fmla="*/ 806531 w 1006682"/>
              <a:gd name="connsiteY2" fmla="*/ 142858 h 739668"/>
              <a:gd name="connsiteX3" fmla="*/ 874551 w 1006682"/>
              <a:gd name="connsiteY3" fmla="*/ 304839 h 739668"/>
              <a:gd name="connsiteX4" fmla="*/ 885233 w 1006682"/>
              <a:gd name="connsiteY4" fmla="*/ 415309 h 739668"/>
              <a:gd name="connsiteX5" fmla="*/ 1006367 w 1006682"/>
              <a:gd name="connsiteY5" fmla="*/ 648447 h 739668"/>
              <a:gd name="connsiteX6" fmla="*/ 836669 w 1006682"/>
              <a:gd name="connsiteY6" fmla="*/ 630048 h 739668"/>
              <a:gd name="connsiteX7" fmla="*/ 704968 w 1006682"/>
              <a:gd name="connsiteY7" fmla="*/ 714189 h 739668"/>
              <a:gd name="connsiteX8" fmla="*/ 468180 w 1006682"/>
              <a:gd name="connsiteY8" fmla="*/ 739230 h 739668"/>
              <a:gd name="connsiteX9" fmla="*/ 249816 w 1006682"/>
              <a:gd name="connsiteY9" fmla="*/ 698286 h 739668"/>
              <a:gd name="connsiteX10" fmla="*/ 99690 w 1006682"/>
              <a:gd name="connsiteY10" fmla="*/ 584040 h 739668"/>
              <a:gd name="connsiteX11" fmla="*/ 4156 w 1006682"/>
              <a:gd name="connsiteY11" fmla="*/ 374259 h 739668"/>
              <a:gd name="connsiteX12" fmla="*/ 31451 w 1006682"/>
              <a:gd name="connsiteY12" fmla="*/ 182031 h 739668"/>
              <a:gd name="connsiteX13" fmla="*/ 158717 w 1006682"/>
              <a:gd name="connsiteY13" fmla="*/ 70882 h 739668"/>
              <a:gd name="connsiteX14" fmla="*/ 284048 w 1006682"/>
              <a:gd name="connsiteY14" fmla="*/ 13763 h 739668"/>
              <a:gd name="connsiteX15" fmla="*/ 392189 w 1006682"/>
              <a:gd name="connsiteY15" fmla="*/ 573 h 739668"/>
              <a:gd name="connsiteX16" fmla="*/ 539603 w 1006682"/>
              <a:gd name="connsiteY16" fmla="*/ 6928 h 739668"/>
              <a:gd name="connsiteX0" fmla="*/ 539603 w 1006963"/>
              <a:gd name="connsiteY0" fmla="*/ 6928 h 739668"/>
              <a:gd name="connsiteX1" fmla="*/ 686669 w 1006963"/>
              <a:gd name="connsiteY1" fmla="*/ 56377 h 739668"/>
              <a:gd name="connsiteX2" fmla="*/ 806531 w 1006963"/>
              <a:gd name="connsiteY2" fmla="*/ 142858 h 739668"/>
              <a:gd name="connsiteX3" fmla="*/ 874551 w 1006963"/>
              <a:gd name="connsiteY3" fmla="*/ 304839 h 739668"/>
              <a:gd name="connsiteX4" fmla="*/ 937670 w 1006963"/>
              <a:gd name="connsiteY4" fmla="*/ 466784 h 739668"/>
              <a:gd name="connsiteX5" fmla="*/ 1006367 w 1006963"/>
              <a:gd name="connsiteY5" fmla="*/ 648447 h 739668"/>
              <a:gd name="connsiteX6" fmla="*/ 836669 w 1006963"/>
              <a:gd name="connsiteY6" fmla="*/ 630048 h 739668"/>
              <a:gd name="connsiteX7" fmla="*/ 704968 w 1006963"/>
              <a:gd name="connsiteY7" fmla="*/ 714189 h 739668"/>
              <a:gd name="connsiteX8" fmla="*/ 468180 w 1006963"/>
              <a:gd name="connsiteY8" fmla="*/ 739230 h 739668"/>
              <a:gd name="connsiteX9" fmla="*/ 249816 w 1006963"/>
              <a:gd name="connsiteY9" fmla="*/ 698286 h 739668"/>
              <a:gd name="connsiteX10" fmla="*/ 99690 w 1006963"/>
              <a:gd name="connsiteY10" fmla="*/ 584040 h 739668"/>
              <a:gd name="connsiteX11" fmla="*/ 4156 w 1006963"/>
              <a:gd name="connsiteY11" fmla="*/ 374259 h 739668"/>
              <a:gd name="connsiteX12" fmla="*/ 31451 w 1006963"/>
              <a:gd name="connsiteY12" fmla="*/ 182031 h 739668"/>
              <a:gd name="connsiteX13" fmla="*/ 158717 w 1006963"/>
              <a:gd name="connsiteY13" fmla="*/ 70882 h 739668"/>
              <a:gd name="connsiteX14" fmla="*/ 284048 w 1006963"/>
              <a:gd name="connsiteY14" fmla="*/ 13763 h 739668"/>
              <a:gd name="connsiteX15" fmla="*/ 392189 w 1006963"/>
              <a:gd name="connsiteY15" fmla="*/ 573 h 739668"/>
              <a:gd name="connsiteX16" fmla="*/ 539603 w 1006963"/>
              <a:gd name="connsiteY16" fmla="*/ 6928 h 739668"/>
              <a:gd name="connsiteX0" fmla="*/ 539603 w 1006963"/>
              <a:gd name="connsiteY0" fmla="*/ 6928 h 740554"/>
              <a:gd name="connsiteX1" fmla="*/ 686669 w 1006963"/>
              <a:gd name="connsiteY1" fmla="*/ 56377 h 740554"/>
              <a:gd name="connsiteX2" fmla="*/ 806531 w 1006963"/>
              <a:gd name="connsiteY2" fmla="*/ 142858 h 740554"/>
              <a:gd name="connsiteX3" fmla="*/ 874551 w 1006963"/>
              <a:gd name="connsiteY3" fmla="*/ 304839 h 740554"/>
              <a:gd name="connsiteX4" fmla="*/ 937670 w 1006963"/>
              <a:gd name="connsiteY4" fmla="*/ 466784 h 740554"/>
              <a:gd name="connsiteX5" fmla="*/ 1006367 w 1006963"/>
              <a:gd name="connsiteY5" fmla="*/ 648447 h 740554"/>
              <a:gd name="connsiteX6" fmla="*/ 895940 w 1006963"/>
              <a:gd name="connsiteY6" fmla="*/ 738447 h 740554"/>
              <a:gd name="connsiteX7" fmla="*/ 704968 w 1006963"/>
              <a:gd name="connsiteY7" fmla="*/ 714189 h 740554"/>
              <a:gd name="connsiteX8" fmla="*/ 468180 w 1006963"/>
              <a:gd name="connsiteY8" fmla="*/ 739230 h 740554"/>
              <a:gd name="connsiteX9" fmla="*/ 249816 w 1006963"/>
              <a:gd name="connsiteY9" fmla="*/ 698286 h 740554"/>
              <a:gd name="connsiteX10" fmla="*/ 99690 w 1006963"/>
              <a:gd name="connsiteY10" fmla="*/ 584040 h 740554"/>
              <a:gd name="connsiteX11" fmla="*/ 4156 w 1006963"/>
              <a:gd name="connsiteY11" fmla="*/ 374259 h 740554"/>
              <a:gd name="connsiteX12" fmla="*/ 31451 w 1006963"/>
              <a:gd name="connsiteY12" fmla="*/ 182031 h 740554"/>
              <a:gd name="connsiteX13" fmla="*/ 158717 w 1006963"/>
              <a:gd name="connsiteY13" fmla="*/ 70882 h 740554"/>
              <a:gd name="connsiteX14" fmla="*/ 284048 w 1006963"/>
              <a:gd name="connsiteY14" fmla="*/ 13763 h 740554"/>
              <a:gd name="connsiteX15" fmla="*/ 392189 w 1006963"/>
              <a:gd name="connsiteY15" fmla="*/ 573 h 740554"/>
              <a:gd name="connsiteX16" fmla="*/ 539603 w 1006963"/>
              <a:gd name="connsiteY16" fmla="*/ 6928 h 740554"/>
              <a:gd name="connsiteX0" fmla="*/ 539603 w 1061494"/>
              <a:gd name="connsiteY0" fmla="*/ 6928 h 741520"/>
              <a:gd name="connsiteX1" fmla="*/ 686669 w 1061494"/>
              <a:gd name="connsiteY1" fmla="*/ 56377 h 741520"/>
              <a:gd name="connsiteX2" fmla="*/ 806531 w 1061494"/>
              <a:gd name="connsiteY2" fmla="*/ 142858 h 741520"/>
              <a:gd name="connsiteX3" fmla="*/ 874551 w 1061494"/>
              <a:gd name="connsiteY3" fmla="*/ 304839 h 741520"/>
              <a:gd name="connsiteX4" fmla="*/ 937670 w 1061494"/>
              <a:gd name="connsiteY4" fmla="*/ 466784 h 741520"/>
              <a:gd name="connsiteX5" fmla="*/ 1061159 w 1061494"/>
              <a:gd name="connsiteY5" fmla="*/ 630185 h 741520"/>
              <a:gd name="connsiteX6" fmla="*/ 895940 w 1061494"/>
              <a:gd name="connsiteY6" fmla="*/ 738447 h 741520"/>
              <a:gd name="connsiteX7" fmla="*/ 704968 w 1061494"/>
              <a:gd name="connsiteY7" fmla="*/ 714189 h 741520"/>
              <a:gd name="connsiteX8" fmla="*/ 468180 w 1061494"/>
              <a:gd name="connsiteY8" fmla="*/ 739230 h 741520"/>
              <a:gd name="connsiteX9" fmla="*/ 249816 w 1061494"/>
              <a:gd name="connsiteY9" fmla="*/ 698286 h 741520"/>
              <a:gd name="connsiteX10" fmla="*/ 99690 w 1061494"/>
              <a:gd name="connsiteY10" fmla="*/ 584040 h 741520"/>
              <a:gd name="connsiteX11" fmla="*/ 4156 w 1061494"/>
              <a:gd name="connsiteY11" fmla="*/ 374259 h 741520"/>
              <a:gd name="connsiteX12" fmla="*/ 31451 w 1061494"/>
              <a:gd name="connsiteY12" fmla="*/ 182031 h 741520"/>
              <a:gd name="connsiteX13" fmla="*/ 158717 w 1061494"/>
              <a:gd name="connsiteY13" fmla="*/ 70882 h 741520"/>
              <a:gd name="connsiteX14" fmla="*/ 284048 w 1061494"/>
              <a:gd name="connsiteY14" fmla="*/ 13763 h 741520"/>
              <a:gd name="connsiteX15" fmla="*/ 392189 w 1061494"/>
              <a:gd name="connsiteY15" fmla="*/ 573 h 741520"/>
              <a:gd name="connsiteX16" fmla="*/ 539603 w 1061494"/>
              <a:gd name="connsiteY16" fmla="*/ 6928 h 741520"/>
              <a:gd name="connsiteX0" fmla="*/ 539603 w 1085615"/>
              <a:gd name="connsiteY0" fmla="*/ 6928 h 760395"/>
              <a:gd name="connsiteX1" fmla="*/ 686669 w 1085615"/>
              <a:gd name="connsiteY1" fmla="*/ 56377 h 760395"/>
              <a:gd name="connsiteX2" fmla="*/ 806531 w 1085615"/>
              <a:gd name="connsiteY2" fmla="*/ 142858 h 760395"/>
              <a:gd name="connsiteX3" fmla="*/ 874551 w 1085615"/>
              <a:gd name="connsiteY3" fmla="*/ 304839 h 760395"/>
              <a:gd name="connsiteX4" fmla="*/ 937670 w 1085615"/>
              <a:gd name="connsiteY4" fmla="*/ 466784 h 760395"/>
              <a:gd name="connsiteX5" fmla="*/ 1061159 w 1085615"/>
              <a:gd name="connsiteY5" fmla="*/ 630185 h 760395"/>
              <a:gd name="connsiteX6" fmla="*/ 1060536 w 1085615"/>
              <a:gd name="connsiteY6" fmla="*/ 758110 h 760395"/>
              <a:gd name="connsiteX7" fmla="*/ 704968 w 1085615"/>
              <a:gd name="connsiteY7" fmla="*/ 714189 h 760395"/>
              <a:gd name="connsiteX8" fmla="*/ 468180 w 1085615"/>
              <a:gd name="connsiteY8" fmla="*/ 739230 h 760395"/>
              <a:gd name="connsiteX9" fmla="*/ 249816 w 1085615"/>
              <a:gd name="connsiteY9" fmla="*/ 698286 h 760395"/>
              <a:gd name="connsiteX10" fmla="*/ 99690 w 1085615"/>
              <a:gd name="connsiteY10" fmla="*/ 584040 h 760395"/>
              <a:gd name="connsiteX11" fmla="*/ 4156 w 1085615"/>
              <a:gd name="connsiteY11" fmla="*/ 374259 h 760395"/>
              <a:gd name="connsiteX12" fmla="*/ 31451 w 1085615"/>
              <a:gd name="connsiteY12" fmla="*/ 182031 h 760395"/>
              <a:gd name="connsiteX13" fmla="*/ 158717 w 1085615"/>
              <a:gd name="connsiteY13" fmla="*/ 70882 h 760395"/>
              <a:gd name="connsiteX14" fmla="*/ 284048 w 1085615"/>
              <a:gd name="connsiteY14" fmla="*/ 13763 h 760395"/>
              <a:gd name="connsiteX15" fmla="*/ 392189 w 1085615"/>
              <a:gd name="connsiteY15" fmla="*/ 573 h 760395"/>
              <a:gd name="connsiteX16" fmla="*/ 539603 w 1085615"/>
              <a:gd name="connsiteY16" fmla="*/ 6928 h 760395"/>
              <a:gd name="connsiteX0" fmla="*/ 539603 w 1081317"/>
              <a:gd name="connsiteY0" fmla="*/ 6928 h 791515"/>
              <a:gd name="connsiteX1" fmla="*/ 686669 w 1081317"/>
              <a:gd name="connsiteY1" fmla="*/ 56377 h 791515"/>
              <a:gd name="connsiteX2" fmla="*/ 806531 w 1081317"/>
              <a:gd name="connsiteY2" fmla="*/ 142858 h 791515"/>
              <a:gd name="connsiteX3" fmla="*/ 874551 w 1081317"/>
              <a:gd name="connsiteY3" fmla="*/ 304839 h 791515"/>
              <a:gd name="connsiteX4" fmla="*/ 937670 w 1081317"/>
              <a:gd name="connsiteY4" fmla="*/ 466784 h 791515"/>
              <a:gd name="connsiteX5" fmla="*/ 1061159 w 1081317"/>
              <a:gd name="connsiteY5" fmla="*/ 630185 h 791515"/>
              <a:gd name="connsiteX6" fmla="*/ 1060536 w 1081317"/>
              <a:gd name="connsiteY6" fmla="*/ 758110 h 791515"/>
              <a:gd name="connsiteX7" fmla="*/ 763119 w 1081317"/>
              <a:gd name="connsiteY7" fmla="*/ 790923 h 791515"/>
              <a:gd name="connsiteX8" fmla="*/ 468180 w 1081317"/>
              <a:gd name="connsiteY8" fmla="*/ 739230 h 791515"/>
              <a:gd name="connsiteX9" fmla="*/ 249816 w 1081317"/>
              <a:gd name="connsiteY9" fmla="*/ 698286 h 791515"/>
              <a:gd name="connsiteX10" fmla="*/ 99690 w 1081317"/>
              <a:gd name="connsiteY10" fmla="*/ 584040 h 791515"/>
              <a:gd name="connsiteX11" fmla="*/ 4156 w 1081317"/>
              <a:gd name="connsiteY11" fmla="*/ 374259 h 791515"/>
              <a:gd name="connsiteX12" fmla="*/ 31451 w 1081317"/>
              <a:gd name="connsiteY12" fmla="*/ 182031 h 791515"/>
              <a:gd name="connsiteX13" fmla="*/ 158717 w 1081317"/>
              <a:gd name="connsiteY13" fmla="*/ 70882 h 791515"/>
              <a:gd name="connsiteX14" fmla="*/ 284048 w 1081317"/>
              <a:gd name="connsiteY14" fmla="*/ 13763 h 791515"/>
              <a:gd name="connsiteX15" fmla="*/ 392189 w 1081317"/>
              <a:gd name="connsiteY15" fmla="*/ 573 h 791515"/>
              <a:gd name="connsiteX16" fmla="*/ 539603 w 1081317"/>
              <a:gd name="connsiteY16" fmla="*/ 6928 h 791515"/>
              <a:gd name="connsiteX0" fmla="*/ 539603 w 1081317"/>
              <a:gd name="connsiteY0" fmla="*/ 6928 h 815738"/>
              <a:gd name="connsiteX1" fmla="*/ 686669 w 1081317"/>
              <a:gd name="connsiteY1" fmla="*/ 56377 h 815738"/>
              <a:gd name="connsiteX2" fmla="*/ 806531 w 1081317"/>
              <a:gd name="connsiteY2" fmla="*/ 142858 h 815738"/>
              <a:gd name="connsiteX3" fmla="*/ 874551 w 1081317"/>
              <a:gd name="connsiteY3" fmla="*/ 304839 h 815738"/>
              <a:gd name="connsiteX4" fmla="*/ 937670 w 1081317"/>
              <a:gd name="connsiteY4" fmla="*/ 466784 h 815738"/>
              <a:gd name="connsiteX5" fmla="*/ 1061159 w 1081317"/>
              <a:gd name="connsiteY5" fmla="*/ 630185 h 815738"/>
              <a:gd name="connsiteX6" fmla="*/ 1060536 w 1081317"/>
              <a:gd name="connsiteY6" fmla="*/ 758110 h 815738"/>
              <a:gd name="connsiteX7" fmla="*/ 763119 w 1081317"/>
              <a:gd name="connsiteY7" fmla="*/ 790923 h 815738"/>
              <a:gd name="connsiteX8" fmla="*/ 434564 w 1081317"/>
              <a:gd name="connsiteY8" fmla="*/ 811030 h 815738"/>
              <a:gd name="connsiteX9" fmla="*/ 249816 w 1081317"/>
              <a:gd name="connsiteY9" fmla="*/ 698286 h 815738"/>
              <a:gd name="connsiteX10" fmla="*/ 99690 w 1081317"/>
              <a:gd name="connsiteY10" fmla="*/ 584040 h 815738"/>
              <a:gd name="connsiteX11" fmla="*/ 4156 w 1081317"/>
              <a:gd name="connsiteY11" fmla="*/ 374259 h 815738"/>
              <a:gd name="connsiteX12" fmla="*/ 31451 w 1081317"/>
              <a:gd name="connsiteY12" fmla="*/ 182031 h 815738"/>
              <a:gd name="connsiteX13" fmla="*/ 158717 w 1081317"/>
              <a:gd name="connsiteY13" fmla="*/ 70882 h 815738"/>
              <a:gd name="connsiteX14" fmla="*/ 284048 w 1081317"/>
              <a:gd name="connsiteY14" fmla="*/ 13763 h 815738"/>
              <a:gd name="connsiteX15" fmla="*/ 392189 w 1081317"/>
              <a:gd name="connsiteY15" fmla="*/ 573 h 815738"/>
              <a:gd name="connsiteX16" fmla="*/ 539603 w 1081317"/>
              <a:gd name="connsiteY16" fmla="*/ 6928 h 815738"/>
              <a:gd name="connsiteX0" fmla="*/ 539603 w 1082824"/>
              <a:gd name="connsiteY0" fmla="*/ 6928 h 832069"/>
              <a:gd name="connsiteX1" fmla="*/ 686669 w 1082824"/>
              <a:gd name="connsiteY1" fmla="*/ 56377 h 832069"/>
              <a:gd name="connsiteX2" fmla="*/ 806531 w 1082824"/>
              <a:gd name="connsiteY2" fmla="*/ 142858 h 832069"/>
              <a:gd name="connsiteX3" fmla="*/ 874551 w 1082824"/>
              <a:gd name="connsiteY3" fmla="*/ 304839 h 832069"/>
              <a:gd name="connsiteX4" fmla="*/ 937670 w 1082824"/>
              <a:gd name="connsiteY4" fmla="*/ 466784 h 832069"/>
              <a:gd name="connsiteX5" fmla="*/ 1061159 w 1082824"/>
              <a:gd name="connsiteY5" fmla="*/ 630185 h 832069"/>
              <a:gd name="connsiteX6" fmla="*/ 1060536 w 1082824"/>
              <a:gd name="connsiteY6" fmla="*/ 758110 h 832069"/>
              <a:gd name="connsiteX7" fmla="*/ 742726 w 1082824"/>
              <a:gd name="connsiteY7" fmla="*/ 827669 h 832069"/>
              <a:gd name="connsiteX8" fmla="*/ 434564 w 1082824"/>
              <a:gd name="connsiteY8" fmla="*/ 811030 h 832069"/>
              <a:gd name="connsiteX9" fmla="*/ 249816 w 1082824"/>
              <a:gd name="connsiteY9" fmla="*/ 698286 h 832069"/>
              <a:gd name="connsiteX10" fmla="*/ 99690 w 1082824"/>
              <a:gd name="connsiteY10" fmla="*/ 584040 h 832069"/>
              <a:gd name="connsiteX11" fmla="*/ 4156 w 1082824"/>
              <a:gd name="connsiteY11" fmla="*/ 374259 h 832069"/>
              <a:gd name="connsiteX12" fmla="*/ 31451 w 1082824"/>
              <a:gd name="connsiteY12" fmla="*/ 182031 h 832069"/>
              <a:gd name="connsiteX13" fmla="*/ 158717 w 1082824"/>
              <a:gd name="connsiteY13" fmla="*/ 70882 h 832069"/>
              <a:gd name="connsiteX14" fmla="*/ 284048 w 1082824"/>
              <a:gd name="connsiteY14" fmla="*/ 13763 h 832069"/>
              <a:gd name="connsiteX15" fmla="*/ 392189 w 1082824"/>
              <a:gd name="connsiteY15" fmla="*/ 573 h 832069"/>
              <a:gd name="connsiteX16" fmla="*/ 539603 w 1082824"/>
              <a:gd name="connsiteY16" fmla="*/ 6928 h 832069"/>
              <a:gd name="connsiteX0" fmla="*/ 539603 w 1134200"/>
              <a:gd name="connsiteY0" fmla="*/ 6928 h 832069"/>
              <a:gd name="connsiteX1" fmla="*/ 686669 w 1134200"/>
              <a:gd name="connsiteY1" fmla="*/ 56377 h 832069"/>
              <a:gd name="connsiteX2" fmla="*/ 806531 w 1134200"/>
              <a:gd name="connsiteY2" fmla="*/ 142858 h 832069"/>
              <a:gd name="connsiteX3" fmla="*/ 874551 w 1134200"/>
              <a:gd name="connsiteY3" fmla="*/ 304839 h 832069"/>
              <a:gd name="connsiteX4" fmla="*/ 937670 w 1134200"/>
              <a:gd name="connsiteY4" fmla="*/ 466784 h 832069"/>
              <a:gd name="connsiteX5" fmla="*/ 1133989 w 1134200"/>
              <a:gd name="connsiteY5" fmla="*/ 644913 h 832069"/>
              <a:gd name="connsiteX6" fmla="*/ 1060536 w 1134200"/>
              <a:gd name="connsiteY6" fmla="*/ 758110 h 832069"/>
              <a:gd name="connsiteX7" fmla="*/ 742726 w 1134200"/>
              <a:gd name="connsiteY7" fmla="*/ 827669 h 832069"/>
              <a:gd name="connsiteX8" fmla="*/ 434564 w 1134200"/>
              <a:gd name="connsiteY8" fmla="*/ 811030 h 832069"/>
              <a:gd name="connsiteX9" fmla="*/ 249816 w 1134200"/>
              <a:gd name="connsiteY9" fmla="*/ 698286 h 832069"/>
              <a:gd name="connsiteX10" fmla="*/ 99690 w 1134200"/>
              <a:gd name="connsiteY10" fmla="*/ 584040 h 832069"/>
              <a:gd name="connsiteX11" fmla="*/ 4156 w 1134200"/>
              <a:gd name="connsiteY11" fmla="*/ 374259 h 832069"/>
              <a:gd name="connsiteX12" fmla="*/ 31451 w 1134200"/>
              <a:gd name="connsiteY12" fmla="*/ 182031 h 832069"/>
              <a:gd name="connsiteX13" fmla="*/ 158717 w 1134200"/>
              <a:gd name="connsiteY13" fmla="*/ 70882 h 832069"/>
              <a:gd name="connsiteX14" fmla="*/ 284048 w 1134200"/>
              <a:gd name="connsiteY14" fmla="*/ 13763 h 832069"/>
              <a:gd name="connsiteX15" fmla="*/ 392189 w 1134200"/>
              <a:gd name="connsiteY15" fmla="*/ 573 h 832069"/>
              <a:gd name="connsiteX16" fmla="*/ 539603 w 1134200"/>
              <a:gd name="connsiteY16" fmla="*/ 6928 h 832069"/>
              <a:gd name="connsiteX0" fmla="*/ 539603 w 1067883"/>
              <a:gd name="connsiteY0" fmla="*/ 6928 h 832069"/>
              <a:gd name="connsiteX1" fmla="*/ 686669 w 1067883"/>
              <a:gd name="connsiteY1" fmla="*/ 56377 h 832069"/>
              <a:gd name="connsiteX2" fmla="*/ 806531 w 1067883"/>
              <a:gd name="connsiteY2" fmla="*/ 142858 h 832069"/>
              <a:gd name="connsiteX3" fmla="*/ 874551 w 1067883"/>
              <a:gd name="connsiteY3" fmla="*/ 304839 h 832069"/>
              <a:gd name="connsiteX4" fmla="*/ 937670 w 1067883"/>
              <a:gd name="connsiteY4" fmla="*/ 466784 h 832069"/>
              <a:gd name="connsiteX5" fmla="*/ 976901 w 1067883"/>
              <a:gd name="connsiteY5" fmla="*/ 564938 h 832069"/>
              <a:gd name="connsiteX6" fmla="*/ 1060536 w 1067883"/>
              <a:gd name="connsiteY6" fmla="*/ 758110 h 832069"/>
              <a:gd name="connsiteX7" fmla="*/ 742726 w 1067883"/>
              <a:gd name="connsiteY7" fmla="*/ 827669 h 832069"/>
              <a:gd name="connsiteX8" fmla="*/ 434564 w 1067883"/>
              <a:gd name="connsiteY8" fmla="*/ 811030 h 832069"/>
              <a:gd name="connsiteX9" fmla="*/ 249816 w 1067883"/>
              <a:gd name="connsiteY9" fmla="*/ 698286 h 832069"/>
              <a:gd name="connsiteX10" fmla="*/ 99690 w 1067883"/>
              <a:gd name="connsiteY10" fmla="*/ 584040 h 832069"/>
              <a:gd name="connsiteX11" fmla="*/ 4156 w 1067883"/>
              <a:gd name="connsiteY11" fmla="*/ 374259 h 832069"/>
              <a:gd name="connsiteX12" fmla="*/ 31451 w 1067883"/>
              <a:gd name="connsiteY12" fmla="*/ 182031 h 832069"/>
              <a:gd name="connsiteX13" fmla="*/ 158717 w 1067883"/>
              <a:gd name="connsiteY13" fmla="*/ 70882 h 832069"/>
              <a:gd name="connsiteX14" fmla="*/ 284048 w 1067883"/>
              <a:gd name="connsiteY14" fmla="*/ 13763 h 832069"/>
              <a:gd name="connsiteX15" fmla="*/ 392189 w 1067883"/>
              <a:gd name="connsiteY15" fmla="*/ 573 h 832069"/>
              <a:gd name="connsiteX16" fmla="*/ 539603 w 1067883"/>
              <a:gd name="connsiteY16" fmla="*/ 6928 h 832069"/>
              <a:gd name="connsiteX0" fmla="*/ 539603 w 977921"/>
              <a:gd name="connsiteY0" fmla="*/ 6928 h 838319"/>
              <a:gd name="connsiteX1" fmla="*/ 686669 w 977921"/>
              <a:gd name="connsiteY1" fmla="*/ 56377 h 838319"/>
              <a:gd name="connsiteX2" fmla="*/ 806531 w 977921"/>
              <a:gd name="connsiteY2" fmla="*/ 142858 h 838319"/>
              <a:gd name="connsiteX3" fmla="*/ 874551 w 977921"/>
              <a:gd name="connsiteY3" fmla="*/ 304839 h 838319"/>
              <a:gd name="connsiteX4" fmla="*/ 937670 w 977921"/>
              <a:gd name="connsiteY4" fmla="*/ 466784 h 838319"/>
              <a:gd name="connsiteX5" fmla="*/ 976901 w 977921"/>
              <a:gd name="connsiteY5" fmla="*/ 564938 h 838319"/>
              <a:gd name="connsiteX6" fmla="*/ 674312 w 977921"/>
              <a:gd name="connsiteY6" fmla="*/ 673715 h 838319"/>
              <a:gd name="connsiteX7" fmla="*/ 742726 w 977921"/>
              <a:gd name="connsiteY7" fmla="*/ 827669 h 838319"/>
              <a:gd name="connsiteX8" fmla="*/ 434564 w 977921"/>
              <a:gd name="connsiteY8" fmla="*/ 811030 h 838319"/>
              <a:gd name="connsiteX9" fmla="*/ 249816 w 977921"/>
              <a:gd name="connsiteY9" fmla="*/ 698286 h 838319"/>
              <a:gd name="connsiteX10" fmla="*/ 99690 w 977921"/>
              <a:gd name="connsiteY10" fmla="*/ 584040 h 838319"/>
              <a:gd name="connsiteX11" fmla="*/ 4156 w 977921"/>
              <a:gd name="connsiteY11" fmla="*/ 374259 h 838319"/>
              <a:gd name="connsiteX12" fmla="*/ 31451 w 977921"/>
              <a:gd name="connsiteY12" fmla="*/ 182031 h 838319"/>
              <a:gd name="connsiteX13" fmla="*/ 158717 w 977921"/>
              <a:gd name="connsiteY13" fmla="*/ 70882 h 838319"/>
              <a:gd name="connsiteX14" fmla="*/ 284048 w 977921"/>
              <a:gd name="connsiteY14" fmla="*/ 13763 h 838319"/>
              <a:gd name="connsiteX15" fmla="*/ 392189 w 977921"/>
              <a:gd name="connsiteY15" fmla="*/ 573 h 838319"/>
              <a:gd name="connsiteX16" fmla="*/ 539603 w 977921"/>
              <a:gd name="connsiteY16" fmla="*/ 6928 h 838319"/>
              <a:gd name="connsiteX0" fmla="*/ 539603 w 977921"/>
              <a:gd name="connsiteY0" fmla="*/ 6928 h 827800"/>
              <a:gd name="connsiteX1" fmla="*/ 686669 w 977921"/>
              <a:gd name="connsiteY1" fmla="*/ 56377 h 827800"/>
              <a:gd name="connsiteX2" fmla="*/ 806531 w 977921"/>
              <a:gd name="connsiteY2" fmla="*/ 142858 h 827800"/>
              <a:gd name="connsiteX3" fmla="*/ 874551 w 977921"/>
              <a:gd name="connsiteY3" fmla="*/ 304839 h 827800"/>
              <a:gd name="connsiteX4" fmla="*/ 937670 w 977921"/>
              <a:gd name="connsiteY4" fmla="*/ 466784 h 827800"/>
              <a:gd name="connsiteX5" fmla="*/ 976901 w 977921"/>
              <a:gd name="connsiteY5" fmla="*/ 564938 h 827800"/>
              <a:gd name="connsiteX6" fmla="*/ 674312 w 977921"/>
              <a:gd name="connsiteY6" fmla="*/ 673715 h 827800"/>
              <a:gd name="connsiteX7" fmla="*/ 742726 w 977921"/>
              <a:gd name="connsiteY7" fmla="*/ 827669 h 827800"/>
              <a:gd name="connsiteX8" fmla="*/ 249816 w 977921"/>
              <a:gd name="connsiteY8" fmla="*/ 698286 h 827800"/>
              <a:gd name="connsiteX9" fmla="*/ 99690 w 977921"/>
              <a:gd name="connsiteY9" fmla="*/ 584040 h 827800"/>
              <a:gd name="connsiteX10" fmla="*/ 4156 w 977921"/>
              <a:gd name="connsiteY10" fmla="*/ 374259 h 827800"/>
              <a:gd name="connsiteX11" fmla="*/ 31451 w 977921"/>
              <a:gd name="connsiteY11" fmla="*/ 182031 h 827800"/>
              <a:gd name="connsiteX12" fmla="*/ 158717 w 977921"/>
              <a:gd name="connsiteY12" fmla="*/ 70882 h 827800"/>
              <a:gd name="connsiteX13" fmla="*/ 284048 w 977921"/>
              <a:gd name="connsiteY13" fmla="*/ 13763 h 827800"/>
              <a:gd name="connsiteX14" fmla="*/ 392189 w 977921"/>
              <a:gd name="connsiteY14" fmla="*/ 573 h 827800"/>
              <a:gd name="connsiteX15" fmla="*/ 539603 w 977921"/>
              <a:gd name="connsiteY15" fmla="*/ 6928 h 827800"/>
              <a:gd name="connsiteX0" fmla="*/ 539603 w 977921"/>
              <a:gd name="connsiteY0" fmla="*/ 6928 h 703885"/>
              <a:gd name="connsiteX1" fmla="*/ 686669 w 977921"/>
              <a:gd name="connsiteY1" fmla="*/ 56377 h 703885"/>
              <a:gd name="connsiteX2" fmla="*/ 806531 w 977921"/>
              <a:gd name="connsiteY2" fmla="*/ 142858 h 703885"/>
              <a:gd name="connsiteX3" fmla="*/ 874551 w 977921"/>
              <a:gd name="connsiteY3" fmla="*/ 304839 h 703885"/>
              <a:gd name="connsiteX4" fmla="*/ 937670 w 977921"/>
              <a:gd name="connsiteY4" fmla="*/ 466784 h 703885"/>
              <a:gd name="connsiteX5" fmla="*/ 976901 w 977921"/>
              <a:gd name="connsiteY5" fmla="*/ 564938 h 703885"/>
              <a:gd name="connsiteX6" fmla="*/ 674312 w 977921"/>
              <a:gd name="connsiteY6" fmla="*/ 673715 h 703885"/>
              <a:gd name="connsiteX7" fmla="*/ 249816 w 977921"/>
              <a:gd name="connsiteY7" fmla="*/ 698286 h 703885"/>
              <a:gd name="connsiteX8" fmla="*/ 99690 w 977921"/>
              <a:gd name="connsiteY8" fmla="*/ 584040 h 703885"/>
              <a:gd name="connsiteX9" fmla="*/ 4156 w 977921"/>
              <a:gd name="connsiteY9" fmla="*/ 374259 h 703885"/>
              <a:gd name="connsiteX10" fmla="*/ 31451 w 977921"/>
              <a:gd name="connsiteY10" fmla="*/ 182031 h 703885"/>
              <a:gd name="connsiteX11" fmla="*/ 158717 w 977921"/>
              <a:gd name="connsiteY11" fmla="*/ 70882 h 703885"/>
              <a:gd name="connsiteX12" fmla="*/ 284048 w 977921"/>
              <a:gd name="connsiteY12" fmla="*/ 13763 h 703885"/>
              <a:gd name="connsiteX13" fmla="*/ 392189 w 977921"/>
              <a:gd name="connsiteY13" fmla="*/ 573 h 703885"/>
              <a:gd name="connsiteX14" fmla="*/ 539603 w 977921"/>
              <a:gd name="connsiteY14" fmla="*/ 6928 h 703885"/>
              <a:gd name="connsiteX0" fmla="*/ 539603 w 977921"/>
              <a:gd name="connsiteY0" fmla="*/ 6928 h 708118"/>
              <a:gd name="connsiteX1" fmla="*/ 686669 w 977921"/>
              <a:gd name="connsiteY1" fmla="*/ 56377 h 708118"/>
              <a:gd name="connsiteX2" fmla="*/ 806531 w 977921"/>
              <a:gd name="connsiteY2" fmla="*/ 142858 h 708118"/>
              <a:gd name="connsiteX3" fmla="*/ 874551 w 977921"/>
              <a:gd name="connsiteY3" fmla="*/ 304839 h 708118"/>
              <a:gd name="connsiteX4" fmla="*/ 937670 w 977921"/>
              <a:gd name="connsiteY4" fmla="*/ 466784 h 708118"/>
              <a:gd name="connsiteX5" fmla="*/ 976901 w 977921"/>
              <a:gd name="connsiteY5" fmla="*/ 564938 h 708118"/>
              <a:gd name="connsiteX6" fmla="*/ 674312 w 977921"/>
              <a:gd name="connsiteY6" fmla="*/ 673715 h 708118"/>
              <a:gd name="connsiteX7" fmla="*/ 549159 w 977921"/>
              <a:gd name="connsiteY7" fmla="*/ 699265 h 708118"/>
              <a:gd name="connsiteX8" fmla="*/ 249816 w 977921"/>
              <a:gd name="connsiteY8" fmla="*/ 698286 h 708118"/>
              <a:gd name="connsiteX9" fmla="*/ 99690 w 977921"/>
              <a:gd name="connsiteY9" fmla="*/ 584040 h 708118"/>
              <a:gd name="connsiteX10" fmla="*/ 4156 w 977921"/>
              <a:gd name="connsiteY10" fmla="*/ 374259 h 708118"/>
              <a:gd name="connsiteX11" fmla="*/ 31451 w 977921"/>
              <a:gd name="connsiteY11" fmla="*/ 182031 h 708118"/>
              <a:gd name="connsiteX12" fmla="*/ 158717 w 977921"/>
              <a:gd name="connsiteY12" fmla="*/ 70882 h 708118"/>
              <a:gd name="connsiteX13" fmla="*/ 284048 w 977921"/>
              <a:gd name="connsiteY13" fmla="*/ 13763 h 708118"/>
              <a:gd name="connsiteX14" fmla="*/ 392189 w 977921"/>
              <a:gd name="connsiteY14" fmla="*/ 573 h 708118"/>
              <a:gd name="connsiteX15" fmla="*/ 539603 w 977921"/>
              <a:gd name="connsiteY15" fmla="*/ 6928 h 708118"/>
              <a:gd name="connsiteX0" fmla="*/ 539603 w 962212"/>
              <a:gd name="connsiteY0" fmla="*/ 6928 h 708118"/>
              <a:gd name="connsiteX1" fmla="*/ 686669 w 962212"/>
              <a:gd name="connsiteY1" fmla="*/ 56377 h 708118"/>
              <a:gd name="connsiteX2" fmla="*/ 806531 w 962212"/>
              <a:gd name="connsiteY2" fmla="*/ 142858 h 708118"/>
              <a:gd name="connsiteX3" fmla="*/ 874551 w 962212"/>
              <a:gd name="connsiteY3" fmla="*/ 304839 h 708118"/>
              <a:gd name="connsiteX4" fmla="*/ 937670 w 962212"/>
              <a:gd name="connsiteY4" fmla="*/ 466784 h 708118"/>
              <a:gd name="connsiteX5" fmla="*/ 960542 w 962212"/>
              <a:gd name="connsiteY5" fmla="*/ 579445 h 708118"/>
              <a:gd name="connsiteX6" fmla="*/ 674312 w 962212"/>
              <a:gd name="connsiteY6" fmla="*/ 673715 h 708118"/>
              <a:gd name="connsiteX7" fmla="*/ 549159 w 962212"/>
              <a:gd name="connsiteY7" fmla="*/ 699265 h 708118"/>
              <a:gd name="connsiteX8" fmla="*/ 249816 w 962212"/>
              <a:gd name="connsiteY8" fmla="*/ 698286 h 708118"/>
              <a:gd name="connsiteX9" fmla="*/ 99690 w 962212"/>
              <a:gd name="connsiteY9" fmla="*/ 584040 h 708118"/>
              <a:gd name="connsiteX10" fmla="*/ 4156 w 962212"/>
              <a:gd name="connsiteY10" fmla="*/ 374259 h 708118"/>
              <a:gd name="connsiteX11" fmla="*/ 31451 w 962212"/>
              <a:gd name="connsiteY11" fmla="*/ 182031 h 708118"/>
              <a:gd name="connsiteX12" fmla="*/ 158717 w 962212"/>
              <a:gd name="connsiteY12" fmla="*/ 70882 h 708118"/>
              <a:gd name="connsiteX13" fmla="*/ 284048 w 962212"/>
              <a:gd name="connsiteY13" fmla="*/ 13763 h 708118"/>
              <a:gd name="connsiteX14" fmla="*/ 392189 w 962212"/>
              <a:gd name="connsiteY14" fmla="*/ 573 h 708118"/>
              <a:gd name="connsiteX15" fmla="*/ 539603 w 962212"/>
              <a:gd name="connsiteY15" fmla="*/ 6928 h 70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62212" h="70811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923338" y="421016"/>
                  <a:pt x="937670" y="466784"/>
                </a:cubicBezTo>
                <a:cubicBezTo>
                  <a:pt x="952002" y="512552"/>
                  <a:pt x="967366" y="550333"/>
                  <a:pt x="960542" y="579445"/>
                </a:cubicBezTo>
                <a:cubicBezTo>
                  <a:pt x="953718" y="608558"/>
                  <a:pt x="742876" y="653745"/>
                  <a:pt x="674312" y="673715"/>
                </a:cubicBezTo>
                <a:cubicBezTo>
                  <a:pt x="605748" y="693685"/>
                  <a:pt x="619908" y="695170"/>
                  <a:pt x="549159" y="699265"/>
                </a:cubicBezTo>
                <a:cubicBezTo>
                  <a:pt x="478410" y="703360"/>
                  <a:pt x="324727" y="717490"/>
                  <a:pt x="249816" y="698286"/>
                </a:cubicBezTo>
                <a:cubicBezTo>
                  <a:pt x="174905" y="679082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4" name="フリーフォーム 63">
            <a:extLst>
              <a:ext uri="{FF2B5EF4-FFF2-40B4-BE49-F238E27FC236}">
                <a16:creationId xmlns:a16="http://schemas.microsoft.com/office/drawing/2014/main" id="{EE827AD1-EAD6-4D71-97DA-72636E29278B}"/>
              </a:ext>
            </a:extLst>
          </p:cNvPr>
          <p:cNvSpPr/>
          <p:nvPr/>
        </p:nvSpPr>
        <p:spPr>
          <a:xfrm rot="4738751">
            <a:off x="1874837" y="2789238"/>
            <a:ext cx="1039813" cy="108743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93634 w 1040256"/>
              <a:gd name="connsiteY0" fmla="*/ 6928 h 739668"/>
              <a:gd name="connsiteX1" fmla="*/ 840700 w 1040256"/>
              <a:gd name="connsiteY1" fmla="*/ 56377 h 739668"/>
              <a:gd name="connsiteX2" fmla="*/ 960562 w 1040256"/>
              <a:gd name="connsiteY2" fmla="*/ 142858 h 739668"/>
              <a:gd name="connsiteX3" fmla="*/ 1028582 w 1040256"/>
              <a:gd name="connsiteY3" fmla="*/ 304839 h 739668"/>
              <a:gd name="connsiteX4" fmla="*/ 1039264 w 1040256"/>
              <a:gd name="connsiteY4" fmla="*/ 415309 h 739668"/>
              <a:gd name="connsiteX5" fmla="*/ 1026280 w 1040256"/>
              <a:gd name="connsiteY5" fmla="*/ 536439 h 739668"/>
              <a:gd name="connsiteX6" fmla="*/ 990700 w 1040256"/>
              <a:gd name="connsiteY6" fmla="*/ 630048 h 739668"/>
              <a:gd name="connsiteX7" fmla="*/ 858999 w 1040256"/>
              <a:gd name="connsiteY7" fmla="*/ 714189 h 739668"/>
              <a:gd name="connsiteX8" fmla="*/ 622211 w 1040256"/>
              <a:gd name="connsiteY8" fmla="*/ 739230 h 739668"/>
              <a:gd name="connsiteX9" fmla="*/ 403847 w 1040256"/>
              <a:gd name="connsiteY9" fmla="*/ 698286 h 739668"/>
              <a:gd name="connsiteX10" fmla="*/ 253721 w 1040256"/>
              <a:gd name="connsiteY10" fmla="*/ 584040 h 739668"/>
              <a:gd name="connsiteX11" fmla="*/ 158187 w 1040256"/>
              <a:gd name="connsiteY11" fmla="*/ 374259 h 739668"/>
              <a:gd name="connsiteX12" fmla="*/ 125 w 1040256"/>
              <a:gd name="connsiteY12" fmla="*/ 331843 h 739668"/>
              <a:gd name="connsiteX13" fmla="*/ 185482 w 1040256"/>
              <a:gd name="connsiteY13" fmla="*/ 182031 h 739668"/>
              <a:gd name="connsiteX14" fmla="*/ 312748 w 1040256"/>
              <a:gd name="connsiteY14" fmla="*/ 70882 h 739668"/>
              <a:gd name="connsiteX15" fmla="*/ 438079 w 1040256"/>
              <a:gd name="connsiteY15" fmla="*/ 13763 h 739668"/>
              <a:gd name="connsiteX16" fmla="*/ 546220 w 1040256"/>
              <a:gd name="connsiteY16" fmla="*/ 573 h 739668"/>
              <a:gd name="connsiteX17" fmla="*/ 693634 w 1040256"/>
              <a:gd name="connsiteY17" fmla="*/ 6928 h 739668"/>
              <a:gd name="connsiteX0" fmla="*/ 694243 w 1040865"/>
              <a:gd name="connsiteY0" fmla="*/ 6928 h 739668"/>
              <a:gd name="connsiteX1" fmla="*/ 841309 w 1040865"/>
              <a:gd name="connsiteY1" fmla="*/ 56377 h 739668"/>
              <a:gd name="connsiteX2" fmla="*/ 961171 w 1040865"/>
              <a:gd name="connsiteY2" fmla="*/ 142858 h 739668"/>
              <a:gd name="connsiteX3" fmla="*/ 1029191 w 1040865"/>
              <a:gd name="connsiteY3" fmla="*/ 304839 h 739668"/>
              <a:gd name="connsiteX4" fmla="*/ 1039873 w 1040865"/>
              <a:gd name="connsiteY4" fmla="*/ 415309 h 739668"/>
              <a:gd name="connsiteX5" fmla="*/ 1026889 w 1040865"/>
              <a:gd name="connsiteY5" fmla="*/ 536439 h 739668"/>
              <a:gd name="connsiteX6" fmla="*/ 991309 w 1040865"/>
              <a:gd name="connsiteY6" fmla="*/ 630048 h 739668"/>
              <a:gd name="connsiteX7" fmla="*/ 859608 w 1040865"/>
              <a:gd name="connsiteY7" fmla="*/ 714189 h 739668"/>
              <a:gd name="connsiteX8" fmla="*/ 622820 w 1040865"/>
              <a:gd name="connsiteY8" fmla="*/ 739230 h 739668"/>
              <a:gd name="connsiteX9" fmla="*/ 404456 w 1040865"/>
              <a:gd name="connsiteY9" fmla="*/ 698286 h 739668"/>
              <a:gd name="connsiteX10" fmla="*/ 254330 w 1040865"/>
              <a:gd name="connsiteY10" fmla="*/ 584040 h 739668"/>
              <a:gd name="connsiteX11" fmla="*/ 54868 w 1040865"/>
              <a:gd name="connsiteY11" fmla="*/ 463000 h 739668"/>
              <a:gd name="connsiteX12" fmla="*/ 734 w 1040865"/>
              <a:gd name="connsiteY12" fmla="*/ 331843 h 739668"/>
              <a:gd name="connsiteX13" fmla="*/ 186091 w 1040865"/>
              <a:gd name="connsiteY13" fmla="*/ 182031 h 739668"/>
              <a:gd name="connsiteX14" fmla="*/ 313357 w 1040865"/>
              <a:gd name="connsiteY14" fmla="*/ 70882 h 739668"/>
              <a:gd name="connsiteX15" fmla="*/ 438688 w 1040865"/>
              <a:gd name="connsiteY15" fmla="*/ 13763 h 739668"/>
              <a:gd name="connsiteX16" fmla="*/ 546829 w 1040865"/>
              <a:gd name="connsiteY16" fmla="*/ 573 h 739668"/>
              <a:gd name="connsiteX17" fmla="*/ 694243 w 1040865"/>
              <a:gd name="connsiteY17" fmla="*/ 6928 h 739668"/>
              <a:gd name="connsiteX0" fmla="*/ 694243 w 1040865"/>
              <a:gd name="connsiteY0" fmla="*/ 6928 h 741793"/>
              <a:gd name="connsiteX1" fmla="*/ 841309 w 1040865"/>
              <a:gd name="connsiteY1" fmla="*/ 56377 h 741793"/>
              <a:gd name="connsiteX2" fmla="*/ 961171 w 1040865"/>
              <a:gd name="connsiteY2" fmla="*/ 142858 h 741793"/>
              <a:gd name="connsiteX3" fmla="*/ 1029191 w 1040865"/>
              <a:gd name="connsiteY3" fmla="*/ 304839 h 741793"/>
              <a:gd name="connsiteX4" fmla="*/ 1039873 w 1040865"/>
              <a:gd name="connsiteY4" fmla="*/ 415309 h 741793"/>
              <a:gd name="connsiteX5" fmla="*/ 1026889 w 1040865"/>
              <a:gd name="connsiteY5" fmla="*/ 536439 h 741793"/>
              <a:gd name="connsiteX6" fmla="*/ 991309 w 1040865"/>
              <a:gd name="connsiteY6" fmla="*/ 630048 h 741793"/>
              <a:gd name="connsiteX7" fmla="*/ 859608 w 1040865"/>
              <a:gd name="connsiteY7" fmla="*/ 714189 h 741793"/>
              <a:gd name="connsiteX8" fmla="*/ 622820 w 1040865"/>
              <a:gd name="connsiteY8" fmla="*/ 739230 h 741793"/>
              <a:gd name="connsiteX9" fmla="*/ 469922 w 1040865"/>
              <a:gd name="connsiteY9" fmla="*/ 660746 h 741793"/>
              <a:gd name="connsiteX10" fmla="*/ 254330 w 1040865"/>
              <a:gd name="connsiteY10" fmla="*/ 584040 h 741793"/>
              <a:gd name="connsiteX11" fmla="*/ 54868 w 1040865"/>
              <a:gd name="connsiteY11" fmla="*/ 463000 h 741793"/>
              <a:gd name="connsiteX12" fmla="*/ 734 w 1040865"/>
              <a:gd name="connsiteY12" fmla="*/ 331843 h 741793"/>
              <a:gd name="connsiteX13" fmla="*/ 186091 w 1040865"/>
              <a:gd name="connsiteY13" fmla="*/ 182031 h 741793"/>
              <a:gd name="connsiteX14" fmla="*/ 313357 w 1040865"/>
              <a:gd name="connsiteY14" fmla="*/ 70882 h 741793"/>
              <a:gd name="connsiteX15" fmla="*/ 438688 w 1040865"/>
              <a:gd name="connsiteY15" fmla="*/ 13763 h 741793"/>
              <a:gd name="connsiteX16" fmla="*/ 546829 w 1040865"/>
              <a:gd name="connsiteY16" fmla="*/ 573 h 741793"/>
              <a:gd name="connsiteX17" fmla="*/ 694243 w 1040865"/>
              <a:gd name="connsiteY17" fmla="*/ 6928 h 741793"/>
              <a:gd name="connsiteX0" fmla="*/ 694243 w 1040865"/>
              <a:gd name="connsiteY0" fmla="*/ 6928 h 719586"/>
              <a:gd name="connsiteX1" fmla="*/ 841309 w 1040865"/>
              <a:gd name="connsiteY1" fmla="*/ 56377 h 719586"/>
              <a:gd name="connsiteX2" fmla="*/ 961171 w 1040865"/>
              <a:gd name="connsiteY2" fmla="*/ 142858 h 719586"/>
              <a:gd name="connsiteX3" fmla="*/ 1029191 w 1040865"/>
              <a:gd name="connsiteY3" fmla="*/ 304839 h 719586"/>
              <a:gd name="connsiteX4" fmla="*/ 1039873 w 1040865"/>
              <a:gd name="connsiteY4" fmla="*/ 415309 h 719586"/>
              <a:gd name="connsiteX5" fmla="*/ 1026889 w 1040865"/>
              <a:gd name="connsiteY5" fmla="*/ 536439 h 719586"/>
              <a:gd name="connsiteX6" fmla="*/ 991309 w 1040865"/>
              <a:gd name="connsiteY6" fmla="*/ 630048 h 719586"/>
              <a:gd name="connsiteX7" fmla="*/ 859608 w 1040865"/>
              <a:gd name="connsiteY7" fmla="*/ 714189 h 719586"/>
              <a:gd name="connsiteX8" fmla="*/ 679350 w 1040865"/>
              <a:gd name="connsiteY8" fmla="*/ 705649 h 719586"/>
              <a:gd name="connsiteX9" fmla="*/ 469922 w 1040865"/>
              <a:gd name="connsiteY9" fmla="*/ 660746 h 719586"/>
              <a:gd name="connsiteX10" fmla="*/ 254330 w 1040865"/>
              <a:gd name="connsiteY10" fmla="*/ 584040 h 719586"/>
              <a:gd name="connsiteX11" fmla="*/ 54868 w 1040865"/>
              <a:gd name="connsiteY11" fmla="*/ 463000 h 719586"/>
              <a:gd name="connsiteX12" fmla="*/ 734 w 1040865"/>
              <a:gd name="connsiteY12" fmla="*/ 331843 h 719586"/>
              <a:gd name="connsiteX13" fmla="*/ 186091 w 1040865"/>
              <a:gd name="connsiteY13" fmla="*/ 182031 h 719586"/>
              <a:gd name="connsiteX14" fmla="*/ 313357 w 1040865"/>
              <a:gd name="connsiteY14" fmla="*/ 70882 h 719586"/>
              <a:gd name="connsiteX15" fmla="*/ 438688 w 1040865"/>
              <a:gd name="connsiteY15" fmla="*/ 13763 h 719586"/>
              <a:gd name="connsiteX16" fmla="*/ 546829 w 1040865"/>
              <a:gd name="connsiteY16" fmla="*/ 573 h 719586"/>
              <a:gd name="connsiteX17" fmla="*/ 694243 w 1040865"/>
              <a:gd name="connsiteY17" fmla="*/ 6928 h 719586"/>
              <a:gd name="connsiteX0" fmla="*/ 694243 w 1040865"/>
              <a:gd name="connsiteY0" fmla="*/ 6928 h 714708"/>
              <a:gd name="connsiteX1" fmla="*/ 841309 w 1040865"/>
              <a:gd name="connsiteY1" fmla="*/ 56377 h 714708"/>
              <a:gd name="connsiteX2" fmla="*/ 961171 w 1040865"/>
              <a:gd name="connsiteY2" fmla="*/ 142858 h 714708"/>
              <a:gd name="connsiteX3" fmla="*/ 1029191 w 1040865"/>
              <a:gd name="connsiteY3" fmla="*/ 304839 h 714708"/>
              <a:gd name="connsiteX4" fmla="*/ 1039873 w 1040865"/>
              <a:gd name="connsiteY4" fmla="*/ 415309 h 714708"/>
              <a:gd name="connsiteX5" fmla="*/ 1026889 w 1040865"/>
              <a:gd name="connsiteY5" fmla="*/ 536439 h 714708"/>
              <a:gd name="connsiteX6" fmla="*/ 991309 w 1040865"/>
              <a:gd name="connsiteY6" fmla="*/ 630048 h 714708"/>
              <a:gd name="connsiteX7" fmla="*/ 901689 w 1040865"/>
              <a:gd name="connsiteY7" fmla="*/ 697173 h 714708"/>
              <a:gd name="connsiteX8" fmla="*/ 859608 w 1040865"/>
              <a:gd name="connsiteY8" fmla="*/ 714189 h 714708"/>
              <a:gd name="connsiteX9" fmla="*/ 679350 w 1040865"/>
              <a:gd name="connsiteY9" fmla="*/ 705649 h 714708"/>
              <a:gd name="connsiteX10" fmla="*/ 469922 w 1040865"/>
              <a:gd name="connsiteY10" fmla="*/ 660746 h 714708"/>
              <a:gd name="connsiteX11" fmla="*/ 254330 w 1040865"/>
              <a:gd name="connsiteY11" fmla="*/ 584040 h 714708"/>
              <a:gd name="connsiteX12" fmla="*/ 54868 w 1040865"/>
              <a:gd name="connsiteY12" fmla="*/ 463000 h 714708"/>
              <a:gd name="connsiteX13" fmla="*/ 734 w 1040865"/>
              <a:gd name="connsiteY13" fmla="*/ 331843 h 714708"/>
              <a:gd name="connsiteX14" fmla="*/ 186091 w 1040865"/>
              <a:gd name="connsiteY14" fmla="*/ 182031 h 714708"/>
              <a:gd name="connsiteX15" fmla="*/ 313357 w 1040865"/>
              <a:gd name="connsiteY15" fmla="*/ 70882 h 714708"/>
              <a:gd name="connsiteX16" fmla="*/ 438688 w 1040865"/>
              <a:gd name="connsiteY16" fmla="*/ 13763 h 714708"/>
              <a:gd name="connsiteX17" fmla="*/ 546829 w 1040865"/>
              <a:gd name="connsiteY17" fmla="*/ 573 h 714708"/>
              <a:gd name="connsiteX18" fmla="*/ 694243 w 1040865"/>
              <a:gd name="connsiteY18" fmla="*/ 6928 h 71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40865" h="714708">
                <a:moveTo>
                  <a:pt x="694243" y="6928"/>
                </a:moveTo>
                <a:cubicBezTo>
                  <a:pt x="741235" y="15874"/>
                  <a:pt x="782169" y="35254"/>
                  <a:pt x="841309" y="56377"/>
                </a:cubicBezTo>
                <a:cubicBezTo>
                  <a:pt x="900449" y="77500"/>
                  <a:pt x="929857" y="101448"/>
                  <a:pt x="961171" y="142858"/>
                </a:cubicBezTo>
                <a:cubicBezTo>
                  <a:pt x="992485" y="184268"/>
                  <a:pt x="1013269" y="266170"/>
                  <a:pt x="1029191" y="304839"/>
                </a:cubicBezTo>
                <a:cubicBezTo>
                  <a:pt x="1045113" y="343508"/>
                  <a:pt x="1040257" y="376709"/>
                  <a:pt x="1039873" y="415309"/>
                </a:cubicBezTo>
                <a:cubicBezTo>
                  <a:pt x="1039489" y="453909"/>
                  <a:pt x="1033713" y="507327"/>
                  <a:pt x="1026889" y="536439"/>
                </a:cubicBezTo>
                <a:cubicBezTo>
                  <a:pt x="1020065" y="565552"/>
                  <a:pt x="1012176" y="603259"/>
                  <a:pt x="991309" y="630048"/>
                </a:cubicBezTo>
                <a:cubicBezTo>
                  <a:pt x="970442" y="656837"/>
                  <a:pt x="923639" y="683150"/>
                  <a:pt x="901689" y="697173"/>
                </a:cubicBezTo>
                <a:cubicBezTo>
                  <a:pt x="879739" y="711196"/>
                  <a:pt x="896664" y="712776"/>
                  <a:pt x="859608" y="714189"/>
                </a:cubicBezTo>
                <a:cubicBezTo>
                  <a:pt x="822552" y="715602"/>
                  <a:pt x="744298" y="714556"/>
                  <a:pt x="679350" y="705649"/>
                </a:cubicBezTo>
                <a:cubicBezTo>
                  <a:pt x="614402" y="696742"/>
                  <a:pt x="540759" y="681014"/>
                  <a:pt x="469922" y="660746"/>
                </a:cubicBezTo>
                <a:cubicBezTo>
                  <a:pt x="399085" y="640478"/>
                  <a:pt x="323506" y="616998"/>
                  <a:pt x="254330" y="584040"/>
                </a:cubicBezTo>
                <a:cubicBezTo>
                  <a:pt x="185154" y="551082"/>
                  <a:pt x="97134" y="505033"/>
                  <a:pt x="54868" y="463000"/>
                </a:cubicBezTo>
                <a:cubicBezTo>
                  <a:pt x="12602" y="420967"/>
                  <a:pt x="-3815" y="363881"/>
                  <a:pt x="734" y="331843"/>
                </a:cubicBezTo>
                <a:cubicBezTo>
                  <a:pt x="5283" y="299805"/>
                  <a:pt x="133987" y="225525"/>
                  <a:pt x="186091" y="182031"/>
                </a:cubicBezTo>
                <a:cubicBezTo>
                  <a:pt x="238195" y="138537"/>
                  <a:pt x="271258" y="98927"/>
                  <a:pt x="313357" y="70882"/>
                </a:cubicBezTo>
                <a:cubicBezTo>
                  <a:pt x="355457" y="42837"/>
                  <a:pt x="402316" y="23812"/>
                  <a:pt x="438688" y="13763"/>
                </a:cubicBezTo>
                <a:cubicBezTo>
                  <a:pt x="475060" y="3714"/>
                  <a:pt x="504237" y="1712"/>
                  <a:pt x="546829" y="573"/>
                </a:cubicBezTo>
                <a:cubicBezTo>
                  <a:pt x="589421" y="-566"/>
                  <a:pt x="642623" y="-703"/>
                  <a:pt x="69424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5" name="フリーフォーム 64">
            <a:extLst>
              <a:ext uri="{FF2B5EF4-FFF2-40B4-BE49-F238E27FC236}">
                <a16:creationId xmlns:a16="http://schemas.microsoft.com/office/drawing/2014/main" id="{DDAB8DEA-2DF8-46E9-B0FA-53B75C854423}"/>
              </a:ext>
            </a:extLst>
          </p:cNvPr>
          <p:cNvSpPr/>
          <p:nvPr/>
        </p:nvSpPr>
        <p:spPr>
          <a:xfrm>
            <a:off x="1454150" y="1698625"/>
            <a:ext cx="849313" cy="109378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836669 w 886225"/>
              <a:gd name="connsiteY6" fmla="*/ 630048 h 739230"/>
              <a:gd name="connsiteX7" fmla="*/ 651628 w 886225"/>
              <a:gd name="connsiteY7" fmla="*/ 699165 h 739230"/>
              <a:gd name="connsiteX8" fmla="*/ 468180 w 886225"/>
              <a:gd name="connsiteY8" fmla="*/ 739230 h 739230"/>
              <a:gd name="connsiteX9" fmla="*/ 249816 w 886225"/>
              <a:gd name="connsiteY9" fmla="*/ 698286 h 739230"/>
              <a:gd name="connsiteX10" fmla="*/ 99690 w 886225"/>
              <a:gd name="connsiteY10" fmla="*/ 584040 h 739230"/>
              <a:gd name="connsiteX11" fmla="*/ 4156 w 886225"/>
              <a:gd name="connsiteY11" fmla="*/ 374259 h 739230"/>
              <a:gd name="connsiteX12" fmla="*/ 31451 w 886225"/>
              <a:gd name="connsiteY12" fmla="*/ 182031 h 739230"/>
              <a:gd name="connsiteX13" fmla="*/ 158717 w 886225"/>
              <a:gd name="connsiteY13" fmla="*/ 70882 h 739230"/>
              <a:gd name="connsiteX14" fmla="*/ 284048 w 886225"/>
              <a:gd name="connsiteY14" fmla="*/ 13763 h 739230"/>
              <a:gd name="connsiteX15" fmla="*/ 392189 w 886225"/>
              <a:gd name="connsiteY15" fmla="*/ 573 h 739230"/>
              <a:gd name="connsiteX16" fmla="*/ 539603 w 886225"/>
              <a:gd name="connsiteY16" fmla="*/ 6928 h 739230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768089 w 886225"/>
              <a:gd name="connsiteY6" fmla="*/ 615024 h 739230"/>
              <a:gd name="connsiteX7" fmla="*/ 651628 w 886225"/>
              <a:gd name="connsiteY7" fmla="*/ 699165 h 739230"/>
              <a:gd name="connsiteX8" fmla="*/ 468180 w 886225"/>
              <a:gd name="connsiteY8" fmla="*/ 739230 h 739230"/>
              <a:gd name="connsiteX9" fmla="*/ 249816 w 886225"/>
              <a:gd name="connsiteY9" fmla="*/ 698286 h 739230"/>
              <a:gd name="connsiteX10" fmla="*/ 99690 w 886225"/>
              <a:gd name="connsiteY10" fmla="*/ 584040 h 739230"/>
              <a:gd name="connsiteX11" fmla="*/ 4156 w 886225"/>
              <a:gd name="connsiteY11" fmla="*/ 374259 h 739230"/>
              <a:gd name="connsiteX12" fmla="*/ 31451 w 886225"/>
              <a:gd name="connsiteY12" fmla="*/ 182031 h 739230"/>
              <a:gd name="connsiteX13" fmla="*/ 158717 w 886225"/>
              <a:gd name="connsiteY13" fmla="*/ 70882 h 739230"/>
              <a:gd name="connsiteX14" fmla="*/ 284048 w 886225"/>
              <a:gd name="connsiteY14" fmla="*/ 13763 h 739230"/>
              <a:gd name="connsiteX15" fmla="*/ 392189 w 886225"/>
              <a:gd name="connsiteY15" fmla="*/ 573 h 739230"/>
              <a:gd name="connsiteX16" fmla="*/ 539603 w 886225"/>
              <a:gd name="connsiteY16" fmla="*/ 6928 h 739230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795476 w 886225"/>
              <a:gd name="connsiteY6" fmla="*/ 513565 h 739230"/>
              <a:gd name="connsiteX7" fmla="*/ 768089 w 886225"/>
              <a:gd name="connsiteY7" fmla="*/ 615024 h 739230"/>
              <a:gd name="connsiteX8" fmla="*/ 651628 w 886225"/>
              <a:gd name="connsiteY8" fmla="*/ 699165 h 739230"/>
              <a:gd name="connsiteX9" fmla="*/ 468180 w 886225"/>
              <a:gd name="connsiteY9" fmla="*/ 739230 h 739230"/>
              <a:gd name="connsiteX10" fmla="*/ 249816 w 886225"/>
              <a:gd name="connsiteY10" fmla="*/ 698286 h 739230"/>
              <a:gd name="connsiteX11" fmla="*/ 99690 w 886225"/>
              <a:gd name="connsiteY11" fmla="*/ 584040 h 739230"/>
              <a:gd name="connsiteX12" fmla="*/ 4156 w 886225"/>
              <a:gd name="connsiteY12" fmla="*/ 374259 h 739230"/>
              <a:gd name="connsiteX13" fmla="*/ 31451 w 886225"/>
              <a:gd name="connsiteY13" fmla="*/ 182031 h 739230"/>
              <a:gd name="connsiteX14" fmla="*/ 158717 w 886225"/>
              <a:gd name="connsiteY14" fmla="*/ 70882 h 739230"/>
              <a:gd name="connsiteX15" fmla="*/ 284048 w 886225"/>
              <a:gd name="connsiteY15" fmla="*/ 13763 h 739230"/>
              <a:gd name="connsiteX16" fmla="*/ 392189 w 886225"/>
              <a:gd name="connsiteY16" fmla="*/ 573 h 739230"/>
              <a:gd name="connsiteX17" fmla="*/ 539603 w 886225"/>
              <a:gd name="connsiteY17" fmla="*/ 6928 h 739230"/>
              <a:gd name="connsiteX0" fmla="*/ 539603 w 889579"/>
              <a:gd name="connsiteY0" fmla="*/ 6928 h 739230"/>
              <a:gd name="connsiteX1" fmla="*/ 686669 w 889579"/>
              <a:gd name="connsiteY1" fmla="*/ 56377 h 739230"/>
              <a:gd name="connsiteX2" fmla="*/ 806531 w 889579"/>
              <a:gd name="connsiteY2" fmla="*/ 142858 h 739230"/>
              <a:gd name="connsiteX3" fmla="*/ 874551 w 889579"/>
              <a:gd name="connsiteY3" fmla="*/ 304839 h 739230"/>
              <a:gd name="connsiteX4" fmla="*/ 885233 w 889579"/>
              <a:gd name="connsiteY4" fmla="*/ 415309 h 739230"/>
              <a:gd name="connsiteX5" fmla="*/ 826529 w 889579"/>
              <a:gd name="connsiteY5" fmla="*/ 451301 h 739230"/>
              <a:gd name="connsiteX6" fmla="*/ 795476 w 889579"/>
              <a:gd name="connsiteY6" fmla="*/ 513565 h 739230"/>
              <a:gd name="connsiteX7" fmla="*/ 768089 w 889579"/>
              <a:gd name="connsiteY7" fmla="*/ 615024 h 739230"/>
              <a:gd name="connsiteX8" fmla="*/ 651628 w 889579"/>
              <a:gd name="connsiteY8" fmla="*/ 699165 h 739230"/>
              <a:gd name="connsiteX9" fmla="*/ 468180 w 889579"/>
              <a:gd name="connsiteY9" fmla="*/ 739230 h 739230"/>
              <a:gd name="connsiteX10" fmla="*/ 249816 w 889579"/>
              <a:gd name="connsiteY10" fmla="*/ 698286 h 739230"/>
              <a:gd name="connsiteX11" fmla="*/ 99690 w 889579"/>
              <a:gd name="connsiteY11" fmla="*/ 584040 h 739230"/>
              <a:gd name="connsiteX12" fmla="*/ 4156 w 889579"/>
              <a:gd name="connsiteY12" fmla="*/ 374259 h 739230"/>
              <a:gd name="connsiteX13" fmla="*/ 31451 w 889579"/>
              <a:gd name="connsiteY13" fmla="*/ 182031 h 739230"/>
              <a:gd name="connsiteX14" fmla="*/ 158717 w 889579"/>
              <a:gd name="connsiteY14" fmla="*/ 70882 h 739230"/>
              <a:gd name="connsiteX15" fmla="*/ 284048 w 889579"/>
              <a:gd name="connsiteY15" fmla="*/ 13763 h 739230"/>
              <a:gd name="connsiteX16" fmla="*/ 392189 w 889579"/>
              <a:gd name="connsiteY16" fmla="*/ 573 h 739230"/>
              <a:gd name="connsiteX17" fmla="*/ 539603 w 889579"/>
              <a:gd name="connsiteY17" fmla="*/ 6928 h 739230"/>
              <a:gd name="connsiteX0" fmla="*/ 539603 w 882242"/>
              <a:gd name="connsiteY0" fmla="*/ 6928 h 739230"/>
              <a:gd name="connsiteX1" fmla="*/ 686669 w 882242"/>
              <a:gd name="connsiteY1" fmla="*/ 56377 h 739230"/>
              <a:gd name="connsiteX2" fmla="*/ 806531 w 882242"/>
              <a:gd name="connsiteY2" fmla="*/ 142858 h 739230"/>
              <a:gd name="connsiteX3" fmla="*/ 874551 w 882242"/>
              <a:gd name="connsiteY3" fmla="*/ 304839 h 739230"/>
              <a:gd name="connsiteX4" fmla="*/ 869993 w 882242"/>
              <a:gd name="connsiteY4" fmla="*/ 360220 h 739230"/>
              <a:gd name="connsiteX5" fmla="*/ 826529 w 882242"/>
              <a:gd name="connsiteY5" fmla="*/ 451301 h 739230"/>
              <a:gd name="connsiteX6" fmla="*/ 795476 w 882242"/>
              <a:gd name="connsiteY6" fmla="*/ 513565 h 739230"/>
              <a:gd name="connsiteX7" fmla="*/ 768089 w 882242"/>
              <a:gd name="connsiteY7" fmla="*/ 615024 h 739230"/>
              <a:gd name="connsiteX8" fmla="*/ 651628 w 882242"/>
              <a:gd name="connsiteY8" fmla="*/ 699165 h 739230"/>
              <a:gd name="connsiteX9" fmla="*/ 468180 w 882242"/>
              <a:gd name="connsiteY9" fmla="*/ 739230 h 739230"/>
              <a:gd name="connsiteX10" fmla="*/ 249816 w 882242"/>
              <a:gd name="connsiteY10" fmla="*/ 698286 h 739230"/>
              <a:gd name="connsiteX11" fmla="*/ 99690 w 882242"/>
              <a:gd name="connsiteY11" fmla="*/ 584040 h 739230"/>
              <a:gd name="connsiteX12" fmla="*/ 4156 w 882242"/>
              <a:gd name="connsiteY12" fmla="*/ 374259 h 739230"/>
              <a:gd name="connsiteX13" fmla="*/ 31451 w 882242"/>
              <a:gd name="connsiteY13" fmla="*/ 182031 h 739230"/>
              <a:gd name="connsiteX14" fmla="*/ 158717 w 882242"/>
              <a:gd name="connsiteY14" fmla="*/ 70882 h 739230"/>
              <a:gd name="connsiteX15" fmla="*/ 284048 w 882242"/>
              <a:gd name="connsiteY15" fmla="*/ 13763 h 739230"/>
              <a:gd name="connsiteX16" fmla="*/ 392189 w 882242"/>
              <a:gd name="connsiteY16" fmla="*/ 573 h 739230"/>
              <a:gd name="connsiteX17" fmla="*/ 539603 w 882242"/>
              <a:gd name="connsiteY17" fmla="*/ 6928 h 739230"/>
              <a:gd name="connsiteX0" fmla="*/ 539603 w 870092"/>
              <a:gd name="connsiteY0" fmla="*/ 6928 h 739230"/>
              <a:gd name="connsiteX1" fmla="*/ 686669 w 870092"/>
              <a:gd name="connsiteY1" fmla="*/ 56377 h 739230"/>
              <a:gd name="connsiteX2" fmla="*/ 806531 w 870092"/>
              <a:gd name="connsiteY2" fmla="*/ 142858 h 739230"/>
              <a:gd name="connsiteX3" fmla="*/ 836451 w 870092"/>
              <a:gd name="connsiteY3" fmla="*/ 254758 h 739230"/>
              <a:gd name="connsiteX4" fmla="*/ 869993 w 870092"/>
              <a:gd name="connsiteY4" fmla="*/ 360220 h 739230"/>
              <a:gd name="connsiteX5" fmla="*/ 826529 w 870092"/>
              <a:gd name="connsiteY5" fmla="*/ 451301 h 739230"/>
              <a:gd name="connsiteX6" fmla="*/ 795476 w 870092"/>
              <a:gd name="connsiteY6" fmla="*/ 513565 h 739230"/>
              <a:gd name="connsiteX7" fmla="*/ 768089 w 870092"/>
              <a:gd name="connsiteY7" fmla="*/ 615024 h 739230"/>
              <a:gd name="connsiteX8" fmla="*/ 651628 w 870092"/>
              <a:gd name="connsiteY8" fmla="*/ 699165 h 739230"/>
              <a:gd name="connsiteX9" fmla="*/ 468180 w 870092"/>
              <a:gd name="connsiteY9" fmla="*/ 739230 h 739230"/>
              <a:gd name="connsiteX10" fmla="*/ 249816 w 870092"/>
              <a:gd name="connsiteY10" fmla="*/ 698286 h 739230"/>
              <a:gd name="connsiteX11" fmla="*/ 99690 w 870092"/>
              <a:gd name="connsiteY11" fmla="*/ 584040 h 739230"/>
              <a:gd name="connsiteX12" fmla="*/ 4156 w 870092"/>
              <a:gd name="connsiteY12" fmla="*/ 374259 h 739230"/>
              <a:gd name="connsiteX13" fmla="*/ 31451 w 870092"/>
              <a:gd name="connsiteY13" fmla="*/ 182031 h 739230"/>
              <a:gd name="connsiteX14" fmla="*/ 158717 w 870092"/>
              <a:gd name="connsiteY14" fmla="*/ 70882 h 739230"/>
              <a:gd name="connsiteX15" fmla="*/ 284048 w 870092"/>
              <a:gd name="connsiteY15" fmla="*/ 13763 h 739230"/>
              <a:gd name="connsiteX16" fmla="*/ 392189 w 870092"/>
              <a:gd name="connsiteY16" fmla="*/ 573 h 739230"/>
              <a:gd name="connsiteX17" fmla="*/ 539603 w 870092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68089 w 848679"/>
              <a:gd name="connsiteY7" fmla="*/ 615024 h 739230"/>
              <a:gd name="connsiteX8" fmla="*/ 65162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37609 w 848679"/>
              <a:gd name="connsiteY7" fmla="*/ 625040 h 739230"/>
              <a:gd name="connsiteX8" fmla="*/ 65162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37609 w 848679"/>
              <a:gd name="connsiteY7" fmla="*/ 625040 h 739230"/>
              <a:gd name="connsiteX8" fmla="*/ 58304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13565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83678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83678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825956 w 848679"/>
              <a:gd name="connsiteY6" fmla="*/ 563646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63646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795476 w 848679"/>
              <a:gd name="connsiteY6" fmla="*/ 563646 h 719200"/>
              <a:gd name="connsiteX7" fmla="*/ 691889 w 848679"/>
              <a:gd name="connsiteY7" fmla="*/ 645073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795476 w 848679"/>
              <a:gd name="connsiteY6" fmla="*/ 563646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33576 w 848679"/>
              <a:gd name="connsiteY6" fmla="*/ 553630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10716 w 848679"/>
              <a:gd name="connsiteY6" fmla="*/ 553630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949357"/>
              <a:gd name="connsiteY0" fmla="*/ 6928 h 733921"/>
              <a:gd name="connsiteX1" fmla="*/ 686669 w 949357"/>
              <a:gd name="connsiteY1" fmla="*/ 56377 h 733921"/>
              <a:gd name="connsiteX2" fmla="*/ 806531 w 949357"/>
              <a:gd name="connsiteY2" fmla="*/ 142858 h 733921"/>
              <a:gd name="connsiteX3" fmla="*/ 836451 w 949357"/>
              <a:gd name="connsiteY3" fmla="*/ 254758 h 733921"/>
              <a:gd name="connsiteX4" fmla="*/ 847133 w 949357"/>
              <a:gd name="connsiteY4" fmla="*/ 360220 h 733921"/>
              <a:gd name="connsiteX5" fmla="*/ 826529 w 949357"/>
              <a:gd name="connsiteY5" fmla="*/ 451301 h 733921"/>
              <a:gd name="connsiteX6" fmla="*/ 947876 w 949357"/>
              <a:gd name="connsiteY6" fmla="*/ 733921 h 733921"/>
              <a:gd name="connsiteX7" fmla="*/ 714749 w 949357"/>
              <a:gd name="connsiteY7" fmla="*/ 635057 h 733921"/>
              <a:gd name="connsiteX8" fmla="*/ 583048 w 949357"/>
              <a:gd name="connsiteY8" fmla="*/ 699165 h 733921"/>
              <a:gd name="connsiteX9" fmla="*/ 414840 w 949357"/>
              <a:gd name="connsiteY9" fmla="*/ 719198 h 733921"/>
              <a:gd name="connsiteX10" fmla="*/ 249816 w 949357"/>
              <a:gd name="connsiteY10" fmla="*/ 698286 h 733921"/>
              <a:gd name="connsiteX11" fmla="*/ 99690 w 949357"/>
              <a:gd name="connsiteY11" fmla="*/ 584040 h 733921"/>
              <a:gd name="connsiteX12" fmla="*/ 4156 w 949357"/>
              <a:gd name="connsiteY12" fmla="*/ 374259 h 733921"/>
              <a:gd name="connsiteX13" fmla="*/ 31451 w 949357"/>
              <a:gd name="connsiteY13" fmla="*/ 182031 h 733921"/>
              <a:gd name="connsiteX14" fmla="*/ 158717 w 949357"/>
              <a:gd name="connsiteY14" fmla="*/ 70882 h 733921"/>
              <a:gd name="connsiteX15" fmla="*/ 284048 w 949357"/>
              <a:gd name="connsiteY15" fmla="*/ 13763 h 733921"/>
              <a:gd name="connsiteX16" fmla="*/ 392189 w 949357"/>
              <a:gd name="connsiteY16" fmla="*/ 573 h 733921"/>
              <a:gd name="connsiteX17" fmla="*/ 539603 w 949357"/>
              <a:gd name="connsiteY17" fmla="*/ 6928 h 733921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10716 w 848679"/>
              <a:gd name="connsiteY6" fmla="*/ 583678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56574"/>
              <a:gd name="connsiteY0" fmla="*/ 6928 h 719200"/>
              <a:gd name="connsiteX1" fmla="*/ 686669 w 856574"/>
              <a:gd name="connsiteY1" fmla="*/ 56377 h 719200"/>
              <a:gd name="connsiteX2" fmla="*/ 806531 w 856574"/>
              <a:gd name="connsiteY2" fmla="*/ 142858 h 719200"/>
              <a:gd name="connsiteX3" fmla="*/ 836451 w 856574"/>
              <a:gd name="connsiteY3" fmla="*/ 254758 h 719200"/>
              <a:gd name="connsiteX4" fmla="*/ 847133 w 856574"/>
              <a:gd name="connsiteY4" fmla="*/ 360220 h 719200"/>
              <a:gd name="connsiteX5" fmla="*/ 826529 w 856574"/>
              <a:gd name="connsiteY5" fmla="*/ 451301 h 719200"/>
              <a:gd name="connsiteX6" fmla="*/ 856437 w 856574"/>
              <a:gd name="connsiteY6" fmla="*/ 468494 h 719200"/>
              <a:gd name="connsiteX7" fmla="*/ 810716 w 856574"/>
              <a:gd name="connsiteY7" fmla="*/ 583678 h 719200"/>
              <a:gd name="connsiteX8" fmla="*/ 714749 w 856574"/>
              <a:gd name="connsiteY8" fmla="*/ 635057 h 719200"/>
              <a:gd name="connsiteX9" fmla="*/ 583048 w 856574"/>
              <a:gd name="connsiteY9" fmla="*/ 699165 h 719200"/>
              <a:gd name="connsiteX10" fmla="*/ 414840 w 856574"/>
              <a:gd name="connsiteY10" fmla="*/ 719198 h 719200"/>
              <a:gd name="connsiteX11" fmla="*/ 249816 w 856574"/>
              <a:gd name="connsiteY11" fmla="*/ 698286 h 719200"/>
              <a:gd name="connsiteX12" fmla="*/ 99690 w 856574"/>
              <a:gd name="connsiteY12" fmla="*/ 584040 h 719200"/>
              <a:gd name="connsiteX13" fmla="*/ 4156 w 856574"/>
              <a:gd name="connsiteY13" fmla="*/ 374259 h 719200"/>
              <a:gd name="connsiteX14" fmla="*/ 31451 w 856574"/>
              <a:gd name="connsiteY14" fmla="*/ 182031 h 719200"/>
              <a:gd name="connsiteX15" fmla="*/ 158717 w 856574"/>
              <a:gd name="connsiteY15" fmla="*/ 70882 h 719200"/>
              <a:gd name="connsiteX16" fmla="*/ 284048 w 856574"/>
              <a:gd name="connsiteY16" fmla="*/ 13763 h 719200"/>
              <a:gd name="connsiteX17" fmla="*/ 392189 w 856574"/>
              <a:gd name="connsiteY17" fmla="*/ 573 h 719200"/>
              <a:gd name="connsiteX18" fmla="*/ 539603 w 856574"/>
              <a:gd name="connsiteY18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41197 w 848679"/>
              <a:gd name="connsiteY6" fmla="*/ 508559 h 719200"/>
              <a:gd name="connsiteX7" fmla="*/ 810716 w 848679"/>
              <a:gd name="connsiteY7" fmla="*/ 583678 h 719200"/>
              <a:gd name="connsiteX8" fmla="*/ 714749 w 848679"/>
              <a:gd name="connsiteY8" fmla="*/ 635057 h 719200"/>
              <a:gd name="connsiteX9" fmla="*/ 583048 w 848679"/>
              <a:gd name="connsiteY9" fmla="*/ 699165 h 719200"/>
              <a:gd name="connsiteX10" fmla="*/ 414840 w 848679"/>
              <a:gd name="connsiteY10" fmla="*/ 719198 h 719200"/>
              <a:gd name="connsiteX11" fmla="*/ 249816 w 848679"/>
              <a:gd name="connsiteY11" fmla="*/ 698286 h 719200"/>
              <a:gd name="connsiteX12" fmla="*/ 99690 w 848679"/>
              <a:gd name="connsiteY12" fmla="*/ 584040 h 719200"/>
              <a:gd name="connsiteX13" fmla="*/ 4156 w 848679"/>
              <a:gd name="connsiteY13" fmla="*/ 374259 h 719200"/>
              <a:gd name="connsiteX14" fmla="*/ 31451 w 848679"/>
              <a:gd name="connsiteY14" fmla="*/ 182031 h 719200"/>
              <a:gd name="connsiteX15" fmla="*/ 158717 w 848679"/>
              <a:gd name="connsiteY15" fmla="*/ 70882 h 719200"/>
              <a:gd name="connsiteX16" fmla="*/ 284048 w 848679"/>
              <a:gd name="connsiteY16" fmla="*/ 13763 h 719200"/>
              <a:gd name="connsiteX17" fmla="*/ 392189 w 848679"/>
              <a:gd name="connsiteY17" fmla="*/ 573 h 719200"/>
              <a:gd name="connsiteX18" fmla="*/ 539603 w 848679"/>
              <a:gd name="connsiteY18" fmla="*/ 6928 h 719200"/>
              <a:gd name="connsiteX0" fmla="*/ 539603 w 848125"/>
              <a:gd name="connsiteY0" fmla="*/ 6928 h 719200"/>
              <a:gd name="connsiteX1" fmla="*/ 686669 w 848125"/>
              <a:gd name="connsiteY1" fmla="*/ 56377 h 719200"/>
              <a:gd name="connsiteX2" fmla="*/ 806531 w 848125"/>
              <a:gd name="connsiteY2" fmla="*/ 142858 h 719200"/>
              <a:gd name="connsiteX3" fmla="*/ 836451 w 848125"/>
              <a:gd name="connsiteY3" fmla="*/ 254758 h 719200"/>
              <a:gd name="connsiteX4" fmla="*/ 847133 w 848125"/>
              <a:gd name="connsiteY4" fmla="*/ 360220 h 719200"/>
              <a:gd name="connsiteX5" fmla="*/ 834149 w 848125"/>
              <a:gd name="connsiteY5" fmla="*/ 426261 h 719200"/>
              <a:gd name="connsiteX6" fmla="*/ 841197 w 848125"/>
              <a:gd name="connsiteY6" fmla="*/ 508559 h 719200"/>
              <a:gd name="connsiteX7" fmla="*/ 810716 w 848125"/>
              <a:gd name="connsiteY7" fmla="*/ 583678 h 719200"/>
              <a:gd name="connsiteX8" fmla="*/ 714749 w 848125"/>
              <a:gd name="connsiteY8" fmla="*/ 635057 h 719200"/>
              <a:gd name="connsiteX9" fmla="*/ 583048 w 848125"/>
              <a:gd name="connsiteY9" fmla="*/ 699165 h 719200"/>
              <a:gd name="connsiteX10" fmla="*/ 414840 w 848125"/>
              <a:gd name="connsiteY10" fmla="*/ 719198 h 719200"/>
              <a:gd name="connsiteX11" fmla="*/ 249816 w 848125"/>
              <a:gd name="connsiteY11" fmla="*/ 698286 h 719200"/>
              <a:gd name="connsiteX12" fmla="*/ 99690 w 848125"/>
              <a:gd name="connsiteY12" fmla="*/ 584040 h 719200"/>
              <a:gd name="connsiteX13" fmla="*/ 4156 w 848125"/>
              <a:gd name="connsiteY13" fmla="*/ 374259 h 719200"/>
              <a:gd name="connsiteX14" fmla="*/ 31451 w 848125"/>
              <a:gd name="connsiteY14" fmla="*/ 182031 h 719200"/>
              <a:gd name="connsiteX15" fmla="*/ 158717 w 848125"/>
              <a:gd name="connsiteY15" fmla="*/ 70882 h 719200"/>
              <a:gd name="connsiteX16" fmla="*/ 284048 w 848125"/>
              <a:gd name="connsiteY16" fmla="*/ 13763 h 719200"/>
              <a:gd name="connsiteX17" fmla="*/ 392189 w 848125"/>
              <a:gd name="connsiteY17" fmla="*/ 573 h 719200"/>
              <a:gd name="connsiteX18" fmla="*/ 539603 w 848125"/>
              <a:gd name="connsiteY18" fmla="*/ 6928 h 719200"/>
              <a:gd name="connsiteX0" fmla="*/ 539603 w 848125"/>
              <a:gd name="connsiteY0" fmla="*/ 6928 h 719200"/>
              <a:gd name="connsiteX1" fmla="*/ 686669 w 848125"/>
              <a:gd name="connsiteY1" fmla="*/ 56377 h 719200"/>
              <a:gd name="connsiteX2" fmla="*/ 806531 w 848125"/>
              <a:gd name="connsiteY2" fmla="*/ 142858 h 719200"/>
              <a:gd name="connsiteX3" fmla="*/ 836451 w 848125"/>
              <a:gd name="connsiteY3" fmla="*/ 254758 h 719200"/>
              <a:gd name="connsiteX4" fmla="*/ 847133 w 848125"/>
              <a:gd name="connsiteY4" fmla="*/ 360220 h 719200"/>
              <a:gd name="connsiteX5" fmla="*/ 834149 w 848125"/>
              <a:gd name="connsiteY5" fmla="*/ 426261 h 719200"/>
              <a:gd name="connsiteX6" fmla="*/ 810716 w 848125"/>
              <a:gd name="connsiteY6" fmla="*/ 583678 h 719200"/>
              <a:gd name="connsiteX7" fmla="*/ 714749 w 848125"/>
              <a:gd name="connsiteY7" fmla="*/ 635057 h 719200"/>
              <a:gd name="connsiteX8" fmla="*/ 583048 w 848125"/>
              <a:gd name="connsiteY8" fmla="*/ 699165 h 719200"/>
              <a:gd name="connsiteX9" fmla="*/ 414840 w 848125"/>
              <a:gd name="connsiteY9" fmla="*/ 719198 h 719200"/>
              <a:gd name="connsiteX10" fmla="*/ 249816 w 848125"/>
              <a:gd name="connsiteY10" fmla="*/ 698286 h 719200"/>
              <a:gd name="connsiteX11" fmla="*/ 99690 w 848125"/>
              <a:gd name="connsiteY11" fmla="*/ 584040 h 719200"/>
              <a:gd name="connsiteX12" fmla="*/ 4156 w 848125"/>
              <a:gd name="connsiteY12" fmla="*/ 374259 h 719200"/>
              <a:gd name="connsiteX13" fmla="*/ 31451 w 848125"/>
              <a:gd name="connsiteY13" fmla="*/ 182031 h 719200"/>
              <a:gd name="connsiteX14" fmla="*/ 158717 w 848125"/>
              <a:gd name="connsiteY14" fmla="*/ 70882 h 719200"/>
              <a:gd name="connsiteX15" fmla="*/ 284048 w 848125"/>
              <a:gd name="connsiteY15" fmla="*/ 13763 h 719200"/>
              <a:gd name="connsiteX16" fmla="*/ 392189 w 848125"/>
              <a:gd name="connsiteY16" fmla="*/ 573 h 719200"/>
              <a:gd name="connsiteX17" fmla="*/ 539603 w 848125"/>
              <a:gd name="connsiteY17" fmla="*/ 6928 h 719200"/>
              <a:gd name="connsiteX0" fmla="*/ 539603 w 848125"/>
              <a:gd name="connsiteY0" fmla="*/ 6928 h 719199"/>
              <a:gd name="connsiteX1" fmla="*/ 686669 w 848125"/>
              <a:gd name="connsiteY1" fmla="*/ 56377 h 719199"/>
              <a:gd name="connsiteX2" fmla="*/ 806531 w 848125"/>
              <a:gd name="connsiteY2" fmla="*/ 142858 h 719199"/>
              <a:gd name="connsiteX3" fmla="*/ 836451 w 848125"/>
              <a:gd name="connsiteY3" fmla="*/ 254758 h 719199"/>
              <a:gd name="connsiteX4" fmla="*/ 847133 w 848125"/>
              <a:gd name="connsiteY4" fmla="*/ 360220 h 719199"/>
              <a:gd name="connsiteX5" fmla="*/ 834149 w 848125"/>
              <a:gd name="connsiteY5" fmla="*/ 426261 h 719199"/>
              <a:gd name="connsiteX6" fmla="*/ 810716 w 848125"/>
              <a:gd name="connsiteY6" fmla="*/ 583678 h 719199"/>
              <a:gd name="connsiteX7" fmla="*/ 714749 w 848125"/>
              <a:gd name="connsiteY7" fmla="*/ 665105 h 719199"/>
              <a:gd name="connsiteX8" fmla="*/ 583048 w 848125"/>
              <a:gd name="connsiteY8" fmla="*/ 699165 h 719199"/>
              <a:gd name="connsiteX9" fmla="*/ 414840 w 848125"/>
              <a:gd name="connsiteY9" fmla="*/ 719198 h 719199"/>
              <a:gd name="connsiteX10" fmla="*/ 249816 w 848125"/>
              <a:gd name="connsiteY10" fmla="*/ 698286 h 719199"/>
              <a:gd name="connsiteX11" fmla="*/ 99690 w 848125"/>
              <a:gd name="connsiteY11" fmla="*/ 584040 h 719199"/>
              <a:gd name="connsiteX12" fmla="*/ 4156 w 848125"/>
              <a:gd name="connsiteY12" fmla="*/ 374259 h 719199"/>
              <a:gd name="connsiteX13" fmla="*/ 31451 w 848125"/>
              <a:gd name="connsiteY13" fmla="*/ 182031 h 719199"/>
              <a:gd name="connsiteX14" fmla="*/ 158717 w 848125"/>
              <a:gd name="connsiteY14" fmla="*/ 70882 h 719199"/>
              <a:gd name="connsiteX15" fmla="*/ 284048 w 848125"/>
              <a:gd name="connsiteY15" fmla="*/ 13763 h 719199"/>
              <a:gd name="connsiteX16" fmla="*/ 392189 w 848125"/>
              <a:gd name="connsiteY16" fmla="*/ 573 h 719199"/>
              <a:gd name="connsiteX17" fmla="*/ 539603 w 848125"/>
              <a:gd name="connsiteY17" fmla="*/ 6928 h 71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48125" h="719199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81567" y="109795"/>
                  <a:pt x="806531" y="142858"/>
                </a:cubicBezTo>
                <a:cubicBezTo>
                  <a:pt x="831495" y="175921"/>
                  <a:pt x="820529" y="216089"/>
                  <a:pt x="836451" y="254758"/>
                </a:cubicBezTo>
                <a:cubicBezTo>
                  <a:pt x="852373" y="293427"/>
                  <a:pt x="847517" y="331636"/>
                  <a:pt x="847133" y="360220"/>
                </a:cubicBezTo>
                <a:cubicBezTo>
                  <a:pt x="846749" y="388804"/>
                  <a:pt x="840218" y="389018"/>
                  <a:pt x="834149" y="426261"/>
                </a:cubicBezTo>
                <a:cubicBezTo>
                  <a:pt x="828080" y="463504"/>
                  <a:pt x="830616" y="548879"/>
                  <a:pt x="810716" y="583678"/>
                </a:cubicBezTo>
                <a:cubicBezTo>
                  <a:pt x="790816" y="618477"/>
                  <a:pt x="752694" y="645857"/>
                  <a:pt x="714749" y="665105"/>
                </a:cubicBezTo>
                <a:cubicBezTo>
                  <a:pt x="676804" y="684353"/>
                  <a:pt x="633033" y="690150"/>
                  <a:pt x="583048" y="699165"/>
                </a:cubicBezTo>
                <a:cubicBezTo>
                  <a:pt x="533063" y="708181"/>
                  <a:pt x="470379" y="719344"/>
                  <a:pt x="414840" y="719198"/>
                </a:cubicBezTo>
                <a:cubicBezTo>
                  <a:pt x="359301" y="719052"/>
                  <a:pt x="302341" y="720812"/>
                  <a:pt x="249816" y="698286"/>
                </a:cubicBezTo>
                <a:cubicBezTo>
                  <a:pt x="197291" y="675760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08D7A84D-4A20-4AF1-8CF7-6BA7D7CF3236}"/>
              </a:ext>
            </a:extLst>
          </p:cNvPr>
          <p:cNvSpPr/>
          <p:nvPr/>
        </p:nvSpPr>
        <p:spPr>
          <a:xfrm>
            <a:off x="2030413" y="1012825"/>
            <a:ext cx="1062037" cy="765175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44927D60-2F4F-4D5D-9A8F-88D77CDDA416}"/>
              </a:ext>
            </a:extLst>
          </p:cNvPr>
          <p:cNvSpPr/>
          <p:nvPr/>
        </p:nvSpPr>
        <p:spPr>
          <a:xfrm rot="1141849">
            <a:off x="3151188" y="776288"/>
            <a:ext cx="871537" cy="785812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392189 w 886225"/>
              <a:gd name="connsiteY14" fmla="*/ 573 h 739668"/>
              <a:gd name="connsiteX15" fmla="*/ 539603 w 886225"/>
              <a:gd name="connsiteY15" fmla="*/ 6928 h 739668"/>
              <a:gd name="connsiteX0" fmla="*/ 539603 w 886225"/>
              <a:gd name="connsiteY0" fmla="*/ 135 h 732875"/>
              <a:gd name="connsiteX1" fmla="*/ 686669 w 886225"/>
              <a:gd name="connsiteY1" fmla="*/ 49584 h 732875"/>
              <a:gd name="connsiteX2" fmla="*/ 806531 w 886225"/>
              <a:gd name="connsiteY2" fmla="*/ 136065 h 732875"/>
              <a:gd name="connsiteX3" fmla="*/ 874551 w 886225"/>
              <a:gd name="connsiteY3" fmla="*/ 298046 h 732875"/>
              <a:gd name="connsiteX4" fmla="*/ 885233 w 886225"/>
              <a:gd name="connsiteY4" fmla="*/ 408516 h 732875"/>
              <a:gd name="connsiteX5" fmla="*/ 872249 w 886225"/>
              <a:gd name="connsiteY5" fmla="*/ 529646 h 732875"/>
              <a:gd name="connsiteX6" fmla="*/ 836669 w 886225"/>
              <a:gd name="connsiteY6" fmla="*/ 623255 h 732875"/>
              <a:gd name="connsiteX7" fmla="*/ 704968 w 886225"/>
              <a:gd name="connsiteY7" fmla="*/ 707396 h 732875"/>
              <a:gd name="connsiteX8" fmla="*/ 468180 w 886225"/>
              <a:gd name="connsiteY8" fmla="*/ 732437 h 732875"/>
              <a:gd name="connsiteX9" fmla="*/ 249816 w 886225"/>
              <a:gd name="connsiteY9" fmla="*/ 691493 h 732875"/>
              <a:gd name="connsiteX10" fmla="*/ 99690 w 886225"/>
              <a:gd name="connsiteY10" fmla="*/ 577247 h 732875"/>
              <a:gd name="connsiteX11" fmla="*/ 4156 w 886225"/>
              <a:gd name="connsiteY11" fmla="*/ 367466 h 732875"/>
              <a:gd name="connsiteX12" fmla="*/ 31451 w 886225"/>
              <a:gd name="connsiteY12" fmla="*/ 175238 h 732875"/>
              <a:gd name="connsiteX13" fmla="*/ 158717 w 886225"/>
              <a:gd name="connsiteY13" fmla="*/ 64089 h 732875"/>
              <a:gd name="connsiteX14" fmla="*/ 539603 w 886225"/>
              <a:gd name="connsiteY14" fmla="*/ 135 h 732875"/>
              <a:gd name="connsiteX0" fmla="*/ 539603 w 886225"/>
              <a:gd name="connsiteY0" fmla="*/ 5076 h 737816"/>
              <a:gd name="connsiteX1" fmla="*/ 686669 w 886225"/>
              <a:gd name="connsiteY1" fmla="*/ 54525 h 737816"/>
              <a:gd name="connsiteX2" fmla="*/ 806531 w 886225"/>
              <a:gd name="connsiteY2" fmla="*/ 141006 h 737816"/>
              <a:gd name="connsiteX3" fmla="*/ 874551 w 886225"/>
              <a:gd name="connsiteY3" fmla="*/ 302987 h 737816"/>
              <a:gd name="connsiteX4" fmla="*/ 885233 w 886225"/>
              <a:gd name="connsiteY4" fmla="*/ 413457 h 737816"/>
              <a:gd name="connsiteX5" fmla="*/ 872249 w 886225"/>
              <a:gd name="connsiteY5" fmla="*/ 534587 h 737816"/>
              <a:gd name="connsiteX6" fmla="*/ 836669 w 886225"/>
              <a:gd name="connsiteY6" fmla="*/ 628196 h 737816"/>
              <a:gd name="connsiteX7" fmla="*/ 704968 w 886225"/>
              <a:gd name="connsiteY7" fmla="*/ 712337 h 737816"/>
              <a:gd name="connsiteX8" fmla="*/ 468180 w 886225"/>
              <a:gd name="connsiteY8" fmla="*/ 737378 h 737816"/>
              <a:gd name="connsiteX9" fmla="*/ 249816 w 886225"/>
              <a:gd name="connsiteY9" fmla="*/ 696434 h 737816"/>
              <a:gd name="connsiteX10" fmla="*/ 99690 w 886225"/>
              <a:gd name="connsiteY10" fmla="*/ 582188 h 737816"/>
              <a:gd name="connsiteX11" fmla="*/ 4156 w 886225"/>
              <a:gd name="connsiteY11" fmla="*/ 372407 h 737816"/>
              <a:gd name="connsiteX12" fmla="*/ 31451 w 886225"/>
              <a:gd name="connsiteY12" fmla="*/ 180179 h 737816"/>
              <a:gd name="connsiteX13" fmla="*/ 539603 w 886225"/>
              <a:gd name="connsiteY13" fmla="*/ 5076 h 737816"/>
              <a:gd name="connsiteX0" fmla="*/ 538683 w 885305"/>
              <a:gd name="connsiteY0" fmla="*/ 5076 h 737816"/>
              <a:gd name="connsiteX1" fmla="*/ 685749 w 885305"/>
              <a:gd name="connsiteY1" fmla="*/ 54525 h 737816"/>
              <a:gd name="connsiteX2" fmla="*/ 805611 w 885305"/>
              <a:gd name="connsiteY2" fmla="*/ 141006 h 737816"/>
              <a:gd name="connsiteX3" fmla="*/ 873631 w 885305"/>
              <a:gd name="connsiteY3" fmla="*/ 302987 h 737816"/>
              <a:gd name="connsiteX4" fmla="*/ 884313 w 885305"/>
              <a:gd name="connsiteY4" fmla="*/ 413457 h 737816"/>
              <a:gd name="connsiteX5" fmla="*/ 871329 w 885305"/>
              <a:gd name="connsiteY5" fmla="*/ 534587 h 737816"/>
              <a:gd name="connsiteX6" fmla="*/ 835749 w 885305"/>
              <a:gd name="connsiteY6" fmla="*/ 628196 h 737816"/>
              <a:gd name="connsiteX7" fmla="*/ 704048 w 885305"/>
              <a:gd name="connsiteY7" fmla="*/ 712337 h 737816"/>
              <a:gd name="connsiteX8" fmla="*/ 467260 w 885305"/>
              <a:gd name="connsiteY8" fmla="*/ 737378 h 737816"/>
              <a:gd name="connsiteX9" fmla="*/ 248896 w 885305"/>
              <a:gd name="connsiteY9" fmla="*/ 696434 h 737816"/>
              <a:gd name="connsiteX10" fmla="*/ 98770 w 885305"/>
              <a:gd name="connsiteY10" fmla="*/ 582188 h 737816"/>
              <a:gd name="connsiteX11" fmla="*/ 3236 w 885305"/>
              <a:gd name="connsiteY11" fmla="*/ 372407 h 737816"/>
              <a:gd name="connsiteX12" fmla="*/ 30531 w 885305"/>
              <a:gd name="connsiteY12" fmla="*/ 180179 h 737816"/>
              <a:gd name="connsiteX13" fmla="*/ 109894 w 885305"/>
              <a:gd name="connsiteY13" fmla="*/ 205831 h 737816"/>
              <a:gd name="connsiteX14" fmla="*/ 538683 w 885305"/>
              <a:gd name="connsiteY14" fmla="*/ 5076 h 737816"/>
              <a:gd name="connsiteX0" fmla="*/ 541869 w 888491"/>
              <a:gd name="connsiteY0" fmla="*/ 5076 h 737816"/>
              <a:gd name="connsiteX1" fmla="*/ 688935 w 888491"/>
              <a:gd name="connsiteY1" fmla="*/ 54525 h 737816"/>
              <a:gd name="connsiteX2" fmla="*/ 808797 w 888491"/>
              <a:gd name="connsiteY2" fmla="*/ 141006 h 737816"/>
              <a:gd name="connsiteX3" fmla="*/ 876817 w 888491"/>
              <a:gd name="connsiteY3" fmla="*/ 302987 h 737816"/>
              <a:gd name="connsiteX4" fmla="*/ 887499 w 888491"/>
              <a:gd name="connsiteY4" fmla="*/ 413457 h 737816"/>
              <a:gd name="connsiteX5" fmla="*/ 874515 w 888491"/>
              <a:gd name="connsiteY5" fmla="*/ 534587 h 737816"/>
              <a:gd name="connsiteX6" fmla="*/ 838935 w 888491"/>
              <a:gd name="connsiteY6" fmla="*/ 628196 h 737816"/>
              <a:gd name="connsiteX7" fmla="*/ 707234 w 888491"/>
              <a:gd name="connsiteY7" fmla="*/ 712337 h 737816"/>
              <a:gd name="connsiteX8" fmla="*/ 470446 w 888491"/>
              <a:gd name="connsiteY8" fmla="*/ 737378 h 737816"/>
              <a:gd name="connsiteX9" fmla="*/ 252082 w 888491"/>
              <a:gd name="connsiteY9" fmla="*/ 696434 h 737816"/>
              <a:gd name="connsiteX10" fmla="*/ 101956 w 888491"/>
              <a:gd name="connsiteY10" fmla="*/ 582188 h 737816"/>
              <a:gd name="connsiteX11" fmla="*/ 6422 w 888491"/>
              <a:gd name="connsiteY11" fmla="*/ 372407 h 737816"/>
              <a:gd name="connsiteX12" fmla="*/ 33717 w 888491"/>
              <a:gd name="connsiteY12" fmla="*/ 180179 h 737816"/>
              <a:gd name="connsiteX13" fmla="*/ 234142 w 888491"/>
              <a:gd name="connsiteY13" fmla="*/ 120598 h 737816"/>
              <a:gd name="connsiteX14" fmla="*/ 541869 w 888491"/>
              <a:gd name="connsiteY14" fmla="*/ 5076 h 737816"/>
              <a:gd name="connsiteX0" fmla="*/ 541869 w 888491"/>
              <a:gd name="connsiteY0" fmla="*/ 5076 h 737816"/>
              <a:gd name="connsiteX1" fmla="*/ 688935 w 888491"/>
              <a:gd name="connsiteY1" fmla="*/ 54525 h 737816"/>
              <a:gd name="connsiteX2" fmla="*/ 808797 w 888491"/>
              <a:gd name="connsiteY2" fmla="*/ 141006 h 737816"/>
              <a:gd name="connsiteX3" fmla="*/ 876817 w 888491"/>
              <a:gd name="connsiteY3" fmla="*/ 302987 h 737816"/>
              <a:gd name="connsiteX4" fmla="*/ 887499 w 888491"/>
              <a:gd name="connsiteY4" fmla="*/ 413457 h 737816"/>
              <a:gd name="connsiteX5" fmla="*/ 874515 w 888491"/>
              <a:gd name="connsiteY5" fmla="*/ 534587 h 737816"/>
              <a:gd name="connsiteX6" fmla="*/ 838935 w 888491"/>
              <a:gd name="connsiteY6" fmla="*/ 628196 h 737816"/>
              <a:gd name="connsiteX7" fmla="*/ 707234 w 888491"/>
              <a:gd name="connsiteY7" fmla="*/ 712337 h 737816"/>
              <a:gd name="connsiteX8" fmla="*/ 470446 w 888491"/>
              <a:gd name="connsiteY8" fmla="*/ 737378 h 737816"/>
              <a:gd name="connsiteX9" fmla="*/ 252082 w 888491"/>
              <a:gd name="connsiteY9" fmla="*/ 696434 h 737816"/>
              <a:gd name="connsiteX10" fmla="*/ 101956 w 888491"/>
              <a:gd name="connsiteY10" fmla="*/ 582188 h 737816"/>
              <a:gd name="connsiteX11" fmla="*/ 6422 w 888491"/>
              <a:gd name="connsiteY11" fmla="*/ 372407 h 737816"/>
              <a:gd name="connsiteX12" fmla="*/ 33717 w 888491"/>
              <a:gd name="connsiteY12" fmla="*/ 180179 h 737816"/>
              <a:gd name="connsiteX13" fmla="*/ 541869 w 888491"/>
              <a:gd name="connsiteY13" fmla="*/ 5076 h 737816"/>
              <a:gd name="connsiteX0" fmla="*/ 535448 w 882070"/>
              <a:gd name="connsiteY0" fmla="*/ 5076 h 737816"/>
              <a:gd name="connsiteX1" fmla="*/ 682514 w 882070"/>
              <a:gd name="connsiteY1" fmla="*/ 54525 h 737816"/>
              <a:gd name="connsiteX2" fmla="*/ 802376 w 882070"/>
              <a:gd name="connsiteY2" fmla="*/ 141006 h 737816"/>
              <a:gd name="connsiteX3" fmla="*/ 870396 w 882070"/>
              <a:gd name="connsiteY3" fmla="*/ 302987 h 737816"/>
              <a:gd name="connsiteX4" fmla="*/ 881078 w 882070"/>
              <a:gd name="connsiteY4" fmla="*/ 413457 h 737816"/>
              <a:gd name="connsiteX5" fmla="*/ 868094 w 882070"/>
              <a:gd name="connsiteY5" fmla="*/ 534587 h 737816"/>
              <a:gd name="connsiteX6" fmla="*/ 832514 w 882070"/>
              <a:gd name="connsiteY6" fmla="*/ 628196 h 737816"/>
              <a:gd name="connsiteX7" fmla="*/ 700813 w 882070"/>
              <a:gd name="connsiteY7" fmla="*/ 712337 h 737816"/>
              <a:gd name="connsiteX8" fmla="*/ 464025 w 882070"/>
              <a:gd name="connsiteY8" fmla="*/ 737378 h 737816"/>
              <a:gd name="connsiteX9" fmla="*/ 245661 w 882070"/>
              <a:gd name="connsiteY9" fmla="*/ 696434 h 737816"/>
              <a:gd name="connsiteX10" fmla="*/ 95535 w 882070"/>
              <a:gd name="connsiteY10" fmla="*/ 582188 h 737816"/>
              <a:gd name="connsiteX11" fmla="*/ 1 w 882070"/>
              <a:gd name="connsiteY11" fmla="*/ 372407 h 737816"/>
              <a:gd name="connsiteX12" fmla="*/ 94873 w 882070"/>
              <a:gd name="connsiteY12" fmla="*/ 216661 h 737816"/>
              <a:gd name="connsiteX13" fmla="*/ 535448 w 882070"/>
              <a:gd name="connsiteY13" fmla="*/ 5076 h 737816"/>
              <a:gd name="connsiteX0" fmla="*/ 535448 w 888614"/>
              <a:gd name="connsiteY0" fmla="*/ 8106 h 740846"/>
              <a:gd name="connsiteX1" fmla="*/ 682514 w 888614"/>
              <a:gd name="connsiteY1" fmla="*/ 57555 h 740846"/>
              <a:gd name="connsiteX2" fmla="*/ 870396 w 888614"/>
              <a:gd name="connsiteY2" fmla="*/ 306017 h 740846"/>
              <a:gd name="connsiteX3" fmla="*/ 881078 w 888614"/>
              <a:gd name="connsiteY3" fmla="*/ 416487 h 740846"/>
              <a:gd name="connsiteX4" fmla="*/ 868094 w 888614"/>
              <a:gd name="connsiteY4" fmla="*/ 537617 h 740846"/>
              <a:gd name="connsiteX5" fmla="*/ 832514 w 888614"/>
              <a:gd name="connsiteY5" fmla="*/ 631226 h 740846"/>
              <a:gd name="connsiteX6" fmla="*/ 700813 w 888614"/>
              <a:gd name="connsiteY6" fmla="*/ 715367 h 740846"/>
              <a:gd name="connsiteX7" fmla="*/ 464025 w 888614"/>
              <a:gd name="connsiteY7" fmla="*/ 740408 h 740846"/>
              <a:gd name="connsiteX8" fmla="*/ 245661 w 888614"/>
              <a:gd name="connsiteY8" fmla="*/ 699464 h 740846"/>
              <a:gd name="connsiteX9" fmla="*/ 95535 w 888614"/>
              <a:gd name="connsiteY9" fmla="*/ 585218 h 740846"/>
              <a:gd name="connsiteX10" fmla="*/ 1 w 888614"/>
              <a:gd name="connsiteY10" fmla="*/ 375437 h 740846"/>
              <a:gd name="connsiteX11" fmla="*/ 94873 w 888614"/>
              <a:gd name="connsiteY11" fmla="*/ 219691 h 740846"/>
              <a:gd name="connsiteX12" fmla="*/ 535448 w 888614"/>
              <a:gd name="connsiteY12" fmla="*/ 8106 h 740846"/>
              <a:gd name="connsiteX0" fmla="*/ 535448 w 893223"/>
              <a:gd name="connsiteY0" fmla="*/ 11622 h 744362"/>
              <a:gd name="connsiteX1" fmla="*/ 682514 w 893223"/>
              <a:gd name="connsiteY1" fmla="*/ 61071 h 744362"/>
              <a:gd name="connsiteX2" fmla="*/ 881078 w 893223"/>
              <a:gd name="connsiteY2" fmla="*/ 420003 h 744362"/>
              <a:gd name="connsiteX3" fmla="*/ 868094 w 893223"/>
              <a:gd name="connsiteY3" fmla="*/ 541133 h 744362"/>
              <a:gd name="connsiteX4" fmla="*/ 832514 w 893223"/>
              <a:gd name="connsiteY4" fmla="*/ 634742 h 744362"/>
              <a:gd name="connsiteX5" fmla="*/ 700813 w 893223"/>
              <a:gd name="connsiteY5" fmla="*/ 718883 h 744362"/>
              <a:gd name="connsiteX6" fmla="*/ 464025 w 893223"/>
              <a:gd name="connsiteY6" fmla="*/ 743924 h 744362"/>
              <a:gd name="connsiteX7" fmla="*/ 245661 w 893223"/>
              <a:gd name="connsiteY7" fmla="*/ 702980 h 744362"/>
              <a:gd name="connsiteX8" fmla="*/ 95535 w 893223"/>
              <a:gd name="connsiteY8" fmla="*/ 588734 h 744362"/>
              <a:gd name="connsiteX9" fmla="*/ 1 w 893223"/>
              <a:gd name="connsiteY9" fmla="*/ 378953 h 744362"/>
              <a:gd name="connsiteX10" fmla="*/ 94873 w 893223"/>
              <a:gd name="connsiteY10" fmla="*/ 223207 h 744362"/>
              <a:gd name="connsiteX11" fmla="*/ 535448 w 893223"/>
              <a:gd name="connsiteY11" fmla="*/ 11622 h 744362"/>
              <a:gd name="connsiteX0" fmla="*/ 535448 w 868912"/>
              <a:gd name="connsiteY0" fmla="*/ 11622 h 744362"/>
              <a:gd name="connsiteX1" fmla="*/ 682514 w 868912"/>
              <a:gd name="connsiteY1" fmla="*/ 61071 h 744362"/>
              <a:gd name="connsiteX2" fmla="*/ 806786 w 868912"/>
              <a:gd name="connsiteY2" fmla="*/ 339352 h 744362"/>
              <a:gd name="connsiteX3" fmla="*/ 868094 w 868912"/>
              <a:gd name="connsiteY3" fmla="*/ 541133 h 744362"/>
              <a:gd name="connsiteX4" fmla="*/ 832514 w 868912"/>
              <a:gd name="connsiteY4" fmla="*/ 634742 h 744362"/>
              <a:gd name="connsiteX5" fmla="*/ 700813 w 868912"/>
              <a:gd name="connsiteY5" fmla="*/ 718883 h 744362"/>
              <a:gd name="connsiteX6" fmla="*/ 464025 w 868912"/>
              <a:gd name="connsiteY6" fmla="*/ 743924 h 744362"/>
              <a:gd name="connsiteX7" fmla="*/ 245661 w 868912"/>
              <a:gd name="connsiteY7" fmla="*/ 702980 h 744362"/>
              <a:gd name="connsiteX8" fmla="*/ 95535 w 868912"/>
              <a:gd name="connsiteY8" fmla="*/ 588734 h 744362"/>
              <a:gd name="connsiteX9" fmla="*/ 1 w 868912"/>
              <a:gd name="connsiteY9" fmla="*/ 378953 h 744362"/>
              <a:gd name="connsiteX10" fmla="*/ 94873 w 868912"/>
              <a:gd name="connsiteY10" fmla="*/ 223207 h 744362"/>
              <a:gd name="connsiteX11" fmla="*/ 535448 w 868912"/>
              <a:gd name="connsiteY11" fmla="*/ 11622 h 744362"/>
              <a:gd name="connsiteX0" fmla="*/ 535448 w 839518"/>
              <a:gd name="connsiteY0" fmla="*/ 11622 h 744362"/>
              <a:gd name="connsiteX1" fmla="*/ 682514 w 839518"/>
              <a:gd name="connsiteY1" fmla="*/ 61071 h 744362"/>
              <a:gd name="connsiteX2" fmla="*/ 806786 w 839518"/>
              <a:gd name="connsiteY2" fmla="*/ 339352 h 744362"/>
              <a:gd name="connsiteX3" fmla="*/ 832514 w 839518"/>
              <a:gd name="connsiteY3" fmla="*/ 634742 h 744362"/>
              <a:gd name="connsiteX4" fmla="*/ 700813 w 839518"/>
              <a:gd name="connsiteY4" fmla="*/ 718883 h 744362"/>
              <a:gd name="connsiteX5" fmla="*/ 464025 w 839518"/>
              <a:gd name="connsiteY5" fmla="*/ 743924 h 744362"/>
              <a:gd name="connsiteX6" fmla="*/ 245661 w 839518"/>
              <a:gd name="connsiteY6" fmla="*/ 702980 h 744362"/>
              <a:gd name="connsiteX7" fmla="*/ 95535 w 839518"/>
              <a:gd name="connsiteY7" fmla="*/ 588734 h 744362"/>
              <a:gd name="connsiteX8" fmla="*/ 1 w 839518"/>
              <a:gd name="connsiteY8" fmla="*/ 378953 h 744362"/>
              <a:gd name="connsiteX9" fmla="*/ 94873 w 839518"/>
              <a:gd name="connsiteY9" fmla="*/ 223207 h 744362"/>
              <a:gd name="connsiteX10" fmla="*/ 535448 w 839518"/>
              <a:gd name="connsiteY10" fmla="*/ 11622 h 744362"/>
              <a:gd name="connsiteX0" fmla="*/ 502534 w 839518"/>
              <a:gd name="connsiteY0" fmla="*/ 53938 h 711777"/>
              <a:gd name="connsiteX1" fmla="*/ 682514 w 839518"/>
              <a:gd name="connsiteY1" fmla="*/ 28486 h 711777"/>
              <a:gd name="connsiteX2" fmla="*/ 806786 w 839518"/>
              <a:gd name="connsiteY2" fmla="*/ 306767 h 711777"/>
              <a:gd name="connsiteX3" fmla="*/ 832514 w 839518"/>
              <a:gd name="connsiteY3" fmla="*/ 602157 h 711777"/>
              <a:gd name="connsiteX4" fmla="*/ 700813 w 839518"/>
              <a:gd name="connsiteY4" fmla="*/ 686298 h 711777"/>
              <a:gd name="connsiteX5" fmla="*/ 464025 w 839518"/>
              <a:gd name="connsiteY5" fmla="*/ 711339 h 711777"/>
              <a:gd name="connsiteX6" fmla="*/ 245661 w 839518"/>
              <a:gd name="connsiteY6" fmla="*/ 670395 h 711777"/>
              <a:gd name="connsiteX7" fmla="*/ 95535 w 839518"/>
              <a:gd name="connsiteY7" fmla="*/ 556149 h 711777"/>
              <a:gd name="connsiteX8" fmla="*/ 1 w 839518"/>
              <a:gd name="connsiteY8" fmla="*/ 346368 h 711777"/>
              <a:gd name="connsiteX9" fmla="*/ 94873 w 839518"/>
              <a:gd name="connsiteY9" fmla="*/ 190622 h 711777"/>
              <a:gd name="connsiteX10" fmla="*/ 502534 w 839518"/>
              <a:gd name="connsiteY10" fmla="*/ 53938 h 711777"/>
              <a:gd name="connsiteX0" fmla="*/ 502534 w 838106"/>
              <a:gd name="connsiteY0" fmla="*/ 79291 h 737130"/>
              <a:gd name="connsiteX1" fmla="*/ 743155 w 838106"/>
              <a:gd name="connsiteY1" fmla="*/ 22866 h 737130"/>
              <a:gd name="connsiteX2" fmla="*/ 806786 w 838106"/>
              <a:gd name="connsiteY2" fmla="*/ 332120 h 737130"/>
              <a:gd name="connsiteX3" fmla="*/ 832514 w 838106"/>
              <a:gd name="connsiteY3" fmla="*/ 627510 h 737130"/>
              <a:gd name="connsiteX4" fmla="*/ 700813 w 838106"/>
              <a:gd name="connsiteY4" fmla="*/ 711651 h 737130"/>
              <a:gd name="connsiteX5" fmla="*/ 464025 w 838106"/>
              <a:gd name="connsiteY5" fmla="*/ 736692 h 737130"/>
              <a:gd name="connsiteX6" fmla="*/ 245661 w 838106"/>
              <a:gd name="connsiteY6" fmla="*/ 695748 h 737130"/>
              <a:gd name="connsiteX7" fmla="*/ 95535 w 838106"/>
              <a:gd name="connsiteY7" fmla="*/ 581502 h 737130"/>
              <a:gd name="connsiteX8" fmla="*/ 1 w 838106"/>
              <a:gd name="connsiteY8" fmla="*/ 371721 h 737130"/>
              <a:gd name="connsiteX9" fmla="*/ 94873 w 838106"/>
              <a:gd name="connsiteY9" fmla="*/ 215975 h 737130"/>
              <a:gd name="connsiteX10" fmla="*/ 502534 w 838106"/>
              <a:gd name="connsiteY10" fmla="*/ 79291 h 73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8106" h="737130">
                <a:moveTo>
                  <a:pt x="502534" y="79291"/>
                </a:moveTo>
                <a:cubicBezTo>
                  <a:pt x="611737" y="58349"/>
                  <a:pt x="685550" y="-45197"/>
                  <a:pt x="743155" y="22866"/>
                </a:cubicBezTo>
                <a:cubicBezTo>
                  <a:pt x="800760" y="90929"/>
                  <a:pt x="791893" y="231346"/>
                  <a:pt x="806786" y="332120"/>
                </a:cubicBezTo>
                <a:cubicBezTo>
                  <a:pt x="821679" y="432894"/>
                  <a:pt x="850176" y="564255"/>
                  <a:pt x="832514" y="627510"/>
                </a:cubicBezTo>
                <a:cubicBezTo>
                  <a:pt x="814852" y="690765"/>
                  <a:pt x="762228" y="693454"/>
                  <a:pt x="700813" y="711651"/>
                </a:cubicBezTo>
                <a:cubicBezTo>
                  <a:pt x="639398" y="729848"/>
                  <a:pt x="539884" y="739343"/>
                  <a:pt x="464025" y="736692"/>
                </a:cubicBezTo>
                <a:cubicBezTo>
                  <a:pt x="388166" y="734042"/>
                  <a:pt x="307076" y="721613"/>
                  <a:pt x="245661" y="695748"/>
                </a:cubicBezTo>
                <a:cubicBezTo>
                  <a:pt x="184246" y="669883"/>
                  <a:pt x="136478" y="635506"/>
                  <a:pt x="95535" y="581502"/>
                </a:cubicBezTo>
                <a:cubicBezTo>
                  <a:pt x="54592" y="527498"/>
                  <a:pt x="111" y="432642"/>
                  <a:pt x="1" y="371721"/>
                </a:cubicBezTo>
                <a:cubicBezTo>
                  <a:pt x="-109" y="310800"/>
                  <a:pt x="11118" y="264713"/>
                  <a:pt x="94873" y="215975"/>
                </a:cubicBezTo>
                <a:cubicBezTo>
                  <a:pt x="178628" y="167237"/>
                  <a:pt x="393331" y="100233"/>
                  <a:pt x="502534" y="79291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D2C55382-76BB-4D2D-8908-CA2A34AA23F7}"/>
              </a:ext>
            </a:extLst>
          </p:cNvPr>
          <p:cNvSpPr/>
          <p:nvPr/>
        </p:nvSpPr>
        <p:spPr>
          <a:xfrm rot="1141849">
            <a:off x="1071563" y="2789238"/>
            <a:ext cx="850900" cy="62230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C84204C2-00DC-448C-A95F-3D5DD0AADF8E}"/>
              </a:ext>
            </a:extLst>
          </p:cNvPr>
          <p:cNvSpPr/>
          <p:nvPr/>
        </p:nvSpPr>
        <p:spPr>
          <a:xfrm>
            <a:off x="1370013" y="1641475"/>
            <a:ext cx="1947862" cy="2347913"/>
          </a:xfrm>
          <a:custGeom>
            <a:avLst/>
            <a:gdLst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72647 w 1948095"/>
              <a:gd name="connsiteY41" fmla="*/ 152400 h 2347889"/>
              <a:gd name="connsiteX42" fmla="*/ 176408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76408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0980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78387 w 1948095"/>
              <a:gd name="connsiteY42" fmla="*/ 365760 h 2347889"/>
              <a:gd name="connsiteX43" fmla="*/ 1931727 w 1948095"/>
              <a:gd name="connsiteY43" fmla="*/ 548640 h 2347889"/>
              <a:gd name="connsiteX44" fmla="*/ 1946967 w 1948095"/>
              <a:gd name="connsiteY44" fmla="*/ 716280 h 2347889"/>
              <a:gd name="connsiteX45" fmla="*/ 1946967 w 1948095"/>
              <a:gd name="connsiteY45" fmla="*/ 861060 h 2347889"/>
              <a:gd name="connsiteX46" fmla="*/ 1946967 w 1948095"/>
              <a:gd name="connsiteY46" fmla="*/ 998220 h 2347889"/>
              <a:gd name="connsiteX47" fmla="*/ 1939347 w 1948095"/>
              <a:gd name="connsiteY47" fmla="*/ 1066800 h 2347889"/>
              <a:gd name="connsiteX48" fmla="*/ 1893627 w 1948095"/>
              <a:gd name="connsiteY48" fmla="*/ 1188720 h 2347889"/>
              <a:gd name="connsiteX49" fmla="*/ 1840287 w 1948095"/>
              <a:gd name="connsiteY49" fmla="*/ 1272540 h 2347889"/>
              <a:gd name="connsiteX50" fmla="*/ 1748847 w 1948095"/>
              <a:gd name="connsiteY50" fmla="*/ 1341120 h 2347889"/>
              <a:gd name="connsiteX51" fmla="*/ 1687887 w 1948095"/>
              <a:gd name="connsiteY51" fmla="*/ 1356360 h 2347889"/>
              <a:gd name="connsiteX52" fmla="*/ 1642167 w 1948095"/>
              <a:gd name="connsiteY52" fmla="*/ 1371600 h 2347889"/>
              <a:gd name="connsiteX53" fmla="*/ 1611687 w 1948095"/>
              <a:gd name="connsiteY53" fmla="*/ 1485900 h 234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948095" h="2347889">
                <a:moveTo>
                  <a:pt x="1611687" y="1485900"/>
                </a:moveTo>
                <a:cubicBezTo>
                  <a:pt x="1606607" y="1541780"/>
                  <a:pt x="1614227" y="1631950"/>
                  <a:pt x="1611687" y="1706880"/>
                </a:cubicBezTo>
                <a:cubicBezTo>
                  <a:pt x="1609147" y="1781810"/>
                  <a:pt x="1625657" y="1859280"/>
                  <a:pt x="1596447" y="1935480"/>
                </a:cubicBezTo>
                <a:cubicBezTo>
                  <a:pt x="1567237" y="2011680"/>
                  <a:pt x="1497387" y="2104390"/>
                  <a:pt x="1436427" y="2164080"/>
                </a:cubicBezTo>
                <a:cubicBezTo>
                  <a:pt x="1375467" y="2223770"/>
                  <a:pt x="1300537" y="2268220"/>
                  <a:pt x="1230687" y="2293620"/>
                </a:cubicBezTo>
                <a:cubicBezTo>
                  <a:pt x="1160837" y="2319020"/>
                  <a:pt x="1017327" y="2316480"/>
                  <a:pt x="1017327" y="2316480"/>
                </a:cubicBezTo>
                <a:cubicBezTo>
                  <a:pt x="920807" y="2325370"/>
                  <a:pt x="731577" y="2353310"/>
                  <a:pt x="651567" y="2346960"/>
                </a:cubicBezTo>
                <a:cubicBezTo>
                  <a:pt x="571557" y="2340610"/>
                  <a:pt x="570287" y="2312670"/>
                  <a:pt x="537267" y="2278380"/>
                </a:cubicBezTo>
                <a:cubicBezTo>
                  <a:pt x="504247" y="2244090"/>
                  <a:pt x="468687" y="2190750"/>
                  <a:pt x="453447" y="2141220"/>
                </a:cubicBezTo>
                <a:cubicBezTo>
                  <a:pt x="438207" y="2091690"/>
                  <a:pt x="445827" y="2024380"/>
                  <a:pt x="445827" y="1981200"/>
                </a:cubicBezTo>
                <a:cubicBezTo>
                  <a:pt x="445827" y="1938020"/>
                  <a:pt x="448367" y="1913890"/>
                  <a:pt x="453447" y="1882140"/>
                </a:cubicBezTo>
                <a:cubicBezTo>
                  <a:pt x="458527" y="1850390"/>
                  <a:pt x="461067" y="1827530"/>
                  <a:pt x="476307" y="1790700"/>
                </a:cubicBezTo>
                <a:cubicBezTo>
                  <a:pt x="491547" y="1753870"/>
                  <a:pt x="527107" y="1704340"/>
                  <a:pt x="544887" y="1661160"/>
                </a:cubicBezTo>
                <a:cubicBezTo>
                  <a:pt x="562667" y="1617980"/>
                  <a:pt x="572827" y="1573530"/>
                  <a:pt x="582987" y="1531620"/>
                </a:cubicBezTo>
                <a:cubicBezTo>
                  <a:pt x="593147" y="1489710"/>
                  <a:pt x="600767" y="1435100"/>
                  <a:pt x="605847" y="1409700"/>
                </a:cubicBezTo>
                <a:cubicBezTo>
                  <a:pt x="610927" y="1384300"/>
                  <a:pt x="614737" y="1394460"/>
                  <a:pt x="613467" y="1379220"/>
                </a:cubicBezTo>
                <a:cubicBezTo>
                  <a:pt x="612197" y="1363980"/>
                  <a:pt x="609657" y="1338580"/>
                  <a:pt x="598227" y="1318260"/>
                </a:cubicBezTo>
                <a:cubicBezTo>
                  <a:pt x="586797" y="1297940"/>
                  <a:pt x="574097" y="1278890"/>
                  <a:pt x="544887" y="1257300"/>
                </a:cubicBezTo>
                <a:cubicBezTo>
                  <a:pt x="515677" y="1235710"/>
                  <a:pt x="463607" y="1206500"/>
                  <a:pt x="422967" y="1188720"/>
                </a:cubicBezTo>
                <a:cubicBezTo>
                  <a:pt x="382327" y="1170940"/>
                  <a:pt x="331527" y="1159510"/>
                  <a:pt x="301047" y="1150620"/>
                </a:cubicBezTo>
                <a:cubicBezTo>
                  <a:pt x="270567" y="1141730"/>
                  <a:pt x="261677" y="1149350"/>
                  <a:pt x="240087" y="1135380"/>
                </a:cubicBezTo>
                <a:cubicBezTo>
                  <a:pt x="218497" y="1121410"/>
                  <a:pt x="194367" y="1092200"/>
                  <a:pt x="171507" y="1066800"/>
                </a:cubicBezTo>
                <a:cubicBezTo>
                  <a:pt x="148647" y="1041400"/>
                  <a:pt x="120707" y="1012190"/>
                  <a:pt x="102927" y="982980"/>
                </a:cubicBezTo>
                <a:cubicBezTo>
                  <a:pt x="85147" y="953770"/>
                  <a:pt x="74987" y="928370"/>
                  <a:pt x="64827" y="891540"/>
                </a:cubicBezTo>
                <a:cubicBezTo>
                  <a:pt x="54667" y="854710"/>
                  <a:pt x="52127" y="814070"/>
                  <a:pt x="41967" y="762000"/>
                </a:cubicBezTo>
                <a:cubicBezTo>
                  <a:pt x="31807" y="709930"/>
                  <a:pt x="10217" y="636270"/>
                  <a:pt x="3867" y="579120"/>
                </a:cubicBezTo>
                <a:cubicBezTo>
                  <a:pt x="-2483" y="521970"/>
                  <a:pt x="57" y="466090"/>
                  <a:pt x="3867" y="419100"/>
                </a:cubicBezTo>
                <a:cubicBezTo>
                  <a:pt x="7677" y="372110"/>
                  <a:pt x="12757" y="337820"/>
                  <a:pt x="26727" y="297180"/>
                </a:cubicBezTo>
                <a:cubicBezTo>
                  <a:pt x="40697" y="256540"/>
                  <a:pt x="49587" y="210820"/>
                  <a:pt x="87687" y="175260"/>
                </a:cubicBezTo>
                <a:cubicBezTo>
                  <a:pt x="125787" y="139700"/>
                  <a:pt x="196907" y="110490"/>
                  <a:pt x="255327" y="83820"/>
                </a:cubicBezTo>
                <a:cubicBezTo>
                  <a:pt x="313747" y="57150"/>
                  <a:pt x="382327" y="29210"/>
                  <a:pt x="438207" y="15240"/>
                </a:cubicBezTo>
                <a:cubicBezTo>
                  <a:pt x="494087" y="1270"/>
                  <a:pt x="553777" y="0"/>
                  <a:pt x="590607" y="0"/>
                </a:cubicBezTo>
                <a:cubicBezTo>
                  <a:pt x="627437" y="0"/>
                  <a:pt x="624897" y="6350"/>
                  <a:pt x="659187" y="15240"/>
                </a:cubicBezTo>
                <a:cubicBezTo>
                  <a:pt x="693477" y="24130"/>
                  <a:pt x="762057" y="34290"/>
                  <a:pt x="796347" y="53340"/>
                </a:cubicBezTo>
                <a:cubicBezTo>
                  <a:pt x="830637" y="72390"/>
                  <a:pt x="844607" y="109220"/>
                  <a:pt x="864927" y="129540"/>
                </a:cubicBezTo>
                <a:cubicBezTo>
                  <a:pt x="885247" y="149860"/>
                  <a:pt x="901757" y="166370"/>
                  <a:pt x="918267" y="175260"/>
                </a:cubicBezTo>
                <a:cubicBezTo>
                  <a:pt x="934777" y="184150"/>
                  <a:pt x="936047" y="179070"/>
                  <a:pt x="963987" y="182880"/>
                </a:cubicBezTo>
                <a:cubicBezTo>
                  <a:pt x="991927" y="186690"/>
                  <a:pt x="1041457" y="195580"/>
                  <a:pt x="1085907" y="198120"/>
                </a:cubicBezTo>
                <a:cubicBezTo>
                  <a:pt x="1130357" y="200660"/>
                  <a:pt x="1184967" y="201930"/>
                  <a:pt x="1230687" y="198120"/>
                </a:cubicBezTo>
                <a:cubicBezTo>
                  <a:pt x="1276407" y="194310"/>
                  <a:pt x="1318317" y="180340"/>
                  <a:pt x="1360227" y="175260"/>
                </a:cubicBezTo>
                <a:cubicBezTo>
                  <a:pt x="1402137" y="170180"/>
                  <a:pt x="1426267" y="167640"/>
                  <a:pt x="1482147" y="167640"/>
                </a:cubicBezTo>
                <a:cubicBezTo>
                  <a:pt x="1538027" y="167640"/>
                  <a:pt x="1629467" y="142240"/>
                  <a:pt x="1695507" y="175260"/>
                </a:cubicBezTo>
                <a:cubicBezTo>
                  <a:pt x="1761547" y="208280"/>
                  <a:pt x="1839017" y="303530"/>
                  <a:pt x="1878387" y="365760"/>
                </a:cubicBezTo>
                <a:cubicBezTo>
                  <a:pt x="1917757" y="427990"/>
                  <a:pt x="1920297" y="490220"/>
                  <a:pt x="1931727" y="548640"/>
                </a:cubicBezTo>
                <a:cubicBezTo>
                  <a:pt x="1943157" y="607060"/>
                  <a:pt x="1944427" y="664210"/>
                  <a:pt x="1946967" y="716280"/>
                </a:cubicBezTo>
                <a:cubicBezTo>
                  <a:pt x="1949507" y="768350"/>
                  <a:pt x="1946967" y="861060"/>
                  <a:pt x="1946967" y="861060"/>
                </a:cubicBezTo>
                <a:cubicBezTo>
                  <a:pt x="1946967" y="908050"/>
                  <a:pt x="1948237" y="963930"/>
                  <a:pt x="1946967" y="998220"/>
                </a:cubicBezTo>
                <a:cubicBezTo>
                  <a:pt x="1945697" y="1032510"/>
                  <a:pt x="1948237" y="1035050"/>
                  <a:pt x="1939347" y="1066800"/>
                </a:cubicBezTo>
                <a:cubicBezTo>
                  <a:pt x="1930457" y="1098550"/>
                  <a:pt x="1910137" y="1154430"/>
                  <a:pt x="1893627" y="1188720"/>
                </a:cubicBezTo>
                <a:cubicBezTo>
                  <a:pt x="1877117" y="1223010"/>
                  <a:pt x="1864417" y="1247140"/>
                  <a:pt x="1840287" y="1272540"/>
                </a:cubicBezTo>
                <a:cubicBezTo>
                  <a:pt x="1816157" y="1297940"/>
                  <a:pt x="1774247" y="1327150"/>
                  <a:pt x="1748847" y="1341120"/>
                </a:cubicBezTo>
                <a:cubicBezTo>
                  <a:pt x="1723447" y="1355090"/>
                  <a:pt x="1705667" y="1351280"/>
                  <a:pt x="1687887" y="1356360"/>
                </a:cubicBezTo>
                <a:cubicBezTo>
                  <a:pt x="1670107" y="1361440"/>
                  <a:pt x="1656137" y="1353820"/>
                  <a:pt x="1642167" y="1371600"/>
                </a:cubicBezTo>
                <a:cubicBezTo>
                  <a:pt x="1628197" y="1389380"/>
                  <a:pt x="1616767" y="1430020"/>
                  <a:pt x="1611687" y="1485900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25CC3CC3-6CB0-47A3-9FB3-79FB75B33DCD}"/>
              </a:ext>
            </a:extLst>
          </p:cNvPr>
          <p:cNvSpPr/>
          <p:nvPr/>
        </p:nvSpPr>
        <p:spPr>
          <a:xfrm rot="3549279">
            <a:off x="634206" y="3439319"/>
            <a:ext cx="938213" cy="803275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8831"/>
              <a:gd name="connsiteY0" fmla="*/ 6928 h 739668"/>
              <a:gd name="connsiteX1" fmla="*/ 686669 w 888831"/>
              <a:gd name="connsiteY1" fmla="*/ 56377 h 739668"/>
              <a:gd name="connsiteX2" fmla="*/ 806531 w 888831"/>
              <a:gd name="connsiteY2" fmla="*/ 142858 h 739668"/>
              <a:gd name="connsiteX3" fmla="*/ 874551 w 888831"/>
              <a:gd name="connsiteY3" fmla="*/ 304839 h 739668"/>
              <a:gd name="connsiteX4" fmla="*/ 885233 w 888831"/>
              <a:gd name="connsiteY4" fmla="*/ 415309 h 739668"/>
              <a:gd name="connsiteX5" fmla="*/ 836669 w 888831"/>
              <a:gd name="connsiteY5" fmla="*/ 630048 h 739668"/>
              <a:gd name="connsiteX6" fmla="*/ 704968 w 888831"/>
              <a:gd name="connsiteY6" fmla="*/ 714189 h 739668"/>
              <a:gd name="connsiteX7" fmla="*/ 468180 w 888831"/>
              <a:gd name="connsiteY7" fmla="*/ 739230 h 739668"/>
              <a:gd name="connsiteX8" fmla="*/ 249816 w 888831"/>
              <a:gd name="connsiteY8" fmla="*/ 698286 h 739668"/>
              <a:gd name="connsiteX9" fmla="*/ 99690 w 888831"/>
              <a:gd name="connsiteY9" fmla="*/ 584040 h 739668"/>
              <a:gd name="connsiteX10" fmla="*/ 4156 w 888831"/>
              <a:gd name="connsiteY10" fmla="*/ 374259 h 739668"/>
              <a:gd name="connsiteX11" fmla="*/ 31451 w 888831"/>
              <a:gd name="connsiteY11" fmla="*/ 182031 h 739668"/>
              <a:gd name="connsiteX12" fmla="*/ 158717 w 888831"/>
              <a:gd name="connsiteY12" fmla="*/ 70882 h 739668"/>
              <a:gd name="connsiteX13" fmla="*/ 284048 w 888831"/>
              <a:gd name="connsiteY13" fmla="*/ 13763 h 739668"/>
              <a:gd name="connsiteX14" fmla="*/ 392189 w 888831"/>
              <a:gd name="connsiteY14" fmla="*/ 573 h 739668"/>
              <a:gd name="connsiteX15" fmla="*/ 539603 w 888831"/>
              <a:gd name="connsiteY15" fmla="*/ 6928 h 739668"/>
              <a:gd name="connsiteX0" fmla="*/ 539603 w 898571"/>
              <a:gd name="connsiteY0" fmla="*/ 6928 h 747951"/>
              <a:gd name="connsiteX1" fmla="*/ 686669 w 898571"/>
              <a:gd name="connsiteY1" fmla="*/ 56377 h 747951"/>
              <a:gd name="connsiteX2" fmla="*/ 806531 w 898571"/>
              <a:gd name="connsiteY2" fmla="*/ 142858 h 747951"/>
              <a:gd name="connsiteX3" fmla="*/ 874551 w 898571"/>
              <a:gd name="connsiteY3" fmla="*/ 304839 h 747951"/>
              <a:gd name="connsiteX4" fmla="*/ 885233 w 898571"/>
              <a:gd name="connsiteY4" fmla="*/ 415309 h 747951"/>
              <a:gd name="connsiteX5" fmla="*/ 704968 w 898571"/>
              <a:gd name="connsiteY5" fmla="*/ 714189 h 747951"/>
              <a:gd name="connsiteX6" fmla="*/ 468180 w 898571"/>
              <a:gd name="connsiteY6" fmla="*/ 739230 h 747951"/>
              <a:gd name="connsiteX7" fmla="*/ 249816 w 898571"/>
              <a:gd name="connsiteY7" fmla="*/ 698286 h 747951"/>
              <a:gd name="connsiteX8" fmla="*/ 99690 w 898571"/>
              <a:gd name="connsiteY8" fmla="*/ 584040 h 747951"/>
              <a:gd name="connsiteX9" fmla="*/ 4156 w 898571"/>
              <a:gd name="connsiteY9" fmla="*/ 374259 h 747951"/>
              <a:gd name="connsiteX10" fmla="*/ 31451 w 898571"/>
              <a:gd name="connsiteY10" fmla="*/ 182031 h 747951"/>
              <a:gd name="connsiteX11" fmla="*/ 158717 w 898571"/>
              <a:gd name="connsiteY11" fmla="*/ 70882 h 747951"/>
              <a:gd name="connsiteX12" fmla="*/ 284048 w 898571"/>
              <a:gd name="connsiteY12" fmla="*/ 13763 h 747951"/>
              <a:gd name="connsiteX13" fmla="*/ 392189 w 898571"/>
              <a:gd name="connsiteY13" fmla="*/ 573 h 747951"/>
              <a:gd name="connsiteX14" fmla="*/ 539603 w 898571"/>
              <a:gd name="connsiteY14" fmla="*/ 6928 h 74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98571" h="747951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913497" y="347084"/>
                  <a:pt x="885233" y="415309"/>
                </a:cubicBezTo>
                <a:cubicBezTo>
                  <a:pt x="856969" y="483534"/>
                  <a:pt x="774477" y="660202"/>
                  <a:pt x="704968" y="714189"/>
                </a:cubicBezTo>
                <a:cubicBezTo>
                  <a:pt x="635459" y="76817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5D68EF4B-4FA4-4156-9374-92742ADD54D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879600" y="2020888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2C8170DF-49ED-43B8-9CD8-13C1862D797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30513" y="2173288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8498FD13-C161-4C45-9250-0A80F2490F0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98713" y="3171825"/>
            <a:ext cx="0" cy="4333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4E6D8047-F3AA-4516-915F-93D6875ED44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101725" y="3605213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83661D5-68FD-4167-AA33-A43A08D8B1F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94113" y="1012825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D95980C0-DE90-4A81-A51B-96D899CD47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49675" y="20240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6AFE0834-DC01-4BFC-B6E4-45B015EEF0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78213" y="3159125"/>
            <a:ext cx="0" cy="4460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2B83DB7B-836D-4D86-ABE2-AE7508DD66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43175" y="1155700"/>
            <a:ext cx="0" cy="4460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0C8FED4D-1620-4DAC-A5E7-EACB4B6581B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85825" y="21764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00A37318-27E1-4057-889F-D73D183673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90650" y="10715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52DCA3E4-DE2D-4C1E-AC90-9AA6EB67EA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62088" y="2871788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ABD7579E-345A-4EBF-BC72-6FE272A50D2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17850" y="3900488"/>
            <a:ext cx="11113" cy="352425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54E3C3F4-BD71-4433-8B0D-979004CDED01}"/>
              </a:ext>
            </a:extLst>
          </p:cNvPr>
          <p:cNvSpPr/>
          <p:nvPr/>
        </p:nvSpPr>
        <p:spPr>
          <a:xfrm>
            <a:off x="3060700" y="925513"/>
            <a:ext cx="930275" cy="739775"/>
          </a:xfrm>
          <a:custGeom>
            <a:avLst/>
            <a:gdLst>
              <a:gd name="connsiteX0" fmla="*/ 244 w 929995"/>
              <a:gd name="connsiteY0" fmla="*/ 0 h 741397"/>
              <a:gd name="connsiteX1" fmla="*/ 15484 w 929995"/>
              <a:gd name="connsiteY1" fmla="*/ 137160 h 741397"/>
              <a:gd name="connsiteX2" fmla="*/ 99304 w 929995"/>
              <a:gd name="connsiteY2" fmla="*/ 464820 h 741397"/>
              <a:gd name="connsiteX3" fmla="*/ 228844 w 929995"/>
              <a:gd name="connsiteY3" fmla="*/ 579120 h 741397"/>
              <a:gd name="connsiteX4" fmla="*/ 487924 w 929995"/>
              <a:gd name="connsiteY4" fmla="*/ 708660 h 741397"/>
              <a:gd name="connsiteX5" fmla="*/ 579364 w 929995"/>
              <a:gd name="connsiteY5" fmla="*/ 708660 h 741397"/>
              <a:gd name="connsiteX6" fmla="*/ 876544 w 929995"/>
              <a:gd name="connsiteY6" fmla="*/ 739140 h 741397"/>
              <a:gd name="connsiteX7" fmla="*/ 929884 w 929995"/>
              <a:gd name="connsiteY7" fmla="*/ 739140 h 741397"/>
              <a:gd name="connsiteX8" fmla="*/ 929884 w 929995"/>
              <a:gd name="connsiteY8" fmla="*/ 739140 h 741397"/>
              <a:gd name="connsiteX9" fmla="*/ 929884 w 929995"/>
              <a:gd name="connsiteY9" fmla="*/ 739140 h 741397"/>
              <a:gd name="connsiteX0" fmla="*/ 244 w 929995"/>
              <a:gd name="connsiteY0" fmla="*/ 0 h 741397"/>
              <a:gd name="connsiteX1" fmla="*/ 15484 w 929995"/>
              <a:gd name="connsiteY1" fmla="*/ 137160 h 741397"/>
              <a:gd name="connsiteX2" fmla="*/ 99304 w 929995"/>
              <a:gd name="connsiteY2" fmla="*/ 464820 h 741397"/>
              <a:gd name="connsiteX3" fmla="*/ 228844 w 929995"/>
              <a:gd name="connsiteY3" fmla="*/ 579120 h 741397"/>
              <a:gd name="connsiteX4" fmla="*/ 442204 w 929995"/>
              <a:gd name="connsiteY4" fmla="*/ 693420 h 741397"/>
              <a:gd name="connsiteX5" fmla="*/ 579364 w 929995"/>
              <a:gd name="connsiteY5" fmla="*/ 708660 h 741397"/>
              <a:gd name="connsiteX6" fmla="*/ 876544 w 929995"/>
              <a:gd name="connsiteY6" fmla="*/ 739140 h 741397"/>
              <a:gd name="connsiteX7" fmla="*/ 929884 w 929995"/>
              <a:gd name="connsiteY7" fmla="*/ 739140 h 741397"/>
              <a:gd name="connsiteX8" fmla="*/ 929884 w 929995"/>
              <a:gd name="connsiteY8" fmla="*/ 739140 h 741397"/>
              <a:gd name="connsiteX9" fmla="*/ 929884 w 929995"/>
              <a:gd name="connsiteY9" fmla="*/ 739140 h 741397"/>
              <a:gd name="connsiteX0" fmla="*/ 244 w 929884"/>
              <a:gd name="connsiteY0" fmla="*/ 0 h 740268"/>
              <a:gd name="connsiteX1" fmla="*/ 15484 w 929884"/>
              <a:gd name="connsiteY1" fmla="*/ 137160 h 740268"/>
              <a:gd name="connsiteX2" fmla="*/ 99304 w 929884"/>
              <a:gd name="connsiteY2" fmla="*/ 464820 h 740268"/>
              <a:gd name="connsiteX3" fmla="*/ 228844 w 929884"/>
              <a:gd name="connsiteY3" fmla="*/ 579120 h 740268"/>
              <a:gd name="connsiteX4" fmla="*/ 442204 w 929884"/>
              <a:gd name="connsiteY4" fmla="*/ 693420 h 740268"/>
              <a:gd name="connsiteX5" fmla="*/ 655564 w 929884"/>
              <a:gd name="connsiteY5" fmla="*/ 723900 h 740268"/>
              <a:gd name="connsiteX6" fmla="*/ 876544 w 929884"/>
              <a:gd name="connsiteY6" fmla="*/ 739140 h 740268"/>
              <a:gd name="connsiteX7" fmla="*/ 929884 w 929884"/>
              <a:gd name="connsiteY7" fmla="*/ 739140 h 740268"/>
              <a:gd name="connsiteX8" fmla="*/ 929884 w 929884"/>
              <a:gd name="connsiteY8" fmla="*/ 739140 h 740268"/>
              <a:gd name="connsiteX9" fmla="*/ 929884 w 929884"/>
              <a:gd name="connsiteY9" fmla="*/ 739140 h 740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884" h="740268">
                <a:moveTo>
                  <a:pt x="244" y="0"/>
                </a:moveTo>
                <a:cubicBezTo>
                  <a:pt x="-391" y="29845"/>
                  <a:pt x="-1026" y="59690"/>
                  <a:pt x="15484" y="137160"/>
                </a:cubicBezTo>
                <a:cubicBezTo>
                  <a:pt x="31994" y="214630"/>
                  <a:pt x="63744" y="391160"/>
                  <a:pt x="99304" y="464820"/>
                </a:cubicBezTo>
                <a:cubicBezTo>
                  <a:pt x="134864" y="538480"/>
                  <a:pt x="171694" y="541020"/>
                  <a:pt x="228844" y="579120"/>
                </a:cubicBezTo>
                <a:cubicBezTo>
                  <a:pt x="285994" y="617220"/>
                  <a:pt x="371084" y="669290"/>
                  <a:pt x="442204" y="693420"/>
                </a:cubicBezTo>
                <a:cubicBezTo>
                  <a:pt x="513324" y="717550"/>
                  <a:pt x="583174" y="716280"/>
                  <a:pt x="655564" y="723900"/>
                </a:cubicBezTo>
                <a:lnTo>
                  <a:pt x="876544" y="739140"/>
                </a:lnTo>
                <a:cubicBezTo>
                  <a:pt x="922264" y="741680"/>
                  <a:pt x="929884" y="739140"/>
                  <a:pt x="929884" y="739140"/>
                </a:cubicBezTo>
                <a:lnTo>
                  <a:pt x="929884" y="739140"/>
                </a:lnTo>
                <a:lnTo>
                  <a:pt x="929884" y="739140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 dirty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584BC3B1-EFD2-42F3-86AF-5A7753C29BFF}"/>
              </a:ext>
            </a:extLst>
          </p:cNvPr>
          <p:cNvSpPr/>
          <p:nvPr/>
        </p:nvSpPr>
        <p:spPr>
          <a:xfrm>
            <a:off x="684213" y="3241675"/>
            <a:ext cx="930275" cy="1036638"/>
          </a:xfrm>
          <a:custGeom>
            <a:avLst/>
            <a:gdLst>
              <a:gd name="connsiteX0" fmla="*/ 0 w 931684"/>
              <a:gd name="connsiteY0" fmla="*/ 0 h 1036320"/>
              <a:gd name="connsiteX1" fmla="*/ 251460 w 931684"/>
              <a:gd name="connsiteY1" fmla="*/ 22860 h 1036320"/>
              <a:gd name="connsiteX2" fmla="*/ 403860 w 931684"/>
              <a:gd name="connsiteY2" fmla="*/ 30480 h 1036320"/>
              <a:gd name="connsiteX3" fmla="*/ 548640 w 931684"/>
              <a:gd name="connsiteY3" fmla="*/ 106680 h 1036320"/>
              <a:gd name="connsiteX4" fmla="*/ 723900 w 931684"/>
              <a:gd name="connsiteY4" fmla="*/ 236220 h 1036320"/>
              <a:gd name="connsiteX5" fmla="*/ 883920 w 931684"/>
              <a:gd name="connsiteY5" fmla="*/ 457200 h 1036320"/>
              <a:gd name="connsiteX6" fmla="*/ 922020 w 931684"/>
              <a:gd name="connsiteY6" fmla="*/ 678180 h 1036320"/>
              <a:gd name="connsiteX7" fmla="*/ 929640 w 931684"/>
              <a:gd name="connsiteY7" fmla="*/ 815340 h 1036320"/>
              <a:gd name="connsiteX8" fmla="*/ 891540 w 931684"/>
              <a:gd name="connsiteY8" fmla="*/ 1036320 h 1036320"/>
              <a:gd name="connsiteX9" fmla="*/ 891540 w 931684"/>
              <a:gd name="connsiteY9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1684" h="1036320">
                <a:moveTo>
                  <a:pt x="0" y="0"/>
                </a:moveTo>
                <a:lnTo>
                  <a:pt x="251460" y="22860"/>
                </a:lnTo>
                <a:cubicBezTo>
                  <a:pt x="318770" y="27940"/>
                  <a:pt x="354330" y="16510"/>
                  <a:pt x="403860" y="30480"/>
                </a:cubicBezTo>
                <a:cubicBezTo>
                  <a:pt x="453390" y="44450"/>
                  <a:pt x="495300" y="72390"/>
                  <a:pt x="548640" y="106680"/>
                </a:cubicBezTo>
                <a:cubicBezTo>
                  <a:pt x="601980" y="140970"/>
                  <a:pt x="668020" y="177800"/>
                  <a:pt x="723900" y="236220"/>
                </a:cubicBezTo>
                <a:cubicBezTo>
                  <a:pt x="779780" y="294640"/>
                  <a:pt x="850900" y="383540"/>
                  <a:pt x="883920" y="457200"/>
                </a:cubicBezTo>
                <a:cubicBezTo>
                  <a:pt x="916940" y="530860"/>
                  <a:pt x="914400" y="618490"/>
                  <a:pt x="922020" y="678180"/>
                </a:cubicBezTo>
                <a:cubicBezTo>
                  <a:pt x="929640" y="737870"/>
                  <a:pt x="934720" y="755650"/>
                  <a:pt x="929640" y="815340"/>
                </a:cubicBezTo>
                <a:cubicBezTo>
                  <a:pt x="924560" y="875030"/>
                  <a:pt x="891540" y="1036320"/>
                  <a:pt x="891540" y="1036320"/>
                </a:cubicBezTo>
                <a:lnTo>
                  <a:pt x="891540" y="1036320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6F9C0557-094A-40CE-BCF3-3692888CF7EF}"/>
              </a:ext>
            </a:extLst>
          </p:cNvPr>
          <p:cNvSpPr/>
          <p:nvPr/>
        </p:nvSpPr>
        <p:spPr>
          <a:xfrm rot="5400000">
            <a:off x="-1160462" y="2527300"/>
            <a:ext cx="3608387" cy="1444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BACBFF97-12ED-4047-A411-153D8AB995B0}"/>
              </a:ext>
            </a:extLst>
          </p:cNvPr>
          <p:cNvSpPr/>
          <p:nvPr/>
        </p:nvSpPr>
        <p:spPr>
          <a:xfrm rot="5400000">
            <a:off x="2250282" y="2528094"/>
            <a:ext cx="3608387" cy="14287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50A6EBB-C356-4241-B400-0AE437E02B50}"/>
              </a:ext>
            </a:extLst>
          </p:cNvPr>
          <p:cNvSpPr/>
          <p:nvPr/>
        </p:nvSpPr>
        <p:spPr>
          <a:xfrm>
            <a:off x="598488" y="795338"/>
            <a:ext cx="3606800" cy="1444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3D49F331-2705-4F36-9CE7-AD59CA5C98D3}"/>
              </a:ext>
            </a:extLst>
          </p:cNvPr>
          <p:cNvSpPr/>
          <p:nvPr/>
        </p:nvSpPr>
        <p:spPr>
          <a:xfrm>
            <a:off x="454025" y="4252913"/>
            <a:ext cx="3606800" cy="14287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8E5E5077-B9B6-4AA0-99B1-35A0DC04D57F}"/>
              </a:ext>
            </a:extLst>
          </p:cNvPr>
          <p:cNvGrpSpPr>
            <a:grpSpLocks/>
          </p:cNvGrpSpPr>
          <p:nvPr/>
        </p:nvGrpSpPr>
        <p:grpSpPr bwMode="auto">
          <a:xfrm>
            <a:off x="4379913" y="787400"/>
            <a:ext cx="3822700" cy="3606800"/>
            <a:chOff x="4493433" y="539673"/>
            <a:chExt cx="3822983" cy="3606959"/>
          </a:xfrm>
        </p:grpSpPr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B03BF25D-B76B-45D1-A91D-90D17DC8EE8F}"/>
                </a:ext>
              </a:extLst>
            </p:cNvPr>
            <p:cNvSpPr/>
            <p:nvPr/>
          </p:nvSpPr>
          <p:spPr>
            <a:xfrm>
              <a:off x="4493433" y="3949773"/>
              <a:ext cx="3607067" cy="1444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1" name="フリーフォーム 90">
              <a:extLst>
                <a:ext uri="{FF2B5EF4-FFF2-40B4-BE49-F238E27FC236}">
                  <a16:creationId xmlns:a16="http://schemas.microsoft.com/office/drawing/2014/main" id="{625F0E83-8120-455A-B712-E40520EF0D2D}"/>
                </a:ext>
              </a:extLst>
            </p:cNvPr>
            <p:cNvSpPr/>
            <p:nvPr/>
          </p:nvSpPr>
          <p:spPr>
            <a:xfrm>
              <a:off x="5480931" y="1385848"/>
              <a:ext cx="1948006" cy="2348016"/>
            </a:xfrm>
            <a:custGeom>
              <a:avLst/>
              <a:gdLst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72647 w 1948095"/>
                <a:gd name="connsiteY41" fmla="*/ 152400 h 2347889"/>
                <a:gd name="connsiteX42" fmla="*/ 176408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76408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0980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78387 w 1948095"/>
                <a:gd name="connsiteY42" fmla="*/ 365760 h 2347889"/>
                <a:gd name="connsiteX43" fmla="*/ 1931727 w 1948095"/>
                <a:gd name="connsiteY43" fmla="*/ 548640 h 2347889"/>
                <a:gd name="connsiteX44" fmla="*/ 1946967 w 1948095"/>
                <a:gd name="connsiteY44" fmla="*/ 716280 h 2347889"/>
                <a:gd name="connsiteX45" fmla="*/ 1946967 w 1948095"/>
                <a:gd name="connsiteY45" fmla="*/ 861060 h 2347889"/>
                <a:gd name="connsiteX46" fmla="*/ 1946967 w 1948095"/>
                <a:gd name="connsiteY46" fmla="*/ 998220 h 2347889"/>
                <a:gd name="connsiteX47" fmla="*/ 1939347 w 1948095"/>
                <a:gd name="connsiteY47" fmla="*/ 1066800 h 2347889"/>
                <a:gd name="connsiteX48" fmla="*/ 1893627 w 1948095"/>
                <a:gd name="connsiteY48" fmla="*/ 1188720 h 2347889"/>
                <a:gd name="connsiteX49" fmla="*/ 1840287 w 1948095"/>
                <a:gd name="connsiteY49" fmla="*/ 1272540 h 2347889"/>
                <a:gd name="connsiteX50" fmla="*/ 1748847 w 1948095"/>
                <a:gd name="connsiteY50" fmla="*/ 1341120 h 2347889"/>
                <a:gd name="connsiteX51" fmla="*/ 1687887 w 1948095"/>
                <a:gd name="connsiteY51" fmla="*/ 1356360 h 2347889"/>
                <a:gd name="connsiteX52" fmla="*/ 1642167 w 1948095"/>
                <a:gd name="connsiteY52" fmla="*/ 1371600 h 2347889"/>
                <a:gd name="connsiteX53" fmla="*/ 1611687 w 1948095"/>
                <a:gd name="connsiteY53" fmla="*/ 1485900 h 23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948095" h="2347889">
                  <a:moveTo>
                    <a:pt x="1611687" y="1485900"/>
                  </a:moveTo>
                  <a:cubicBezTo>
                    <a:pt x="1606607" y="1541780"/>
                    <a:pt x="1614227" y="1631950"/>
                    <a:pt x="1611687" y="1706880"/>
                  </a:cubicBezTo>
                  <a:cubicBezTo>
                    <a:pt x="1609147" y="1781810"/>
                    <a:pt x="1625657" y="1859280"/>
                    <a:pt x="1596447" y="1935480"/>
                  </a:cubicBezTo>
                  <a:cubicBezTo>
                    <a:pt x="1567237" y="2011680"/>
                    <a:pt x="1497387" y="2104390"/>
                    <a:pt x="1436427" y="2164080"/>
                  </a:cubicBezTo>
                  <a:cubicBezTo>
                    <a:pt x="1375467" y="2223770"/>
                    <a:pt x="1300537" y="2268220"/>
                    <a:pt x="1230687" y="2293620"/>
                  </a:cubicBezTo>
                  <a:cubicBezTo>
                    <a:pt x="1160837" y="2319020"/>
                    <a:pt x="1017327" y="2316480"/>
                    <a:pt x="1017327" y="2316480"/>
                  </a:cubicBezTo>
                  <a:cubicBezTo>
                    <a:pt x="920807" y="2325370"/>
                    <a:pt x="731577" y="2353310"/>
                    <a:pt x="651567" y="2346960"/>
                  </a:cubicBezTo>
                  <a:cubicBezTo>
                    <a:pt x="571557" y="2340610"/>
                    <a:pt x="570287" y="2312670"/>
                    <a:pt x="537267" y="2278380"/>
                  </a:cubicBezTo>
                  <a:cubicBezTo>
                    <a:pt x="504247" y="2244090"/>
                    <a:pt x="468687" y="2190750"/>
                    <a:pt x="453447" y="2141220"/>
                  </a:cubicBezTo>
                  <a:cubicBezTo>
                    <a:pt x="438207" y="2091690"/>
                    <a:pt x="445827" y="2024380"/>
                    <a:pt x="445827" y="1981200"/>
                  </a:cubicBezTo>
                  <a:cubicBezTo>
                    <a:pt x="445827" y="1938020"/>
                    <a:pt x="448367" y="1913890"/>
                    <a:pt x="453447" y="1882140"/>
                  </a:cubicBezTo>
                  <a:cubicBezTo>
                    <a:pt x="458527" y="1850390"/>
                    <a:pt x="461067" y="1827530"/>
                    <a:pt x="476307" y="1790700"/>
                  </a:cubicBezTo>
                  <a:cubicBezTo>
                    <a:pt x="491547" y="1753870"/>
                    <a:pt x="527107" y="1704340"/>
                    <a:pt x="544887" y="1661160"/>
                  </a:cubicBezTo>
                  <a:cubicBezTo>
                    <a:pt x="562667" y="1617980"/>
                    <a:pt x="572827" y="1573530"/>
                    <a:pt x="582987" y="1531620"/>
                  </a:cubicBezTo>
                  <a:cubicBezTo>
                    <a:pt x="593147" y="1489710"/>
                    <a:pt x="600767" y="1435100"/>
                    <a:pt x="605847" y="1409700"/>
                  </a:cubicBezTo>
                  <a:cubicBezTo>
                    <a:pt x="610927" y="1384300"/>
                    <a:pt x="614737" y="1394460"/>
                    <a:pt x="613467" y="1379220"/>
                  </a:cubicBezTo>
                  <a:cubicBezTo>
                    <a:pt x="612197" y="1363980"/>
                    <a:pt x="609657" y="1338580"/>
                    <a:pt x="598227" y="1318260"/>
                  </a:cubicBezTo>
                  <a:cubicBezTo>
                    <a:pt x="586797" y="1297940"/>
                    <a:pt x="574097" y="1278890"/>
                    <a:pt x="544887" y="1257300"/>
                  </a:cubicBezTo>
                  <a:cubicBezTo>
                    <a:pt x="515677" y="1235710"/>
                    <a:pt x="463607" y="1206500"/>
                    <a:pt x="422967" y="1188720"/>
                  </a:cubicBezTo>
                  <a:cubicBezTo>
                    <a:pt x="382327" y="1170940"/>
                    <a:pt x="331527" y="1159510"/>
                    <a:pt x="301047" y="1150620"/>
                  </a:cubicBezTo>
                  <a:cubicBezTo>
                    <a:pt x="270567" y="1141730"/>
                    <a:pt x="261677" y="1149350"/>
                    <a:pt x="240087" y="1135380"/>
                  </a:cubicBezTo>
                  <a:cubicBezTo>
                    <a:pt x="218497" y="1121410"/>
                    <a:pt x="194367" y="1092200"/>
                    <a:pt x="171507" y="1066800"/>
                  </a:cubicBezTo>
                  <a:cubicBezTo>
                    <a:pt x="148647" y="1041400"/>
                    <a:pt x="120707" y="1012190"/>
                    <a:pt x="102927" y="982980"/>
                  </a:cubicBezTo>
                  <a:cubicBezTo>
                    <a:pt x="85147" y="953770"/>
                    <a:pt x="74987" y="928370"/>
                    <a:pt x="64827" y="891540"/>
                  </a:cubicBezTo>
                  <a:cubicBezTo>
                    <a:pt x="54667" y="854710"/>
                    <a:pt x="52127" y="814070"/>
                    <a:pt x="41967" y="762000"/>
                  </a:cubicBezTo>
                  <a:cubicBezTo>
                    <a:pt x="31807" y="709930"/>
                    <a:pt x="10217" y="636270"/>
                    <a:pt x="3867" y="579120"/>
                  </a:cubicBezTo>
                  <a:cubicBezTo>
                    <a:pt x="-2483" y="521970"/>
                    <a:pt x="57" y="466090"/>
                    <a:pt x="3867" y="419100"/>
                  </a:cubicBezTo>
                  <a:cubicBezTo>
                    <a:pt x="7677" y="372110"/>
                    <a:pt x="12757" y="337820"/>
                    <a:pt x="26727" y="297180"/>
                  </a:cubicBezTo>
                  <a:cubicBezTo>
                    <a:pt x="40697" y="256540"/>
                    <a:pt x="49587" y="210820"/>
                    <a:pt x="87687" y="175260"/>
                  </a:cubicBezTo>
                  <a:cubicBezTo>
                    <a:pt x="125787" y="139700"/>
                    <a:pt x="196907" y="110490"/>
                    <a:pt x="255327" y="83820"/>
                  </a:cubicBezTo>
                  <a:cubicBezTo>
                    <a:pt x="313747" y="57150"/>
                    <a:pt x="382327" y="29210"/>
                    <a:pt x="438207" y="15240"/>
                  </a:cubicBezTo>
                  <a:cubicBezTo>
                    <a:pt x="494087" y="1270"/>
                    <a:pt x="553777" y="0"/>
                    <a:pt x="590607" y="0"/>
                  </a:cubicBezTo>
                  <a:cubicBezTo>
                    <a:pt x="627437" y="0"/>
                    <a:pt x="624897" y="6350"/>
                    <a:pt x="659187" y="15240"/>
                  </a:cubicBezTo>
                  <a:cubicBezTo>
                    <a:pt x="693477" y="24130"/>
                    <a:pt x="762057" y="34290"/>
                    <a:pt x="796347" y="53340"/>
                  </a:cubicBezTo>
                  <a:cubicBezTo>
                    <a:pt x="830637" y="72390"/>
                    <a:pt x="844607" y="109220"/>
                    <a:pt x="864927" y="129540"/>
                  </a:cubicBezTo>
                  <a:cubicBezTo>
                    <a:pt x="885247" y="149860"/>
                    <a:pt x="901757" y="166370"/>
                    <a:pt x="918267" y="175260"/>
                  </a:cubicBezTo>
                  <a:cubicBezTo>
                    <a:pt x="934777" y="184150"/>
                    <a:pt x="936047" y="179070"/>
                    <a:pt x="963987" y="182880"/>
                  </a:cubicBezTo>
                  <a:cubicBezTo>
                    <a:pt x="991927" y="186690"/>
                    <a:pt x="1041457" y="195580"/>
                    <a:pt x="1085907" y="198120"/>
                  </a:cubicBezTo>
                  <a:cubicBezTo>
                    <a:pt x="1130357" y="200660"/>
                    <a:pt x="1184967" y="201930"/>
                    <a:pt x="1230687" y="198120"/>
                  </a:cubicBezTo>
                  <a:cubicBezTo>
                    <a:pt x="1276407" y="194310"/>
                    <a:pt x="1318317" y="180340"/>
                    <a:pt x="1360227" y="175260"/>
                  </a:cubicBezTo>
                  <a:cubicBezTo>
                    <a:pt x="1402137" y="170180"/>
                    <a:pt x="1426267" y="167640"/>
                    <a:pt x="1482147" y="167640"/>
                  </a:cubicBezTo>
                  <a:cubicBezTo>
                    <a:pt x="1538027" y="167640"/>
                    <a:pt x="1629467" y="142240"/>
                    <a:pt x="1695507" y="175260"/>
                  </a:cubicBezTo>
                  <a:cubicBezTo>
                    <a:pt x="1761547" y="208280"/>
                    <a:pt x="1839017" y="303530"/>
                    <a:pt x="1878387" y="365760"/>
                  </a:cubicBezTo>
                  <a:cubicBezTo>
                    <a:pt x="1917757" y="427990"/>
                    <a:pt x="1920297" y="490220"/>
                    <a:pt x="1931727" y="548640"/>
                  </a:cubicBezTo>
                  <a:cubicBezTo>
                    <a:pt x="1943157" y="607060"/>
                    <a:pt x="1944427" y="664210"/>
                    <a:pt x="1946967" y="716280"/>
                  </a:cubicBezTo>
                  <a:cubicBezTo>
                    <a:pt x="1949507" y="768350"/>
                    <a:pt x="1946967" y="861060"/>
                    <a:pt x="1946967" y="861060"/>
                  </a:cubicBezTo>
                  <a:cubicBezTo>
                    <a:pt x="1946967" y="908050"/>
                    <a:pt x="1948237" y="963930"/>
                    <a:pt x="1946967" y="998220"/>
                  </a:cubicBezTo>
                  <a:cubicBezTo>
                    <a:pt x="1945697" y="1032510"/>
                    <a:pt x="1948237" y="1035050"/>
                    <a:pt x="1939347" y="1066800"/>
                  </a:cubicBezTo>
                  <a:cubicBezTo>
                    <a:pt x="1930457" y="1098550"/>
                    <a:pt x="1910137" y="1154430"/>
                    <a:pt x="1893627" y="1188720"/>
                  </a:cubicBezTo>
                  <a:cubicBezTo>
                    <a:pt x="1877117" y="1223010"/>
                    <a:pt x="1864417" y="1247140"/>
                    <a:pt x="1840287" y="1272540"/>
                  </a:cubicBezTo>
                  <a:cubicBezTo>
                    <a:pt x="1816157" y="1297940"/>
                    <a:pt x="1774247" y="1327150"/>
                    <a:pt x="1748847" y="1341120"/>
                  </a:cubicBezTo>
                  <a:cubicBezTo>
                    <a:pt x="1723447" y="1355090"/>
                    <a:pt x="1705667" y="1351280"/>
                    <a:pt x="1687887" y="1356360"/>
                  </a:cubicBezTo>
                  <a:cubicBezTo>
                    <a:pt x="1670107" y="1361440"/>
                    <a:pt x="1656137" y="1353820"/>
                    <a:pt x="1642167" y="1371600"/>
                  </a:cubicBezTo>
                  <a:cubicBezTo>
                    <a:pt x="1628197" y="1389380"/>
                    <a:pt x="1616767" y="1430020"/>
                    <a:pt x="1611687" y="1485900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cxnSp>
          <p:nvCxnSpPr>
            <p:cNvPr id="112687" name="直線矢印コネクタ 91">
              <a:extLst>
                <a:ext uri="{FF2B5EF4-FFF2-40B4-BE49-F238E27FC236}">
                  <a16:creationId xmlns:a16="http://schemas.microsoft.com/office/drawing/2014/main" id="{6CAF1AE9-641C-41C2-AB42-3BF5EC82E4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611453" y="2246641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8" name="直線矢印コネクタ 92">
              <a:extLst>
                <a:ext uri="{FF2B5EF4-FFF2-40B4-BE49-F238E27FC236}">
                  <a16:creationId xmlns:a16="http://schemas.microsoft.com/office/drawing/2014/main" id="{EB563827-375A-46D2-93B3-5AE89310A2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213513" y="3347985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9" name="直線矢印コネクタ 93">
              <a:extLst>
                <a:ext uri="{FF2B5EF4-FFF2-40B4-BE49-F238E27FC236}">
                  <a16:creationId xmlns:a16="http://schemas.microsoft.com/office/drawing/2014/main" id="{E3ED56FF-544B-4778-AA9A-E92DAFDBF8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805801" y="755697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0" name="直線矢印コネクタ 94">
              <a:extLst>
                <a:ext uri="{FF2B5EF4-FFF2-40B4-BE49-F238E27FC236}">
                  <a16:creationId xmlns:a16="http://schemas.microsoft.com/office/drawing/2014/main" id="{B7FA6857-A9D8-4FE5-9D0E-843C2203059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89777" y="2902952"/>
              <a:ext cx="0" cy="445033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1" name="直線矢印コネクタ 95">
              <a:extLst>
                <a:ext uri="{FF2B5EF4-FFF2-40B4-BE49-F238E27FC236}">
                  <a16:creationId xmlns:a16="http://schemas.microsoft.com/office/drawing/2014/main" id="{126BFBDE-15F2-411D-B2BB-45E17F1BB0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01545" y="814720"/>
              <a:ext cx="0" cy="445033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7" name="フリーフォーム 96">
              <a:extLst>
                <a:ext uri="{FF2B5EF4-FFF2-40B4-BE49-F238E27FC236}">
                  <a16:creationId xmlns:a16="http://schemas.microsoft.com/office/drawing/2014/main" id="{3075E0BF-BB53-450E-8792-3D571B072710}"/>
                </a:ext>
              </a:extLst>
            </p:cNvPr>
            <p:cNvSpPr/>
            <p:nvPr/>
          </p:nvSpPr>
          <p:spPr>
            <a:xfrm>
              <a:off x="7171743" y="669854"/>
              <a:ext cx="930344" cy="739808"/>
            </a:xfrm>
            <a:custGeom>
              <a:avLst/>
              <a:gdLst>
                <a:gd name="connsiteX0" fmla="*/ 244 w 929995"/>
                <a:gd name="connsiteY0" fmla="*/ 0 h 741397"/>
                <a:gd name="connsiteX1" fmla="*/ 15484 w 929995"/>
                <a:gd name="connsiteY1" fmla="*/ 137160 h 741397"/>
                <a:gd name="connsiteX2" fmla="*/ 99304 w 929995"/>
                <a:gd name="connsiteY2" fmla="*/ 464820 h 741397"/>
                <a:gd name="connsiteX3" fmla="*/ 228844 w 929995"/>
                <a:gd name="connsiteY3" fmla="*/ 579120 h 741397"/>
                <a:gd name="connsiteX4" fmla="*/ 487924 w 929995"/>
                <a:gd name="connsiteY4" fmla="*/ 708660 h 741397"/>
                <a:gd name="connsiteX5" fmla="*/ 579364 w 929995"/>
                <a:gd name="connsiteY5" fmla="*/ 708660 h 741397"/>
                <a:gd name="connsiteX6" fmla="*/ 876544 w 929995"/>
                <a:gd name="connsiteY6" fmla="*/ 739140 h 741397"/>
                <a:gd name="connsiteX7" fmla="*/ 929884 w 929995"/>
                <a:gd name="connsiteY7" fmla="*/ 739140 h 741397"/>
                <a:gd name="connsiteX8" fmla="*/ 929884 w 929995"/>
                <a:gd name="connsiteY8" fmla="*/ 739140 h 741397"/>
                <a:gd name="connsiteX9" fmla="*/ 929884 w 929995"/>
                <a:gd name="connsiteY9" fmla="*/ 739140 h 741397"/>
                <a:gd name="connsiteX0" fmla="*/ 244 w 929995"/>
                <a:gd name="connsiteY0" fmla="*/ 0 h 741397"/>
                <a:gd name="connsiteX1" fmla="*/ 15484 w 929995"/>
                <a:gd name="connsiteY1" fmla="*/ 137160 h 741397"/>
                <a:gd name="connsiteX2" fmla="*/ 99304 w 929995"/>
                <a:gd name="connsiteY2" fmla="*/ 464820 h 741397"/>
                <a:gd name="connsiteX3" fmla="*/ 228844 w 929995"/>
                <a:gd name="connsiteY3" fmla="*/ 579120 h 741397"/>
                <a:gd name="connsiteX4" fmla="*/ 442204 w 929995"/>
                <a:gd name="connsiteY4" fmla="*/ 693420 h 741397"/>
                <a:gd name="connsiteX5" fmla="*/ 579364 w 929995"/>
                <a:gd name="connsiteY5" fmla="*/ 708660 h 741397"/>
                <a:gd name="connsiteX6" fmla="*/ 876544 w 929995"/>
                <a:gd name="connsiteY6" fmla="*/ 739140 h 741397"/>
                <a:gd name="connsiteX7" fmla="*/ 929884 w 929995"/>
                <a:gd name="connsiteY7" fmla="*/ 739140 h 741397"/>
                <a:gd name="connsiteX8" fmla="*/ 929884 w 929995"/>
                <a:gd name="connsiteY8" fmla="*/ 739140 h 741397"/>
                <a:gd name="connsiteX9" fmla="*/ 929884 w 929995"/>
                <a:gd name="connsiteY9" fmla="*/ 739140 h 741397"/>
                <a:gd name="connsiteX0" fmla="*/ 244 w 929884"/>
                <a:gd name="connsiteY0" fmla="*/ 0 h 740268"/>
                <a:gd name="connsiteX1" fmla="*/ 15484 w 929884"/>
                <a:gd name="connsiteY1" fmla="*/ 137160 h 740268"/>
                <a:gd name="connsiteX2" fmla="*/ 99304 w 929884"/>
                <a:gd name="connsiteY2" fmla="*/ 464820 h 740268"/>
                <a:gd name="connsiteX3" fmla="*/ 228844 w 929884"/>
                <a:gd name="connsiteY3" fmla="*/ 579120 h 740268"/>
                <a:gd name="connsiteX4" fmla="*/ 442204 w 929884"/>
                <a:gd name="connsiteY4" fmla="*/ 693420 h 740268"/>
                <a:gd name="connsiteX5" fmla="*/ 655564 w 929884"/>
                <a:gd name="connsiteY5" fmla="*/ 723900 h 740268"/>
                <a:gd name="connsiteX6" fmla="*/ 876544 w 929884"/>
                <a:gd name="connsiteY6" fmla="*/ 739140 h 740268"/>
                <a:gd name="connsiteX7" fmla="*/ 929884 w 929884"/>
                <a:gd name="connsiteY7" fmla="*/ 739140 h 740268"/>
                <a:gd name="connsiteX8" fmla="*/ 929884 w 929884"/>
                <a:gd name="connsiteY8" fmla="*/ 739140 h 740268"/>
                <a:gd name="connsiteX9" fmla="*/ 929884 w 929884"/>
                <a:gd name="connsiteY9" fmla="*/ 739140 h 74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9884" h="740268">
                  <a:moveTo>
                    <a:pt x="244" y="0"/>
                  </a:moveTo>
                  <a:cubicBezTo>
                    <a:pt x="-391" y="29845"/>
                    <a:pt x="-1026" y="59690"/>
                    <a:pt x="15484" y="137160"/>
                  </a:cubicBezTo>
                  <a:cubicBezTo>
                    <a:pt x="31994" y="214630"/>
                    <a:pt x="63744" y="391160"/>
                    <a:pt x="99304" y="464820"/>
                  </a:cubicBezTo>
                  <a:cubicBezTo>
                    <a:pt x="134864" y="538480"/>
                    <a:pt x="171694" y="541020"/>
                    <a:pt x="228844" y="579120"/>
                  </a:cubicBezTo>
                  <a:cubicBezTo>
                    <a:pt x="285994" y="617220"/>
                    <a:pt x="371084" y="669290"/>
                    <a:pt x="442204" y="693420"/>
                  </a:cubicBezTo>
                  <a:cubicBezTo>
                    <a:pt x="513324" y="717550"/>
                    <a:pt x="583174" y="716280"/>
                    <a:pt x="655564" y="723900"/>
                  </a:cubicBezTo>
                  <a:lnTo>
                    <a:pt x="876544" y="739140"/>
                  </a:lnTo>
                  <a:cubicBezTo>
                    <a:pt x="922264" y="741680"/>
                    <a:pt x="929884" y="739140"/>
                    <a:pt x="929884" y="739140"/>
                  </a:cubicBezTo>
                  <a:lnTo>
                    <a:pt x="929884" y="739140"/>
                  </a:lnTo>
                  <a:lnTo>
                    <a:pt x="929884" y="73914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 dirty="0">
                <a:solidFill>
                  <a:sysClr val="window" lastClr="FFFFFF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8" name="フリーフォーム 97">
              <a:extLst>
                <a:ext uri="{FF2B5EF4-FFF2-40B4-BE49-F238E27FC236}">
                  <a16:creationId xmlns:a16="http://schemas.microsoft.com/office/drawing/2014/main" id="{CF354407-0CBB-496D-AFE4-A7AF1AC47461}"/>
                </a:ext>
              </a:extLst>
            </p:cNvPr>
            <p:cNvSpPr/>
            <p:nvPr/>
          </p:nvSpPr>
          <p:spPr>
            <a:xfrm>
              <a:off x="4795080" y="2986119"/>
              <a:ext cx="931931" cy="1035096"/>
            </a:xfrm>
            <a:custGeom>
              <a:avLst/>
              <a:gdLst>
                <a:gd name="connsiteX0" fmla="*/ 0 w 931684"/>
                <a:gd name="connsiteY0" fmla="*/ 0 h 1036320"/>
                <a:gd name="connsiteX1" fmla="*/ 251460 w 931684"/>
                <a:gd name="connsiteY1" fmla="*/ 22860 h 1036320"/>
                <a:gd name="connsiteX2" fmla="*/ 403860 w 931684"/>
                <a:gd name="connsiteY2" fmla="*/ 30480 h 1036320"/>
                <a:gd name="connsiteX3" fmla="*/ 548640 w 931684"/>
                <a:gd name="connsiteY3" fmla="*/ 106680 h 1036320"/>
                <a:gd name="connsiteX4" fmla="*/ 723900 w 931684"/>
                <a:gd name="connsiteY4" fmla="*/ 236220 h 1036320"/>
                <a:gd name="connsiteX5" fmla="*/ 883920 w 931684"/>
                <a:gd name="connsiteY5" fmla="*/ 457200 h 1036320"/>
                <a:gd name="connsiteX6" fmla="*/ 922020 w 931684"/>
                <a:gd name="connsiteY6" fmla="*/ 678180 h 1036320"/>
                <a:gd name="connsiteX7" fmla="*/ 929640 w 931684"/>
                <a:gd name="connsiteY7" fmla="*/ 815340 h 1036320"/>
                <a:gd name="connsiteX8" fmla="*/ 891540 w 931684"/>
                <a:gd name="connsiteY8" fmla="*/ 1036320 h 1036320"/>
                <a:gd name="connsiteX9" fmla="*/ 891540 w 931684"/>
                <a:gd name="connsiteY9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1684" h="1036320">
                  <a:moveTo>
                    <a:pt x="0" y="0"/>
                  </a:moveTo>
                  <a:lnTo>
                    <a:pt x="251460" y="22860"/>
                  </a:lnTo>
                  <a:cubicBezTo>
                    <a:pt x="318770" y="27940"/>
                    <a:pt x="354330" y="16510"/>
                    <a:pt x="403860" y="30480"/>
                  </a:cubicBezTo>
                  <a:cubicBezTo>
                    <a:pt x="453390" y="44450"/>
                    <a:pt x="495300" y="72390"/>
                    <a:pt x="548640" y="106680"/>
                  </a:cubicBezTo>
                  <a:cubicBezTo>
                    <a:pt x="601980" y="140970"/>
                    <a:pt x="668020" y="177800"/>
                    <a:pt x="723900" y="236220"/>
                  </a:cubicBezTo>
                  <a:cubicBezTo>
                    <a:pt x="779780" y="294640"/>
                    <a:pt x="850900" y="383540"/>
                    <a:pt x="883920" y="457200"/>
                  </a:cubicBezTo>
                  <a:cubicBezTo>
                    <a:pt x="916940" y="530860"/>
                    <a:pt x="914400" y="618490"/>
                    <a:pt x="922020" y="678180"/>
                  </a:cubicBezTo>
                  <a:cubicBezTo>
                    <a:pt x="929640" y="737870"/>
                    <a:pt x="934720" y="755650"/>
                    <a:pt x="929640" y="815340"/>
                  </a:cubicBezTo>
                  <a:cubicBezTo>
                    <a:pt x="924560" y="875030"/>
                    <a:pt x="891540" y="1036320"/>
                    <a:pt x="891540" y="1036320"/>
                  </a:cubicBezTo>
                  <a:lnTo>
                    <a:pt x="891540" y="103632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" lastClr="FFFFFF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B626787-BEAC-4A7F-9508-0CCC222F189A}"/>
                </a:ext>
              </a:extLst>
            </p:cNvPr>
            <p:cNvSpPr/>
            <p:nvPr/>
          </p:nvSpPr>
          <p:spPr>
            <a:xfrm rot="5400000">
              <a:off x="2951911" y="2271709"/>
              <a:ext cx="3606959" cy="14288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23E4D01C-B6BE-41B3-9D8E-342E9098231B}"/>
                </a:ext>
              </a:extLst>
            </p:cNvPr>
            <p:cNvSpPr/>
            <p:nvPr/>
          </p:nvSpPr>
          <p:spPr>
            <a:xfrm rot="5400000">
              <a:off x="6362906" y="2270916"/>
              <a:ext cx="3606959" cy="14447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2C84B96-14B5-47A8-9C6B-94A7780BBAC0}"/>
                </a:ext>
              </a:extLst>
            </p:cNvPr>
            <p:cNvSpPr/>
            <p:nvPr/>
          </p:nvSpPr>
          <p:spPr>
            <a:xfrm>
              <a:off x="4709349" y="539673"/>
              <a:ext cx="3607067" cy="1444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3D387C7-E5CC-462E-AA0F-117177775FCE}"/>
                </a:ext>
              </a:extLst>
            </p:cNvPr>
            <p:cNvSpPr/>
            <p:nvPr/>
          </p:nvSpPr>
          <p:spPr>
            <a:xfrm>
              <a:off x="4564875" y="3995813"/>
              <a:ext cx="3607067" cy="14446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</p:grpSp>
      <p:grpSp>
        <p:nvGrpSpPr>
          <p:cNvPr id="112675" name="グループ化 102">
            <a:extLst>
              <a:ext uri="{FF2B5EF4-FFF2-40B4-BE49-F238E27FC236}">
                <a16:creationId xmlns:a16="http://schemas.microsoft.com/office/drawing/2014/main" id="{CFC0140E-0A2B-4259-8CE5-200441B035BD}"/>
              </a:ext>
            </a:extLst>
          </p:cNvPr>
          <p:cNvGrpSpPr>
            <a:grpSpLocks/>
          </p:cNvGrpSpPr>
          <p:nvPr/>
        </p:nvGrpSpPr>
        <p:grpSpPr bwMode="auto">
          <a:xfrm>
            <a:off x="68263" y="3460750"/>
            <a:ext cx="1323975" cy="1439863"/>
            <a:chOff x="188026" y="3140967"/>
            <a:chExt cx="1324947" cy="1440160"/>
          </a:xfrm>
        </p:grpSpPr>
        <p:cxnSp>
          <p:nvCxnSpPr>
            <p:cNvPr id="112679" name="直線矢印コネクタ 103">
              <a:extLst>
                <a:ext uri="{FF2B5EF4-FFF2-40B4-BE49-F238E27FC236}">
                  <a16:creationId xmlns:a16="http://schemas.microsoft.com/office/drawing/2014/main" id="{85F57BF5-F9C5-4E27-BD1A-8358AF1455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1351" y="4150541"/>
              <a:ext cx="384613" cy="1649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0" name="直線矢印コネクタ 104">
              <a:extLst>
                <a:ext uri="{FF2B5EF4-FFF2-40B4-BE49-F238E27FC236}">
                  <a16:creationId xmlns:a16="http://schemas.microsoft.com/office/drawing/2014/main" id="{19852466-9184-49EE-B586-71977365A6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598553" y="3653360"/>
              <a:ext cx="2149" cy="416532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EF5BC6E-1018-42D7-89A4-D67895A01843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32042" y="3140967"/>
              <a:ext cx="454226" cy="410626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A81415B8-619D-4E98-820F-5357A843DCB6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058747" y="3889851"/>
              <a:ext cx="454226" cy="410625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3F2686D6-AF99-488C-A03F-FACB9289CC4F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88026" y="4170502"/>
              <a:ext cx="454227" cy="410625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9" name="ドーナツ 108">
              <a:extLst>
                <a:ext uri="{FF2B5EF4-FFF2-40B4-BE49-F238E27FC236}">
                  <a16:creationId xmlns:a16="http://schemas.microsoft.com/office/drawing/2014/main" id="{1B33E58B-2193-4D62-B9A6-F4FFDB2B41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4170" y="4069847"/>
              <a:ext cx="166810" cy="165134"/>
            </a:xfrm>
            <a:prstGeom prst="donut">
              <a:avLst>
                <a:gd name="adj" fmla="val 44718"/>
              </a:avLst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prstClr val="black"/>
                </a:solidFill>
                <a:latin typeface="Times New Roman"/>
                <a:ea typeface="ＭＳ Ｐ明朝"/>
              </a:endParaRPr>
            </a:p>
          </p:txBody>
        </p:sp>
      </p:grpSp>
      <p:sp>
        <p:nvSpPr>
          <p:cNvPr id="111" name="右矢印 110">
            <a:extLst>
              <a:ext uri="{FF2B5EF4-FFF2-40B4-BE49-F238E27FC236}">
                <a16:creationId xmlns:a16="http://schemas.microsoft.com/office/drawing/2014/main" id="{D25AEA0B-B0E8-4E7B-AC42-C89817DCAA88}"/>
              </a:ext>
            </a:extLst>
          </p:cNvPr>
          <p:cNvSpPr/>
          <p:nvPr/>
        </p:nvSpPr>
        <p:spPr>
          <a:xfrm>
            <a:off x="4302125" y="2208213"/>
            <a:ext cx="534988" cy="360362"/>
          </a:xfrm>
          <a:prstGeom prst="rightArrow">
            <a:avLst/>
          </a:prstGeom>
          <a:solidFill>
            <a:schemeClr val="accent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8" descr="cs_textures">
            <a:extLst>
              <a:ext uri="{FF2B5EF4-FFF2-40B4-BE49-F238E27FC236}">
                <a16:creationId xmlns:a16="http://schemas.microsoft.com/office/drawing/2014/main" id="{36C33755-2EC9-4698-A82D-41A84F8F1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625475"/>
            <a:ext cx="403542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3" name="テキスト ボックス 3">
            <a:extLst>
              <a:ext uri="{FF2B5EF4-FFF2-40B4-BE49-F238E27FC236}">
                <a16:creationId xmlns:a16="http://schemas.microsoft.com/office/drawing/2014/main" id="{B39859CE-330B-417C-A91D-620AF3E22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9038" y="252413"/>
            <a:ext cx="2498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000000"/>
                </a:solidFill>
              </a:rPr>
              <a:t>1D Skyrmion</a:t>
            </a:r>
          </a:p>
          <a:p>
            <a:pPr eaLnBrk="1" hangingPunct="1"/>
            <a:r>
              <a:rPr lang="en-US" altLang="ja-JP" sz="2400" b="1">
                <a:solidFill>
                  <a:srgbClr val="000000"/>
                </a:solidFill>
              </a:rPr>
              <a:t>   </a:t>
            </a:r>
            <a:r>
              <a:rPr lang="en-US" altLang="ja-JP" sz="1800" b="1">
                <a:solidFill>
                  <a:srgbClr val="000000"/>
                </a:solidFill>
              </a:rPr>
              <a:t>=Sine-Gordon kink</a:t>
            </a:r>
            <a:endParaRPr lang="ja-JP" altLang="en-US" sz="2000" b="1">
              <a:solidFill>
                <a:srgbClr val="000000"/>
              </a:solidFill>
            </a:endParaRPr>
          </a:p>
        </p:txBody>
      </p:sp>
      <p:sp>
        <p:nvSpPr>
          <p:cNvPr id="153604" name="テキスト ボックス 4">
            <a:extLst>
              <a:ext uri="{FF2B5EF4-FFF2-40B4-BE49-F238E27FC236}">
                <a16:creationId xmlns:a16="http://schemas.microsoft.com/office/drawing/2014/main" id="{7DF82E44-2135-4BEE-97A2-265CAC26D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9513" y="1558925"/>
            <a:ext cx="2066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000000"/>
                </a:solidFill>
              </a:rPr>
              <a:t>2D Skyrmion</a:t>
            </a:r>
            <a:endParaRPr lang="ja-JP" altLang="en-US" sz="2400" b="1">
              <a:solidFill>
                <a:srgbClr val="000000"/>
              </a:solidFill>
            </a:endParaRPr>
          </a:p>
        </p:txBody>
      </p:sp>
      <p:graphicFrame>
        <p:nvGraphicFramePr>
          <p:cNvPr id="153605" name="オブジェクト 5">
            <a:extLst>
              <a:ext uri="{FF2B5EF4-FFF2-40B4-BE49-F238E27FC236}">
                <a16:creationId xmlns:a16="http://schemas.microsoft.com/office/drawing/2014/main" id="{E63189F5-816B-481D-90DD-E840061008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35600" y="1049338"/>
          <a:ext cx="234791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数式" r:id="rId4" imgW="685800" imgH="228600" progId="Equation.3">
                  <p:embed/>
                </p:oleObj>
              </mc:Choice>
              <mc:Fallback>
                <p:oleObj name="数式" r:id="rId4" imgW="685800" imgH="228600" progId="Equation.3">
                  <p:embed/>
                  <p:pic>
                    <p:nvPicPr>
                      <p:cNvPr id="153605" name="オブジェクト 5">
                        <a:extLst>
                          <a:ext uri="{FF2B5EF4-FFF2-40B4-BE49-F238E27FC236}">
                            <a16:creationId xmlns:a16="http://schemas.microsoft.com/office/drawing/2014/main" id="{E63189F5-816B-481D-90DD-E8400610085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1049338"/>
                        <a:ext cx="2347913" cy="5842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06" name="オブジェクト 6">
            <a:extLst>
              <a:ext uri="{FF2B5EF4-FFF2-40B4-BE49-F238E27FC236}">
                <a16:creationId xmlns:a16="http://schemas.microsoft.com/office/drawing/2014/main" id="{C1F0DBA0-8377-4864-AD71-1F76E7F4EE2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49888" y="2046288"/>
          <a:ext cx="2478087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数式" r:id="rId6" imgW="723586" imgH="228501" progId="Equation.3">
                  <p:embed/>
                </p:oleObj>
              </mc:Choice>
              <mc:Fallback>
                <p:oleObj name="数式" r:id="rId6" imgW="723586" imgH="228501" progId="Equation.3">
                  <p:embed/>
                  <p:pic>
                    <p:nvPicPr>
                      <p:cNvPr id="153606" name="オブジェクト 6">
                        <a:extLst>
                          <a:ext uri="{FF2B5EF4-FFF2-40B4-BE49-F238E27FC236}">
                            <a16:creationId xmlns:a16="http://schemas.microsoft.com/office/drawing/2014/main" id="{C1F0DBA0-8377-4864-AD71-1F76E7F4EE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9888" y="2046288"/>
                        <a:ext cx="2478087" cy="5857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07" name="テキスト ボックス 7">
            <a:extLst>
              <a:ext uri="{FF2B5EF4-FFF2-40B4-BE49-F238E27FC236}">
                <a16:creationId xmlns:a16="http://schemas.microsoft.com/office/drawing/2014/main" id="{0CCD32D6-CBB8-4FF3-9DC6-F29CE4E91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6813" y="2597150"/>
            <a:ext cx="2066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>
                <a:solidFill>
                  <a:srgbClr val="FF0000"/>
                </a:solidFill>
              </a:rPr>
              <a:t>3D Skyrmion</a:t>
            </a:r>
            <a:endParaRPr lang="ja-JP" altLang="en-US" sz="2400" b="1">
              <a:solidFill>
                <a:srgbClr val="FF0000"/>
              </a:solidFill>
            </a:endParaRPr>
          </a:p>
        </p:txBody>
      </p:sp>
      <p:graphicFrame>
        <p:nvGraphicFramePr>
          <p:cNvPr id="153608" name="オブジェクト 8">
            <a:extLst>
              <a:ext uri="{FF2B5EF4-FFF2-40B4-BE49-F238E27FC236}">
                <a16:creationId xmlns:a16="http://schemas.microsoft.com/office/drawing/2014/main" id="{F94C07C5-1F1D-446A-8A28-328BE343B6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64175" y="3030538"/>
          <a:ext cx="2435225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数式" r:id="rId8" imgW="710891" imgH="241195" progId="Equation.3">
                  <p:embed/>
                </p:oleObj>
              </mc:Choice>
              <mc:Fallback>
                <p:oleObj name="数式" r:id="rId8" imgW="710891" imgH="241195" progId="Equation.3">
                  <p:embed/>
                  <p:pic>
                    <p:nvPicPr>
                      <p:cNvPr id="153608" name="オブジェクト 8">
                        <a:extLst>
                          <a:ext uri="{FF2B5EF4-FFF2-40B4-BE49-F238E27FC236}">
                            <a16:creationId xmlns:a16="http://schemas.microsoft.com/office/drawing/2014/main" id="{F94C07C5-1F1D-446A-8A28-328BE343B6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4175" y="3030538"/>
                        <a:ext cx="2435225" cy="6175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09" name="Rectangle 4">
            <a:extLst>
              <a:ext uri="{FF2B5EF4-FFF2-40B4-BE49-F238E27FC236}">
                <a16:creationId xmlns:a16="http://schemas.microsoft.com/office/drawing/2014/main" id="{8C31AAB1-04CF-436D-86D9-214CC2FD1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13" y="80963"/>
            <a:ext cx="7908925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914400" eaLnBrk="1" hangingPunct="1"/>
            <a:r>
              <a:rPr lang="en-US" altLang="ja-JP" sz="3200" b="1">
                <a:solidFill>
                  <a:srgbClr val="000000"/>
                </a:solidFill>
              </a:rPr>
              <a:t>What is a </a:t>
            </a:r>
            <a:r>
              <a:rPr lang="en-US" altLang="ja-JP" sz="3200" b="1">
                <a:solidFill>
                  <a:srgbClr val="FF0000"/>
                </a:solidFill>
              </a:rPr>
              <a:t>Skyrmion</a:t>
            </a:r>
            <a:r>
              <a:rPr lang="en-US" altLang="ja-JP" sz="3200" b="1">
                <a:solidFill>
                  <a:srgbClr val="000000"/>
                </a:solidFill>
              </a:rPr>
              <a:t>? </a:t>
            </a:r>
          </a:p>
        </p:txBody>
      </p:sp>
      <p:pic>
        <p:nvPicPr>
          <p:cNvPr id="153610" name="Picture 11" descr="http://utsa.edu/chem/faculty/bahmanroostaei/old/QH_files/image007.gif">
            <a:extLst>
              <a:ext uri="{FF2B5EF4-FFF2-40B4-BE49-F238E27FC236}">
                <a16:creationId xmlns:a16="http://schemas.microsoft.com/office/drawing/2014/main" id="{C027F019-0C9D-48B2-BFD2-0F6216587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2606675"/>
            <a:ext cx="24923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11" name="テキスト ボックス 10">
            <a:extLst>
              <a:ext uri="{FF2B5EF4-FFF2-40B4-BE49-F238E27FC236}">
                <a16:creationId xmlns:a16="http://schemas.microsoft.com/office/drawing/2014/main" id="{2A5751E7-B963-4CE6-B415-AD1456D6E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5225" y="4202113"/>
            <a:ext cx="1289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000000"/>
                </a:solidFill>
              </a:rPr>
              <a:t>3dim</a:t>
            </a:r>
          </a:p>
          <a:p>
            <a:pPr eaLnBrk="1" hangingPunct="1"/>
            <a:r>
              <a:rPr lang="en-US" altLang="ja-JP" sz="1800" b="1">
                <a:solidFill>
                  <a:srgbClr val="000000"/>
                </a:solidFill>
              </a:rPr>
              <a:t>hedgehog</a:t>
            </a:r>
            <a:endParaRPr lang="ja-JP" altLang="en-US" sz="1800" b="1">
              <a:solidFill>
                <a:srgbClr val="000000"/>
              </a:solidFill>
            </a:endParaRPr>
          </a:p>
        </p:txBody>
      </p:sp>
      <p:sp>
        <p:nvSpPr>
          <p:cNvPr id="153612" name="テキスト ボックス 11">
            <a:extLst>
              <a:ext uri="{FF2B5EF4-FFF2-40B4-BE49-F238E27FC236}">
                <a16:creationId xmlns:a16="http://schemas.microsoft.com/office/drawing/2014/main" id="{752D470A-ADE2-4F43-8F3D-79BEBDF92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663" y="3168650"/>
            <a:ext cx="185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endParaRPr lang="ja-JP" altLang="en-US" sz="2400" b="1" i="1">
              <a:solidFill>
                <a:srgbClr val="0000FF"/>
              </a:solidFill>
            </a:endParaRPr>
          </a:p>
        </p:txBody>
      </p:sp>
      <p:sp>
        <p:nvSpPr>
          <p:cNvPr id="153613" name="正方形/長方形 13">
            <a:extLst>
              <a:ext uri="{FF2B5EF4-FFF2-40B4-BE49-F238E27FC236}">
                <a16:creationId xmlns:a16="http://schemas.microsoft.com/office/drawing/2014/main" id="{EE6FCDC1-F5F1-437C-AC07-8B054F60A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8713" y="3681413"/>
            <a:ext cx="47371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37465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0000FF"/>
                </a:solidFill>
              </a:rPr>
              <a:t>           </a:t>
            </a:r>
            <a:r>
              <a:rPr lang="en-US" altLang="ja-JP" sz="2000" b="1">
                <a:solidFill>
                  <a:srgbClr val="0000FF"/>
                </a:solidFill>
              </a:rPr>
              <a:t>T.H.R. Skyrme</a:t>
            </a:r>
            <a:endParaRPr lang="en-US" altLang="ja-JP" sz="2000" b="1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1600" b="1" i="1">
                <a:solidFill>
                  <a:srgbClr val="000000"/>
                </a:solidFill>
              </a:rPr>
              <a:t>A Nonlinear theory of strong interactions</a:t>
            </a:r>
          </a:p>
          <a:p>
            <a:pPr eaLnBrk="1" hangingPunct="1"/>
            <a:r>
              <a:rPr lang="en-US" altLang="ja-JP" sz="1600" b="1">
                <a:solidFill>
                  <a:srgbClr val="0000FF"/>
                </a:solidFill>
              </a:rPr>
              <a:t>Proc.Roy.Soc.Lond. A247 (1958) 260-278</a:t>
            </a:r>
          </a:p>
          <a:p>
            <a:pPr eaLnBrk="1" hangingPunct="1"/>
            <a:r>
              <a:rPr lang="en-US" altLang="ja-JP" sz="1600" b="1" i="1">
                <a:solidFill>
                  <a:srgbClr val="000000"/>
                </a:solidFill>
              </a:rPr>
              <a:t>A Unified Field Theory of Mesons and Baryons</a:t>
            </a:r>
            <a:endParaRPr lang="en-US" altLang="ja-JP" sz="1600" b="1">
              <a:solidFill>
                <a:srgbClr val="000000"/>
              </a:solidFill>
            </a:endParaRPr>
          </a:p>
          <a:p>
            <a:pPr eaLnBrk="1" hangingPunct="1"/>
            <a:r>
              <a:rPr lang="en-US" altLang="ja-JP" sz="1600" b="1">
                <a:solidFill>
                  <a:srgbClr val="0000FF"/>
                </a:solidFill>
              </a:rPr>
              <a:t>Nucl.Phys. 31 (1962) 556-569</a:t>
            </a:r>
            <a:endParaRPr lang="ja-JP" altLang="en-US" sz="1600" b="1">
              <a:solidFill>
                <a:srgbClr val="0000FF"/>
              </a:solidFill>
            </a:endParaRPr>
          </a:p>
        </p:txBody>
      </p:sp>
      <p:sp>
        <p:nvSpPr>
          <p:cNvPr id="153614" name="雲形吹き出し 14">
            <a:extLst>
              <a:ext uri="{FF2B5EF4-FFF2-40B4-BE49-F238E27FC236}">
                <a16:creationId xmlns:a16="http://schemas.microsoft.com/office/drawing/2014/main" id="{C02D99E8-4482-478B-8BF4-35E37EB7C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1863" y="2857500"/>
            <a:ext cx="2281237" cy="1204913"/>
          </a:xfrm>
          <a:prstGeom prst="cloudCallout">
            <a:avLst>
              <a:gd name="adj1" fmla="val -20833"/>
              <a:gd name="adj2" fmla="val 625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eaLnBrk="1" hangingPunct="1"/>
            <a:endParaRPr lang="ja-JP" altLang="en-US" sz="2400" b="1">
              <a:solidFill>
                <a:srgbClr val="000000"/>
              </a:solidFill>
            </a:endParaRPr>
          </a:p>
        </p:txBody>
      </p:sp>
      <p:sp>
        <p:nvSpPr>
          <p:cNvPr id="16" name="雲形吹き出し 15">
            <a:extLst>
              <a:ext uri="{FF2B5EF4-FFF2-40B4-BE49-F238E27FC236}">
                <a16:creationId xmlns:a16="http://schemas.microsoft.com/office/drawing/2014/main" id="{29024C10-7624-4C81-81D4-413CCB963AEC}"/>
              </a:ext>
            </a:extLst>
          </p:cNvPr>
          <p:cNvSpPr/>
          <p:nvPr/>
        </p:nvSpPr>
        <p:spPr bwMode="auto">
          <a:xfrm>
            <a:off x="2801938" y="2143125"/>
            <a:ext cx="2174875" cy="1830388"/>
          </a:xfrm>
          <a:prstGeom prst="cloudCallout">
            <a:avLst>
              <a:gd name="adj1" fmla="val 60278"/>
              <a:gd name="adj2" fmla="val 18237"/>
            </a:avLst>
          </a:prstGeom>
          <a:gradFill>
            <a:gsLst>
              <a:gs pos="0">
                <a:srgbClr val="9AFF9B"/>
              </a:gs>
              <a:gs pos="100000">
                <a:srgbClr val="D4ECBA"/>
              </a:gs>
            </a:gsLst>
            <a:lin ang="5400000" scaled="0"/>
          </a:gra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6800" rIns="90000" bIns="46800" anchor="ctr">
            <a:spAutoFit/>
          </a:bodyPr>
          <a:lstStyle/>
          <a:p>
            <a:pPr algn="ctr">
              <a:defRPr/>
            </a:pPr>
            <a:r>
              <a:rPr lang="en-US" altLang="ja-JP" sz="2400" b="1" i="1" dirty="0">
                <a:solidFill>
                  <a:srgbClr val="0000FF"/>
                </a:solidFill>
              </a:rPr>
              <a:t>Model of nucleon in HEP</a:t>
            </a:r>
            <a:endParaRPr lang="ja-JP" altLang="en-US" sz="24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333424" y="563563"/>
            <a:ext cx="7570806" cy="27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838" tIns="46722" rIns="89838" bIns="46722">
            <a:spAutoFit/>
          </a:bodyPr>
          <a:lstStyle>
            <a:lvl1pPr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9128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3200" b="1" dirty="0">
                <a:solidFill>
                  <a:srgbClr val="000000"/>
                </a:solidFill>
                <a:latin typeface="Arial" panose="020B0604020202020204" pitchFamily="34" charset="0"/>
              </a:rPr>
              <a:t>Plan of My Talk</a:t>
            </a:r>
            <a:endParaRPr lang="en-US" altLang="ja-JP" sz="2800" b="1" dirty="0">
              <a:solidFill>
                <a:srgbClr val="00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§1 Introduction: SM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§2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Domain walls and membranes in 2HDM</a:t>
            </a:r>
            <a:r>
              <a:rPr lang="en-US" altLang="ja-JP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endParaRPr lang="en-US" altLang="ja-JP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§3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Vortices (cosmic strings) in 2HDM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§4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Monopoles in 2HDM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§5</a:t>
            </a:r>
            <a:r>
              <a:rPr lang="ja-JP" altLang="en-US" sz="2800" b="1" dirty="0">
                <a:solidFill>
                  <a:srgbClr val="00CC00"/>
                </a:solidFill>
                <a:latin typeface="Arial" panose="020B0604020202020204" pitchFamily="34" charset="0"/>
              </a:rPr>
              <a:t> </a:t>
            </a:r>
            <a:r>
              <a:rPr lang="en-US" altLang="ja-JP" sz="2800" b="1" dirty="0">
                <a:solidFill>
                  <a:srgbClr val="00CC00"/>
                </a:solidFill>
                <a:latin typeface="Arial" panose="020B0604020202020204" pitchFamily="34" charset="0"/>
              </a:rPr>
              <a:t>Summary</a:t>
            </a:r>
            <a:endParaRPr lang="en-US" altLang="ja-JP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9679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辺形 6">
            <a:extLst>
              <a:ext uri="{FF2B5EF4-FFF2-40B4-BE49-F238E27FC236}">
                <a16:creationId xmlns:a16="http://schemas.microsoft.com/office/drawing/2014/main" id="{1710C9B8-9C7F-45EF-A8D4-E0FE51AEF0AB}"/>
              </a:ext>
            </a:extLst>
          </p:cNvPr>
          <p:cNvSpPr/>
          <p:nvPr/>
        </p:nvSpPr>
        <p:spPr>
          <a:xfrm>
            <a:off x="689908" y="1270155"/>
            <a:ext cx="6586965" cy="3241465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8" name="オブジェクト 11">
            <a:extLst>
              <a:ext uri="{FF2B5EF4-FFF2-40B4-BE49-F238E27FC236}">
                <a16:creationId xmlns:a16="http://schemas.microsoft.com/office/drawing/2014/main" id="{6CDEA5E7-00F3-4D77-8836-4477640FFF0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627555" y="1226915"/>
          <a:ext cx="544513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数式" r:id="rId3" imgW="215640" imgH="190440" progId="Equation.3">
                  <p:embed/>
                </p:oleObj>
              </mc:Choice>
              <mc:Fallback>
                <p:oleObj name="数式" r:id="rId3" imgW="215640" imgH="190440" progId="Equation.3">
                  <p:embed/>
                  <p:pic>
                    <p:nvPicPr>
                      <p:cNvPr id="8" name="オブジェクト 11">
                        <a:extLst>
                          <a:ext uri="{FF2B5EF4-FFF2-40B4-BE49-F238E27FC236}">
                            <a16:creationId xmlns:a16="http://schemas.microsoft.com/office/drawing/2014/main" id="{6CDEA5E7-00F3-4D77-8836-4477640FFF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555" y="1226915"/>
                        <a:ext cx="544513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楕円 9">
            <a:extLst>
              <a:ext uri="{FF2B5EF4-FFF2-40B4-BE49-F238E27FC236}">
                <a16:creationId xmlns:a16="http://schemas.microsoft.com/office/drawing/2014/main" id="{AAEDE92F-DF18-4E53-AFEF-C0D10D9A9470}"/>
              </a:ext>
            </a:extLst>
          </p:cNvPr>
          <p:cNvSpPr/>
          <p:nvPr/>
        </p:nvSpPr>
        <p:spPr>
          <a:xfrm>
            <a:off x="3958939" y="2652095"/>
            <a:ext cx="131411" cy="128534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DCE3198-58F4-4DC7-AFA7-38CA671C6D79}"/>
              </a:ext>
            </a:extLst>
          </p:cNvPr>
          <p:cNvCxnSpPr>
            <a:cxnSpLocks/>
          </p:cNvCxnSpPr>
          <p:nvPr/>
        </p:nvCxnSpPr>
        <p:spPr>
          <a:xfrm flipV="1">
            <a:off x="7266976" y="786198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74EE275-29AF-4730-ACBE-EDDFBF37888F}"/>
              </a:ext>
            </a:extLst>
          </p:cNvPr>
          <p:cNvCxnSpPr>
            <a:cxnSpLocks/>
          </p:cNvCxnSpPr>
          <p:nvPr/>
        </p:nvCxnSpPr>
        <p:spPr>
          <a:xfrm flipV="1">
            <a:off x="6480128" y="3990836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6906F07-61B9-4CF0-B359-A913377AD06E}"/>
              </a:ext>
            </a:extLst>
          </p:cNvPr>
          <p:cNvCxnSpPr>
            <a:cxnSpLocks/>
          </p:cNvCxnSpPr>
          <p:nvPr/>
        </p:nvCxnSpPr>
        <p:spPr>
          <a:xfrm flipV="1">
            <a:off x="1535411" y="786198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D800C32-F773-48C7-9C89-0C54B11C30E0}"/>
              </a:ext>
            </a:extLst>
          </p:cNvPr>
          <p:cNvCxnSpPr>
            <a:cxnSpLocks/>
          </p:cNvCxnSpPr>
          <p:nvPr/>
        </p:nvCxnSpPr>
        <p:spPr>
          <a:xfrm flipV="1">
            <a:off x="750220" y="3990836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1764F8C-447D-47C0-97D6-EB78EA2B6F56}"/>
              </a:ext>
            </a:extLst>
          </p:cNvPr>
          <p:cNvCxnSpPr>
            <a:cxnSpLocks/>
          </p:cNvCxnSpPr>
          <p:nvPr/>
        </p:nvCxnSpPr>
        <p:spPr>
          <a:xfrm flipV="1">
            <a:off x="3319485" y="749371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38F4492C-505B-436B-A229-C4726AC03E93}"/>
              </a:ext>
            </a:extLst>
          </p:cNvPr>
          <p:cNvCxnSpPr>
            <a:cxnSpLocks/>
          </p:cNvCxnSpPr>
          <p:nvPr/>
        </p:nvCxnSpPr>
        <p:spPr>
          <a:xfrm flipV="1">
            <a:off x="5173132" y="749371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D4E5CA71-B30B-4F3D-87A4-C03508FF8835}"/>
              </a:ext>
            </a:extLst>
          </p:cNvPr>
          <p:cNvCxnSpPr>
            <a:cxnSpLocks/>
          </p:cNvCxnSpPr>
          <p:nvPr/>
        </p:nvCxnSpPr>
        <p:spPr>
          <a:xfrm flipV="1">
            <a:off x="4671206" y="3990836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89B03E5C-6797-485C-84E3-56A7DBE387E6}"/>
              </a:ext>
            </a:extLst>
          </p:cNvPr>
          <p:cNvCxnSpPr>
            <a:cxnSpLocks/>
          </p:cNvCxnSpPr>
          <p:nvPr/>
        </p:nvCxnSpPr>
        <p:spPr>
          <a:xfrm flipV="1">
            <a:off x="2514415" y="3990836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12FEB346-C5F4-44EC-BC53-6006A61D28E7}"/>
              </a:ext>
            </a:extLst>
          </p:cNvPr>
          <p:cNvCxnSpPr>
            <a:cxnSpLocks/>
          </p:cNvCxnSpPr>
          <p:nvPr/>
        </p:nvCxnSpPr>
        <p:spPr>
          <a:xfrm flipV="1">
            <a:off x="6909103" y="2243600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DF539721-8899-40AA-8030-324701341F5C}"/>
              </a:ext>
            </a:extLst>
          </p:cNvPr>
          <p:cNvCxnSpPr>
            <a:cxnSpLocks/>
          </p:cNvCxnSpPr>
          <p:nvPr/>
        </p:nvCxnSpPr>
        <p:spPr>
          <a:xfrm flipV="1">
            <a:off x="1127910" y="2255527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48BE954-C76C-4BD5-A8E1-0FCC776A40E2}"/>
              </a:ext>
            </a:extLst>
          </p:cNvPr>
          <p:cNvCxnSpPr>
            <a:cxnSpLocks/>
          </p:cNvCxnSpPr>
          <p:nvPr/>
        </p:nvCxnSpPr>
        <p:spPr>
          <a:xfrm>
            <a:off x="4030350" y="2686885"/>
            <a:ext cx="0" cy="5334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DB1419A3-D4B5-46F0-AB3A-A5760A06DC5D}"/>
              </a:ext>
            </a:extLst>
          </p:cNvPr>
          <p:cNvCxnSpPr>
            <a:cxnSpLocks/>
          </p:cNvCxnSpPr>
          <p:nvPr/>
        </p:nvCxnSpPr>
        <p:spPr>
          <a:xfrm flipV="1">
            <a:off x="5568970" y="2737400"/>
            <a:ext cx="447259" cy="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楕円 12">
            <a:extLst>
              <a:ext uri="{FF2B5EF4-FFF2-40B4-BE49-F238E27FC236}">
                <a16:creationId xmlns:a16="http://schemas.microsoft.com/office/drawing/2014/main" id="{487924B8-CCE0-4DD0-B33C-5609E673C142}"/>
              </a:ext>
            </a:extLst>
          </p:cNvPr>
          <p:cNvSpPr/>
          <p:nvPr/>
        </p:nvSpPr>
        <p:spPr>
          <a:xfrm>
            <a:off x="2554576" y="1899716"/>
            <a:ext cx="2991679" cy="1656269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C3FD99EC-B3E1-4E2A-BB31-77B92A8CCAD9}"/>
              </a:ext>
            </a:extLst>
          </p:cNvPr>
          <p:cNvCxnSpPr>
            <a:cxnSpLocks/>
          </p:cNvCxnSpPr>
          <p:nvPr/>
        </p:nvCxnSpPr>
        <p:spPr>
          <a:xfrm flipH="1" flipV="1">
            <a:off x="2103949" y="2750447"/>
            <a:ext cx="471556" cy="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F2AE3570-4FC0-45C0-A2C9-123AB36221B0}"/>
              </a:ext>
            </a:extLst>
          </p:cNvPr>
          <p:cNvCxnSpPr>
            <a:cxnSpLocks/>
          </p:cNvCxnSpPr>
          <p:nvPr/>
        </p:nvCxnSpPr>
        <p:spPr>
          <a:xfrm flipV="1">
            <a:off x="4128223" y="1430323"/>
            <a:ext cx="32716" cy="49333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B9BF25F7-DA50-467D-8AB4-718E631E5983}"/>
              </a:ext>
            </a:extLst>
          </p:cNvPr>
          <p:cNvCxnSpPr>
            <a:cxnSpLocks/>
          </p:cNvCxnSpPr>
          <p:nvPr/>
        </p:nvCxnSpPr>
        <p:spPr>
          <a:xfrm flipH="1">
            <a:off x="3888297" y="3555985"/>
            <a:ext cx="42782" cy="46229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7CA5485C-49EF-42FC-A92F-384BF36EA1ED}"/>
              </a:ext>
            </a:extLst>
          </p:cNvPr>
          <p:cNvCxnSpPr>
            <a:cxnSpLocks/>
          </p:cNvCxnSpPr>
          <p:nvPr/>
        </p:nvCxnSpPr>
        <p:spPr>
          <a:xfrm flipV="1">
            <a:off x="5042621" y="1807780"/>
            <a:ext cx="291090" cy="31090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FAA09F9E-F21A-4FC7-94F6-0F668F17A035}"/>
              </a:ext>
            </a:extLst>
          </p:cNvPr>
          <p:cNvCxnSpPr>
            <a:cxnSpLocks/>
          </p:cNvCxnSpPr>
          <p:nvPr/>
        </p:nvCxnSpPr>
        <p:spPr>
          <a:xfrm>
            <a:off x="4916787" y="3400113"/>
            <a:ext cx="366590" cy="387019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BA2CBC2A-00A1-41B8-9302-2A27FA9F00F3}"/>
              </a:ext>
            </a:extLst>
          </p:cNvPr>
          <p:cNvCxnSpPr>
            <a:cxnSpLocks/>
          </p:cNvCxnSpPr>
          <p:nvPr/>
        </p:nvCxnSpPr>
        <p:spPr>
          <a:xfrm flipH="1">
            <a:off x="2691178" y="3289278"/>
            <a:ext cx="300336" cy="38085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67E98627-F3F5-4427-82EE-1011D636FAC0}"/>
              </a:ext>
            </a:extLst>
          </p:cNvPr>
          <p:cNvCxnSpPr>
            <a:cxnSpLocks/>
          </p:cNvCxnSpPr>
          <p:nvPr/>
        </p:nvCxnSpPr>
        <p:spPr>
          <a:xfrm flipH="1" flipV="1">
            <a:off x="2846123" y="1753182"/>
            <a:ext cx="321563" cy="304428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8016E08D-0668-4321-821B-E8820F130503}"/>
              </a:ext>
            </a:extLst>
          </p:cNvPr>
          <p:cNvCxnSpPr>
            <a:cxnSpLocks/>
          </p:cNvCxnSpPr>
          <p:nvPr/>
        </p:nvCxnSpPr>
        <p:spPr>
          <a:xfrm flipV="1">
            <a:off x="6241522" y="2355572"/>
            <a:ext cx="318304" cy="39721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2ACF6C39-7FCE-4C1E-A11E-2FEDBFA14088}"/>
              </a:ext>
            </a:extLst>
          </p:cNvPr>
          <p:cNvCxnSpPr>
            <a:cxnSpLocks/>
          </p:cNvCxnSpPr>
          <p:nvPr/>
        </p:nvCxnSpPr>
        <p:spPr>
          <a:xfrm flipH="1" flipV="1">
            <a:off x="1535596" y="2370477"/>
            <a:ext cx="287950" cy="392245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3EB95360-11B5-40D3-A836-DD7B8399A885}"/>
              </a:ext>
            </a:extLst>
          </p:cNvPr>
          <p:cNvCxnSpPr>
            <a:cxnSpLocks/>
          </p:cNvCxnSpPr>
          <p:nvPr/>
        </p:nvCxnSpPr>
        <p:spPr>
          <a:xfrm flipH="1">
            <a:off x="2991514" y="2757756"/>
            <a:ext cx="337821" cy="328342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D04C9F09-7E53-49EA-87E5-1995A0E0C8D0}"/>
              </a:ext>
            </a:extLst>
          </p:cNvPr>
          <p:cNvCxnSpPr>
            <a:cxnSpLocks/>
          </p:cNvCxnSpPr>
          <p:nvPr/>
        </p:nvCxnSpPr>
        <p:spPr>
          <a:xfrm>
            <a:off x="4775502" y="2750447"/>
            <a:ext cx="397630" cy="290926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0" name="オブジェクト 11">
            <a:extLst>
              <a:ext uri="{FF2B5EF4-FFF2-40B4-BE49-F238E27FC236}">
                <a16:creationId xmlns:a16="http://schemas.microsoft.com/office/drawing/2014/main" id="{E1955961-DC7C-4CEB-8FE3-3A2A0A47B67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696799" y="-98288"/>
          <a:ext cx="2439988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数式" r:id="rId5" imgW="723600" imgH="228600" progId="Equation.3">
                  <p:embed/>
                </p:oleObj>
              </mc:Choice>
              <mc:Fallback>
                <p:oleObj name="数式" r:id="rId5" imgW="723600" imgH="228600" progId="Equation.3">
                  <p:embed/>
                  <p:pic>
                    <p:nvPicPr>
                      <p:cNvPr id="80" name="オブジェクト 11">
                        <a:extLst>
                          <a:ext uri="{FF2B5EF4-FFF2-40B4-BE49-F238E27FC236}">
                            <a16:creationId xmlns:a16="http://schemas.microsoft.com/office/drawing/2014/main" id="{E1955961-DC7C-4CEB-8FE3-3A2A0A47B6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6799" y="-98288"/>
                        <a:ext cx="2439988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A1373CE5-2628-4396-BA10-F60A462EBC80}"/>
              </a:ext>
            </a:extLst>
          </p:cNvPr>
          <p:cNvSpPr txBox="1"/>
          <p:nvPr/>
        </p:nvSpPr>
        <p:spPr>
          <a:xfrm>
            <a:off x="111794" y="84477"/>
            <a:ext cx="3606916" cy="4616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Lump, baby </a:t>
            </a:r>
            <a:r>
              <a:rPr lang="en-US" altLang="ja-JP" sz="2400" b="1" dirty="0" err="1"/>
              <a:t>Skyrmion</a:t>
            </a:r>
            <a:endParaRPr kumimoji="1" lang="ja-JP" altLang="en-US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BE02960D-0F37-477B-85E4-6A844907CBE1}"/>
              </a:ext>
            </a:extLst>
          </p:cNvPr>
          <p:cNvCxnSpPr>
            <a:cxnSpLocks/>
          </p:cNvCxnSpPr>
          <p:nvPr/>
        </p:nvCxnSpPr>
        <p:spPr>
          <a:xfrm>
            <a:off x="1095091" y="2731856"/>
            <a:ext cx="5776599" cy="0"/>
          </a:xfrm>
          <a:prstGeom prst="straightConnector1">
            <a:avLst/>
          </a:prstGeom>
          <a:ln w="25400">
            <a:solidFill>
              <a:srgbClr val="0000FF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D9FA91E1-7275-42BB-9627-434AE6703D02}"/>
              </a:ext>
            </a:extLst>
          </p:cNvPr>
          <p:cNvSpPr/>
          <p:nvPr/>
        </p:nvSpPr>
        <p:spPr>
          <a:xfrm>
            <a:off x="3956467" y="1922451"/>
            <a:ext cx="914400" cy="612648"/>
          </a:xfrm>
          <a:prstGeom prst="wedgeRectCallout">
            <a:avLst>
              <a:gd name="adj1" fmla="val -46980"/>
              <a:gd name="adj2" fmla="val 83724"/>
            </a:avLst>
          </a:prstGeom>
          <a:solidFill>
            <a:srgbClr val="E3F2D2"/>
          </a:solidFill>
          <a:ln w="3810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800" b="1" dirty="0">
                <a:solidFill>
                  <a:schemeClr val="tx1"/>
                </a:solidFill>
              </a:rPr>
              <a:t>Not defect</a:t>
            </a:r>
            <a:endParaRPr kumimoji="1" lang="ja-JP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4">
            <a:extLst>
              <a:ext uri="{FF2B5EF4-FFF2-40B4-BE49-F238E27FC236}">
                <a16:creationId xmlns:a16="http://schemas.microsoft.com/office/drawing/2014/main" id="{C985C43F-DF85-4A1F-9641-5A7AAC7BE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307975"/>
            <a:ext cx="4387850" cy="710067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</a:rPr>
              <a:t>Symmetry breaking: </a:t>
            </a:r>
            <a:r>
              <a:rPr lang="en-US" altLang="ja-JP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ja-JP" altLang="en-US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ja-JP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</a:p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Either gauge or global symmetries </a:t>
            </a:r>
          </a:p>
        </p:txBody>
      </p:sp>
      <p:sp>
        <p:nvSpPr>
          <p:cNvPr id="91141" name="Text Box 5">
            <a:extLst>
              <a:ext uri="{FF2B5EF4-FFF2-40B4-BE49-F238E27FC236}">
                <a16:creationId xmlns:a16="http://schemas.microsoft.com/office/drawing/2014/main" id="{13F2AAE4-31A7-4ED0-8A3F-7F94B8798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4" y="1527175"/>
            <a:ext cx="7518963" cy="710067"/>
          </a:xfrm>
          <a:prstGeom prst="rect">
            <a:avLst/>
          </a:prstGeom>
          <a:solidFill>
            <a:schemeClr val="accent1">
              <a:alpha val="6901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Nambu</a:t>
            </a: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</a:rPr>
              <a:t>-Goldstone modes</a:t>
            </a:r>
          </a:p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Arial" panose="020B0604020202020204" pitchFamily="34" charset="0"/>
              </a:rPr>
              <a:t>Vacuum manifold or Order parameter space(OPS): </a:t>
            </a:r>
            <a:r>
              <a:rPr lang="en-US" altLang="ja-JP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G/H</a:t>
            </a:r>
          </a:p>
        </p:txBody>
      </p:sp>
      <p:sp>
        <p:nvSpPr>
          <p:cNvPr id="91145" name="Line 9">
            <a:extLst>
              <a:ext uri="{FF2B5EF4-FFF2-40B4-BE49-F238E27FC236}">
                <a16:creationId xmlns:a16="http://schemas.microsoft.com/office/drawing/2014/main" id="{DF07EB3C-E289-4277-A0A7-50470DFAD1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6025" y="1042988"/>
            <a:ext cx="11113" cy="4397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ja-JP" altLang="en-US"/>
          </a:p>
        </p:txBody>
      </p:sp>
      <p:sp>
        <p:nvSpPr>
          <p:cNvPr id="91150" name="Text Box 14">
            <a:extLst>
              <a:ext uri="{FF2B5EF4-FFF2-40B4-BE49-F238E27FC236}">
                <a16:creationId xmlns:a16="http://schemas.microsoft.com/office/drawing/2014/main" id="{D5CD4EAD-5001-458E-B2F8-38BBC5468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2725" y="4038600"/>
            <a:ext cx="5570538" cy="83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Arial" panose="020B0604020202020204" pitchFamily="34" charset="0"/>
              </a:rPr>
              <a:t>They (especially vortices) determine </a:t>
            </a:r>
          </a:p>
          <a:p>
            <a:pPr algn="ctr" defTabSz="914400"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FF0000"/>
                </a:solidFill>
                <a:latin typeface="Arial" panose="020B0604020202020204" pitchFamily="34" charset="0"/>
              </a:rPr>
              <a:t>the dynamics of the system!</a:t>
            </a:r>
          </a:p>
        </p:txBody>
      </p:sp>
      <p:grpSp>
        <p:nvGrpSpPr>
          <p:cNvPr id="91158" name="Group 22">
            <a:extLst>
              <a:ext uri="{FF2B5EF4-FFF2-40B4-BE49-F238E27FC236}">
                <a16:creationId xmlns:a16="http://schemas.microsoft.com/office/drawing/2014/main" id="{77A6748D-6591-41E9-8F01-AF96ED8E5B94}"/>
              </a:ext>
            </a:extLst>
          </p:cNvPr>
          <p:cNvGrpSpPr>
            <a:grpSpLocks/>
          </p:cNvGrpSpPr>
          <p:nvPr/>
        </p:nvGrpSpPr>
        <p:grpSpPr bwMode="auto">
          <a:xfrm>
            <a:off x="358775" y="2306638"/>
            <a:ext cx="4773613" cy="1641475"/>
            <a:chOff x="1200" y="1502"/>
            <a:chExt cx="3007" cy="1034"/>
          </a:xfrm>
        </p:grpSpPr>
        <p:sp>
          <p:nvSpPr>
            <p:cNvPr id="161800" name="Line 18">
              <a:extLst>
                <a:ext uri="{FF2B5EF4-FFF2-40B4-BE49-F238E27FC236}">
                  <a16:creationId xmlns:a16="http://schemas.microsoft.com/office/drawing/2014/main" id="{EA46C60A-C9E5-4E70-8899-0676E50161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42" y="1502"/>
              <a:ext cx="0" cy="3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61801" name="Group 19">
              <a:extLst>
                <a:ext uri="{FF2B5EF4-FFF2-40B4-BE49-F238E27FC236}">
                  <a16:creationId xmlns:a16="http://schemas.microsoft.com/office/drawing/2014/main" id="{C762DC94-FC71-4E25-88CB-51C7F4E28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0" y="1878"/>
              <a:ext cx="3007" cy="658"/>
              <a:chOff x="1092" y="1851"/>
              <a:chExt cx="3007" cy="658"/>
            </a:xfrm>
          </p:grpSpPr>
          <p:sp>
            <p:nvSpPr>
              <p:cNvPr id="161802" name="Text Box 20">
                <a:extLst>
                  <a:ext uri="{FF2B5EF4-FFF2-40B4-BE49-F238E27FC236}">
                    <a16:creationId xmlns:a16="http://schemas.microsoft.com/office/drawing/2014/main" id="{49BEFE85-4339-45C1-9ACD-3767B4D48C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92" y="1851"/>
                <a:ext cx="3007" cy="658"/>
              </a:xfrm>
              <a:prstGeom prst="rect">
                <a:avLst/>
              </a:prstGeom>
              <a:solidFill>
                <a:srgbClr val="99CCFF"/>
              </a:solidFill>
              <a:ln w="381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16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defTabSz="914400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>
                    <a:solidFill>
                      <a:srgbClr val="000000"/>
                    </a:solidFill>
                    <a:latin typeface="Arial" panose="020B0604020202020204" pitchFamily="34" charset="0"/>
                  </a:rPr>
                  <a:t>Topology of OPS: </a:t>
                </a:r>
                <a:r>
                  <a:rPr lang="en-US" altLang="ja-JP" sz="2000" i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</a:t>
                </a:r>
                <a:r>
                  <a:rPr lang="en-US" altLang="ja-JP" sz="1400" i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ja-JP" sz="1600" i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000" i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(G/H)</a:t>
                </a:r>
              </a:p>
              <a:p>
                <a:pPr algn="ctr" defTabSz="914400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200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endParaRPr>
              </a:p>
              <a:p>
                <a:pPr algn="ctr" defTabSz="914400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200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Topological solitons, defects/textures</a:t>
                </a:r>
              </a:p>
            </p:txBody>
          </p:sp>
          <p:sp>
            <p:nvSpPr>
              <p:cNvPr id="161803" name="Line 21">
                <a:extLst>
                  <a:ext uri="{FF2B5EF4-FFF2-40B4-BE49-F238E27FC236}">
                    <a16:creationId xmlns:a16="http://schemas.microsoft.com/office/drawing/2014/main" id="{F9A5A5A1-3163-4B59-BFC3-0A39EF4685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34" y="2141"/>
                <a:ext cx="0" cy="13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607254-EA5F-4733-98E2-D1203BDCD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4463" y="2603500"/>
            <a:ext cx="2936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76238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defTabSz="376238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defTabSz="376238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defTabSz="376238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defTabSz="376238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3762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3762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3762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3762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16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0000FF"/>
                </a:solidFill>
                <a:latin typeface="Arial" panose="020B0604020202020204" pitchFamily="34" charset="0"/>
              </a:rPr>
              <a:t>N.D.Mermin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solidFill>
                  <a:srgbClr val="0000FF"/>
                </a:solidFill>
                <a:latin typeface="Arial" panose="020B0604020202020204" pitchFamily="34" charset="0"/>
              </a:rPr>
              <a:t>　</a:t>
            </a:r>
            <a:r>
              <a:rPr lang="en-US" altLang="ja-JP" sz="2000">
                <a:solidFill>
                  <a:srgbClr val="0000FF"/>
                </a:solidFill>
                <a:latin typeface="Arial" panose="020B0604020202020204" pitchFamily="34" charset="0"/>
              </a:rPr>
              <a:t>Rev.Mod.Phys.(‘79),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>
                <a:solidFill>
                  <a:srgbClr val="0000FF"/>
                </a:solidFill>
                <a:latin typeface="Arial" panose="020B0604020202020204" pitchFamily="34" charset="0"/>
              </a:rPr>
              <a:t>G.E.Volovik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FF"/>
                </a:solidFill>
                <a:latin typeface="Arial" panose="020B0604020202020204" pitchFamily="34" charset="0"/>
              </a:rPr>
              <a:t>Universe in a helium droplet</a:t>
            </a:r>
            <a:endParaRPr lang="ja-JP" altLang="en-US" sz="16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9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1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95FC116-1AB0-4D1D-B9D1-9398DAFA43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895842"/>
              </p:ext>
            </p:extLst>
          </p:nvPr>
        </p:nvGraphicFramePr>
        <p:xfrm>
          <a:off x="68423" y="719141"/>
          <a:ext cx="8066620" cy="1828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9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4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3068"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dim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Topological</a:t>
                      </a:r>
                      <a:r>
                        <a:rPr kumimoji="1" lang="ja-JP" altLang="en-US" sz="2400" b="1" dirty="0"/>
                        <a:t> </a:t>
                      </a:r>
                      <a:r>
                        <a:rPr kumimoji="1" lang="en-US" altLang="ja-JP" sz="2400" b="1" dirty="0"/>
                        <a:t>defects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Topological</a:t>
                      </a:r>
                      <a:r>
                        <a:rPr kumimoji="1" lang="ja-JP" altLang="en-US" sz="2400" b="1" dirty="0"/>
                        <a:t> </a:t>
                      </a:r>
                      <a:r>
                        <a:rPr kumimoji="1" lang="en-US" altLang="ja-JP" sz="2400" b="1" dirty="0"/>
                        <a:t>textures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068">
                <a:tc>
                  <a:txBody>
                    <a:bodyPr/>
                    <a:lstStyle/>
                    <a:p>
                      <a:r>
                        <a:rPr kumimoji="1" lang="en-US" altLang="ja-JP" sz="24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1" lang="en-US" altLang="ja-JP" sz="2400" b="1" dirty="0"/>
                        <a:t>=1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Domain wall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Sine-Gordon</a:t>
                      </a:r>
                      <a:r>
                        <a:rPr kumimoji="1" lang="ja-JP" altLang="en-US" sz="2400" b="1" dirty="0"/>
                        <a:t> </a:t>
                      </a:r>
                      <a:r>
                        <a:rPr kumimoji="1" lang="en-US" altLang="ja-JP" sz="2400" b="1" dirty="0"/>
                        <a:t>soliton(kink)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294">
                <a:tc>
                  <a:txBody>
                    <a:bodyPr/>
                    <a:lstStyle/>
                    <a:p>
                      <a:r>
                        <a:rPr kumimoji="1" lang="en-US" altLang="ja-JP" sz="24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1" lang="en-US" altLang="ja-JP" sz="2400" b="1" dirty="0"/>
                        <a:t>=2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Vortex, </a:t>
                      </a:r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cosmic</a:t>
                      </a:r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string        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Lumps, baby</a:t>
                      </a:r>
                      <a:r>
                        <a:rPr kumimoji="1" lang="ja-JP" altLang="en-US" sz="2400" b="1" dirty="0"/>
                        <a:t> </a:t>
                      </a:r>
                      <a:r>
                        <a:rPr kumimoji="1" lang="en-US" altLang="ja-JP" sz="2400" b="1" dirty="0" err="1"/>
                        <a:t>Skyrmion</a:t>
                      </a:r>
                      <a:endParaRPr kumimoji="1" lang="en-US" altLang="ja-JP" sz="2400" b="1" dirty="0"/>
                    </a:p>
                  </a:txBody>
                  <a:tcPr marL="91445" marR="91445" marT="45734" marB="4573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068">
                <a:tc>
                  <a:txBody>
                    <a:bodyPr/>
                    <a:lstStyle/>
                    <a:p>
                      <a:r>
                        <a:rPr kumimoji="1" lang="en-US" altLang="ja-JP" sz="24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kumimoji="1" lang="en-US" altLang="ja-JP" sz="2400" b="1" dirty="0"/>
                        <a:t>=3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/>
                        <a:t>Monopole</a:t>
                      </a:r>
                      <a:endParaRPr kumimoji="1" lang="ja-JP" altLang="en-US" sz="2400" b="1" dirty="0"/>
                    </a:p>
                  </a:txBody>
                  <a:tcPr marL="91445" marR="91445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1" dirty="0" err="1"/>
                        <a:t>Skyrmion</a:t>
                      </a:r>
                      <a:endParaRPr kumimoji="1" lang="en-US" altLang="ja-JP" sz="2400" b="1" dirty="0"/>
                    </a:p>
                  </a:txBody>
                  <a:tcPr marL="91445" marR="91445" marT="45734" marB="4573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777C56F-444C-4346-BD7F-847F07DF7652}"/>
              </a:ext>
            </a:extLst>
          </p:cNvPr>
          <p:cNvSpPr txBox="1"/>
          <p:nvPr/>
        </p:nvSpPr>
        <p:spPr>
          <a:xfrm>
            <a:off x="1241225" y="3377756"/>
            <a:ext cx="2261835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d-1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G/H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1" lang="ja-JP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C5C5541-4837-4ED8-A852-111465A91680}"/>
              </a:ext>
            </a:extLst>
          </p:cNvPr>
          <p:cNvSpPr txBox="1"/>
          <p:nvPr/>
        </p:nvSpPr>
        <p:spPr>
          <a:xfrm>
            <a:off x="4757436" y="3389812"/>
            <a:ext cx="2101576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G/H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1" lang="ja-JP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オブジェクト 11">
            <a:extLst>
              <a:ext uri="{FF2B5EF4-FFF2-40B4-BE49-F238E27FC236}">
                <a16:creationId xmlns:a16="http://schemas.microsoft.com/office/drawing/2014/main" id="{367B6E38-68E7-45D6-A8A9-632028548C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020028"/>
              </p:ext>
            </p:extLst>
          </p:nvPr>
        </p:nvGraphicFramePr>
        <p:xfrm>
          <a:off x="3503060" y="1088411"/>
          <a:ext cx="5635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" name="数式" r:id="rId3" imgW="190440" imgH="228600" progId="Equation.3">
                  <p:embed/>
                </p:oleObj>
              </mc:Choice>
              <mc:Fallback>
                <p:oleObj name="数式" r:id="rId3" imgW="190440" imgH="228600" progId="Equation.3">
                  <p:embed/>
                  <p:pic>
                    <p:nvPicPr>
                      <p:cNvPr id="6" name="オブジェクト 11">
                        <a:extLst>
                          <a:ext uri="{FF2B5EF4-FFF2-40B4-BE49-F238E27FC236}">
                            <a16:creationId xmlns:a16="http://schemas.microsoft.com/office/drawing/2014/main" id="{B07481D4-F506-4D77-AAB5-18E114C540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060" y="1088411"/>
                        <a:ext cx="563563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>
            <a:extLst>
              <a:ext uri="{FF2B5EF4-FFF2-40B4-BE49-F238E27FC236}">
                <a16:creationId xmlns:a16="http://schemas.microsoft.com/office/drawing/2014/main" id="{C7E0A6F0-40DA-4315-98E7-265885CA1A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140518"/>
              </p:ext>
            </p:extLst>
          </p:nvPr>
        </p:nvGraphicFramePr>
        <p:xfrm>
          <a:off x="3537320" y="1552933"/>
          <a:ext cx="487363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" name="数式" r:id="rId5" imgW="164880" imgH="215640" progId="Equation.3">
                  <p:embed/>
                </p:oleObj>
              </mc:Choice>
              <mc:Fallback>
                <p:oleObj name="数式" r:id="rId5" imgW="164880" imgH="215640" progId="Equation.3">
                  <p:embed/>
                  <p:pic>
                    <p:nvPicPr>
                      <p:cNvPr id="7" name="オブジェクト 11">
                        <a:extLst>
                          <a:ext uri="{FF2B5EF4-FFF2-40B4-BE49-F238E27FC236}">
                            <a16:creationId xmlns:a16="http://schemas.microsoft.com/office/drawing/2014/main" id="{55670C1B-1A43-42CA-A304-4FA07726C1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7320" y="1552933"/>
                        <a:ext cx="487363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オブジェクト 11">
            <a:extLst>
              <a:ext uri="{FF2B5EF4-FFF2-40B4-BE49-F238E27FC236}">
                <a16:creationId xmlns:a16="http://schemas.microsoft.com/office/drawing/2014/main" id="{90E6AFD4-21EE-4379-8AA8-17EEF18AC6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556197"/>
              </p:ext>
            </p:extLst>
          </p:nvPr>
        </p:nvGraphicFramePr>
        <p:xfrm>
          <a:off x="3542230" y="2032195"/>
          <a:ext cx="55721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8" name="数式" r:id="rId7" imgW="190440" imgH="215640" progId="Equation.3">
                  <p:embed/>
                </p:oleObj>
              </mc:Choice>
              <mc:Fallback>
                <p:oleObj name="数式" r:id="rId7" imgW="190440" imgH="215640" progId="Equation.3">
                  <p:embed/>
                  <p:pic>
                    <p:nvPicPr>
                      <p:cNvPr id="8" name="オブジェクト 11">
                        <a:extLst>
                          <a:ext uri="{FF2B5EF4-FFF2-40B4-BE49-F238E27FC236}">
                            <a16:creationId xmlns:a16="http://schemas.microsoft.com/office/drawing/2014/main" id="{13E81056-9414-48C3-A718-B0AA6678DB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2230" y="2032195"/>
                        <a:ext cx="557212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オブジェクト 11">
            <a:extLst>
              <a:ext uri="{FF2B5EF4-FFF2-40B4-BE49-F238E27FC236}">
                <a16:creationId xmlns:a16="http://schemas.microsoft.com/office/drawing/2014/main" id="{1726E77B-5656-4132-9A1A-4E6954BD7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63169"/>
              </p:ext>
            </p:extLst>
          </p:nvPr>
        </p:nvGraphicFramePr>
        <p:xfrm>
          <a:off x="7675390" y="1105689"/>
          <a:ext cx="486377" cy="551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9" name="数式" r:id="rId9" imgW="164880" imgH="215640" progId="Equation.3">
                  <p:embed/>
                </p:oleObj>
              </mc:Choice>
              <mc:Fallback>
                <p:oleObj name="数式" r:id="rId9" imgW="164880" imgH="215640" progId="Equation.3">
                  <p:embed/>
                  <p:pic>
                    <p:nvPicPr>
                      <p:cNvPr id="16" name="オブジェクト 11">
                        <a:extLst>
                          <a:ext uri="{FF2B5EF4-FFF2-40B4-BE49-F238E27FC236}">
                            <a16:creationId xmlns:a16="http://schemas.microsoft.com/office/drawing/2014/main" id="{91226EE7-B983-46C6-86ED-1B2D736871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5390" y="1105689"/>
                        <a:ext cx="486377" cy="551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オブジェクト 11">
            <a:extLst>
              <a:ext uri="{FF2B5EF4-FFF2-40B4-BE49-F238E27FC236}">
                <a16:creationId xmlns:a16="http://schemas.microsoft.com/office/drawing/2014/main" id="{8EAD48E3-BF89-47D0-8AC2-3117E4F96C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842349"/>
              </p:ext>
            </p:extLst>
          </p:nvPr>
        </p:nvGraphicFramePr>
        <p:xfrm>
          <a:off x="7666659" y="1536781"/>
          <a:ext cx="561682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数式" r:id="rId11" imgW="190440" imgH="215640" progId="Equation.3">
                  <p:embed/>
                </p:oleObj>
              </mc:Choice>
              <mc:Fallback>
                <p:oleObj name="数式" r:id="rId11" imgW="190440" imgH="215640" progId="Equation.3">
                  <p:embed/>
                  <p:pic>
                    <p:nvPicPr>
                      <p:cNvPr id="17" name="オブジェクト 11">
                        <a:extLst>
                          <a:ext uri="{FF2B5EF4-FFF2-40B4-BE49-F238E27FC236}">
                            <a16:creationId xmlns:a16="http://schemas.microsoft.com/office/drawing/2014/main" id="{5BD3E649-1B47-4B75-95EC-5C05F582A6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6659" y="1536781"/>
                        <a:ext cx="561682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オブジェクト 11">
            <a:extLst>
              <a:ext uri="{FF2B5EF4-FFF2-40B4-BE49-F238E27FC236}">
                <a16:creationId xmlns:a16="http://schemas.microsoft.com/office/drawing/2014/main" id="{6F0AAF46-1E02-4FF3-B1FC-05AC7271D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355703"/>
              </p:ext>
            </p:extLst>
          </p:nvPr>
        </p:nvGraphicFramePr>
        <p:xfrm>
          <a:off x="7656073" y="2005840"/>
          <a:ext cx="521561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1" name="数式" r:id="rId13" imgW="177480" imgH="228600" progId="Equation.3">
                  <p:embed/>
                </p:oleObj>
              </mc:Choice>
              <mc:Fallback>
                <p:oleObj name="数式" r:id="rId13" imgW="177480" imgH="228600" progId="Equation.3">
                  <p:embed/>
                  <p:pic>
                    <p:nvPicPr>
                      <p:cNvPr id="18" name="オブジェクト 11">
                        <a:extLst>
                          <a:ext uri="{FF2B5EF4-FFF2-40B4-BE49-F238E27FC236}">
                            <a16:creationId xmlns:a16="http://schemas.microsoft.com/office/drawing/2014/main" id="{651FAB16-484A-4F34-83E4-3C6139F4C8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6073" y="2005840"/>
                        <a:ext cx="521561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オブジェクト 11">
            <a:extLst>
              <a:ext uri="{FF2B5EF4-FFF2-40B4-BE49-F238E27FC236}">
                <a16:creationId xmlns:a16="http://schemas.microsoft.com/office/drawing/2014/main" id="{52AED2B9-B9BA-43E2-BC21-021D944977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807088"/>
              </p:ext>
            </p:extLst>
          </p:nvPr>
        </p:nvGraphicFramePr>
        <p:xfrm>
          <a:off x="834013" y="2723406"/>
          <a:ext cx="2974707" cy="483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" name="数式" r:id="rId15" imgW="1180800" imgH="203040" progId="Equation.3">
                  <p:embed/>
                </p:oleObj>
              </mc:Choice>
              <mc:Fallback>
                <p:oleObj name="数式" r:id="rId15" imgW="1180800" imgH="203040" progId="Equation.3">
                  <p:embed/>
                  <p:pic>
                    <p:nvPicPr>
                      <p:cNvPr id="14" name="オブジェクト 11">
                        <a:extLst>
                          <a:ext uri="{FF2B5EF4-FFF2-40B4-BE49-F238E27FC236}">
                            <a16:creationId xmlns:a16="http://schemas.microsoft.com/office/drawing/2014/main" id="{1FD6671B-8EEA-4668-ABF8-70457EFA8F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013" y="2723406"/>
                        <a:ext cx="2974707" cy="483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オブジェクト 11">
            <a:extLst>
              <a:ext uri="{FF2B5EF4-FFF2-40B4-BE49-F238E27FC236}">
                <a16:creationId xmlns:a16="http://schemas.microsoft.com/office/drawing/2014/main" id="{14C412B4-6405-437D-BB12-07CD40A99F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12495"/>
              </p:ext>
            </p:extLst>
          </p:nvPr>
        </p:nvGraphicFramePr>
        <p:xfrm>
          <a:off x="4433822" y="2739700"/>
          <a:ext cx="3140001" cy="523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" name="数式" r:id="rId17" imgW="1295280" imgH="228600" progId="Equation.3">
                  <p:embed/>
                </p:oleObj>
              </mc:Choice>
              <mc:Fallback>
                <p:oleObj name="数式" r:id="rId17" imgW="1295280" imgH="228600" progId="Equation.3">
                  <p:embed/>
                  <p:pic>
                    <p:nvPicPr>
                      <p:cNvPr id="15" name="オブジェクト 11">
                        <a:extLst>
                          <a:ext uri="{FF2B5EF4-FFF2-40B4-BE49-F238E27FC236}">
                            <a16:creationId xmlns:a16="http://schemas.microsoft.com/office/drawing/2014/main" id="{6EF8F068-04C8-45F3-BF11-7FE711A4CD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3822" y="2739700"/>
                        <a:ext cx="3140001" cy="523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4D9F53B-BD2C-4E52-B84E-660C41DD6B1A}"/>
              </a:ext>
            </a:extLst>
          </p:cNvPr>
          <p:cNvSpPr/>
          <p:nvPr/>
        </p:nvSpPr>
        <p:spPr>
          <a:xfrm>
            <a:off x="3058655" y="2711842"/>
            <a:ext cx="82266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G/H</a:t>
            </a:r>
            <a:endParaRPr lang="ja-JP" altLang="en-US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016C95A-830D-4827-8A89-3642A0B63F39}"/>
              </a:ext>
            </a:extLst>
          </p:cNvPr>
          <p:cNvSpPr/>
          <p:nvPr/>
        </p:nvSpPr>
        <p:spPr>
          <a:xfrm>
            <a:off x="7105025" y="2727394"/>
            <a:ext cx="822661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G/H</a:t>
            </a:r>
            <a:endParaRPr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B2CF0B2-4C33-4D3F-A49C-43F45C97D19F}"/>
              </a:ext>
            </a:extLst>
          </p:cNvPr>
          <p:cNvSpPr txBox="1"/>
          <p:nvPr/>
        </p:nvSpPr>
        <p:spPr>
          <a:xfrm>
            <a:off x="43332" y="40912"/>
            <a:ext cx="5953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kern="1200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Classification of topological objects</a:t>
            </a:r>
            <a:endParaRPr kumimoji="1" lang="ja-JP" altLang="en-US" sz="2400" b="1" u="sng" kern="1200" dirty="0" err="1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2DCE0D9-A4DA-49B3-9BD2-3915C8405F4A}"/>
              </a:ext>
            </a:extLst>
          </p:cNvPr>
          <p:cNvGrpSpPr/>
          <p:nvPr/>
        </p:nvGrpSpPr>
        <p:grpSpPr>
          <a:xfrm>
            <a:off x="1169635" y="3929752"/>
            <a:ext cx="5814012" cy="979681"/>
            <a:chOff x="1169635" y="2777337"/>
            <a:chExt cx="5814012" cy="979681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362FDEFA-6A20-4359-AFCD-97014BA14021}"/>
                </a:ext>
              </a:extLst>
            </p:cNvPr>
            <p:cNvSpPr/>
            <p:nvPr/>
          </p:nvSpPr>
          <p:spPr>
            <a:xfrm>
              <a:off x="4033483" y="3188813"/>
              <a:ext cx="131411" cy="1285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E4ABE56-6853-4348-9A52-07B9D92706FC}"/>
                </a:ext>
              </a:extLst>
            </p:cNvPr>
            <p:cNvGrpSpPr/>
            <p:nvPr/>
          </p:nvGrpSpPr>
          <p:grpSpPr>
            <a:xfrm>
              <a:off x="1169635" y="2777337"/>
              <a:ext cx="5814012" cy="979681"/>
              <a:chOff x="1169635" y="2777337"/>
              <a:chExt cx="5814012" cy="979681"/>
            </a:xfrm>
          </p:grpSpPr>
          <p:cxnSp>
            <p:nvCxnSpPr>
              <p:cNvPr id="3" name="直線矢印コネクタ 2">
                <a:extLst>
                  <a:ext uri="{FF2B5EF4-FFF2-40B4-BE49-F238E27FC236}">
                    <a16:creationId xmlns:a16="http://schemas.microsoft.com/office/drawing/2014/main" id="{FA2D551D-61E0-4F82-8DCD-ACD9398DA2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3647" y="2780320"/>
                <a:ext cx="0" cy="520784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線矢印コネクタ 3">
                <a:extLst>
                  <a:ext uri="{FF2B5EF4-FFF2-40B4-BE49-F238E27FC236}">
                    <a16:creationId xmlns:a16="http://schemas.microsoft.com/office/drawing/2014/main" id="{3886DC3E-1D5B-4D6B-A56A-69C5FADE2B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2454" y="2777337"/>
                <a:ext cx="0" cy="520784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F99B44EB-4C9B-45FE-9257-F9BAAE2A3A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4894" y="3223605"/>
                <a:ext cx="0" cy="533413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矢印コネクタ 5">
                <a:extLst>
                  <a:ext uri="{FF2B5EF4-FFF2-40B4-BE49-F238E27FC236}">
                    <a16:creationId xmlns:a16="http://schemas.microsoft.com/office/drawing/2014/main" id="{A5C7BF2B-52CC-4AA6-97B8-652231AB55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43514" y="3274120"/>
                <a:ext cx="447259" cy="1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4D9DD630-E163-4F75-A69C-2AC21DF81E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78493" y="3287167"/>
                <a:ext cx="471556" cy="1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矢印コネクタ 7">
                <a:extLst>
                  <a:ext uri="{FF2B5EF4-FFF2-40B4-BE49-F238E27FC236}">
                    <a16:creationId xmlns:a16="http://schemas.microsoft.com/office/drawing/2014/main" id="{C0547161-5AA1-417D-83A1-8DECBB4E04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16066" y="2892292"/>
                <a:ext cx="318304" cy="397214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矢印コネクタ 8">
                <a:extLst>
                  <a:ext uri="{FF2B5EF4-FFF2-40B4-BE49-F238E27FC236}">
                    <a16:creationId xmlns:a16="http://schemas.microsoft.com/office/drawing/2014/main" id="{7EEB529D-5507-432C-B8C2-647F01C34F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610140" y="2907197"/>
                <a:ext cx="287950" cy="392245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矢印コネクタ 9">
                <a:extLst>
                  <a:ext uri="{FF2B5EF4-FFF2-40B4-BE49-F238E27FC236}">
                    <a16:creationId xmlns:a16="http://schemas.microsoft.com/office/drawing/2014/main" id="{FCFFB96D-CCDA-4634-B4A0-3593421B86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66058" y="3294476"/>
                <a:ext cx="337821" cy="328342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B0A7D044-1DBE-4088-844D-B0B084E7B4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0046" y="3287167"/>
                <a:ext cx="397630" cy="29092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矢印コネクタ 11">
                <a:extLst>
                  <a:ext uri="{FF2B5EF4-FFF2-40B4-BE49-F238E27FC236}">
                    <a16:creationId xmlns:a16="http://schemas.microsoft.com/office/drawing/2014/main" id="{03623A37-EDF2-4837-8DDF-F8C88A48A6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9635" y="3268576"/>
                <a:ext cx="5776599" cy="0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prstDash val="sysDash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EEAD061-BDC8-4AE4-8B22-D64B0064E55B}"/>
              </a:ext>
            </a:extLst>
          </p:cNvPr>
          <p:cNvGrpSpPr/>
          <p:nvPr/>
        </p:nvGrpSpPr>
        <p:grpSpPr>
          <a:xfrm>
            <a:off x="3513600" y="3053706"/>
            <a:ext cx="1541000" cy="1327432"/>
            <a:chOff x="3513600" y="1842880"/>
            <a:chExt cx="1541000" cy="1327432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7120D434-FB3D-4E6C-9632-25B0C10BFDC2}"/>
                </a:ext>
              </a:extLst>
            </p:cNvPr>
            <p:cNvSpPr/>
            <p:nvPr/>
          </p:nvSpPr>
          <p:spPr>
            <a:xfrm>
              <a:off x="3513600" y="1927915"/>
              <a:ext cx="1200151" cy="124239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3F27C38B-512A-40C4-914B-412358D1B4BC}"/>
                </a:ext>
              </a:extLst>
            </p:cNvPr>
            <p:cNvCxnSpPr>
              <a:cxnSpLocks/>
              <a:endCxn id="13" idx="7"/>
            </p:cNvCxnSpPr>
            <p:nvPr/>
          </p:nvCxnSpPr>
          <p:spPr>
            <a:xfrm flipV="1">
              <a:off x="4100867" y="2109860"/>
              <a:ext cx="437126" cy="47073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9" name="オブジェクト 11">
              <a:extLst>
                <a:ext uri="{FF2B5EF4-FFF2-40B4-BE49-F238E27FC236}">
                  <a16:creationId xmlns:a16="http://schemas.microsoft.com/office/drawing/2014/main" id="{2B7AC12A-87DE-477B-BE87-A344BF59AB4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2450732"/>
                </p:ext>
              </p:extLst>
            </p:nvPr>
          </p:nvGraphicFramePr>
          <p:xfrm>
            <a:off x="4608513" y="1842880"/>
            <a:ext cx="44608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4" name="Microsoft Equation 3.0" r:id="rId3" imgW="177480" imgH="203040" progId="">
                    <p:embed/>
                  </p:oleObj>
                </mc:Choice>
                <mc:Fallback>
                  <p:oleObj name="Microsoft Equation 3.0" r:id="rId3" imgW="177480" imgH="203040" progId="">
                    <p:embed/>
                    <p:pic>
                      <p:nvPicPr>
                        <p:cNvPr id="19" name="オブジェクト 11">
                          <a:extLst>
                            <a:ext uri="{FF2B5EF4-FFF2-40B4-BE49-F238E27FC236}">
                              <a16:creationId xmlns:a16="http://schemas.microsoft.com/office/drawing/2014/main" id="{2B7AC12A-87DE-477B-BE87-A344BF59AB4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8513" y="1842880"/>
                          <a:ext cx="446087" cy="485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" name="オブジェクト 11">
            <a:extLst>
              <a:ext uri="{FF2B5EF4-FFF2-40B4-BE49-F238E27FC236}">
                <a16:creationId xmlns:a16="http://schemas.microsoft.com/office/drawing/2014/main" id="{12C5E7F7-971B-4C0C-99A2-99522ADC38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175658"/>
              </p:ext>
            </p:extLst>
          </p:nvPr>
        </p:nvGraphicFramePr>
        <p:xfrm>
          <a:off x="7369175" y="4170503"/>
          <a:ext cx="51117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name="数式" r:id="rId5" imgW="203040" imgH="190440" progId="Equation.3">
                  <p:embed/>
                </p:oleObj>
              </mc:Choice>
              <mc:Fallback>
                <p:oleObj name="数式" r:id="rId5" imgW="203040" imgH="190440" progId="Equation.3">
                  <p:embed/>
                  <p:pic>
                    <p:nvPicPr>
                      <p:cNvPr id="22" name="オブジェクト 11">
                        <a:extLst>
                          <a:ext uri="{FF2B5EF4-FFF2-40B4-BE49-F238E27FC236}">
                            <a16:creationId xmlns:a16="http://schemas.microsoft.com/office/drawing/2014/main" id="{12C5E7F7-971B-4C0C-99A2-99522ADC38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9175" y="4170503"/>
                        <a:ext cx="51117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C97203D-1E99-4DF1-BF4B-741208A4CE61}"/>
              </a:ext>
            </a:extLst>
          </p:cNvPr>
          <p:cNvSpPr txBox="1"/>
          <p:nvPr/>
        </p:nvSpPr>
        <p:spPr>
          <a:xfrm>
            <a:off x="93305" y="2518548"/>
            <a:ext cx="4910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sine-Gordon</a:t>
            </a:r>
            <a:r>
              <a:rPr lang="ja-JP" altLang="en-US" sz="2400" b="1" dirty="0"/>
              <a:t> </a:t>
            </a:r>
            <a:r>
              <a:rPr lang="en-US" altLang="ja-JP" sz="2400" b="1" dirty="0"/>
              <a:t>soliton (texture)</a:t>
            </a:r>
            <a:endParaRPr kumimoji="1" lang="ja-JP" altLang="en-US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506BA33-DD84-4999-BE47-6FF37DC6A822}"/>
              </a:ext>
            </a:extLst>
          </p:cNvPr>
          <p:cNvSpPr txBox="1"/>
          <p:nvPr/>
        </p:nvSpPr>
        <p:spPr>
          <a:xfrm>
            <a:off x="158621" y="80867"/>
            <a:ext cx="5100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d</a:t>
            </a:r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omain wall </a:t>
            </a:r>
            <a:r>
              <a:rPr lang="en-US" altLang="ja-JP" sz="2400" b="1" dirty="0"/>
              <a:t>(defect)</a:t>
            </a:r>
            <a:endParaRPr kumimoji="1" lang="ja-JP" altLang="en-US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09A26D8-8F10-4100-9067-75A421E9702C}"/>
              </a:ext>
            </a:extLst>
          </p:cNvPr>
          <p:cNvGrpSpPr/>
          <p:nvPr/>
        </p:nvGrpSpPr>
        <p:grpSpPr>
          <a:xfrm>
            <a:off x="1147865" y="787980"/>
            <a:ext cx="6710715" cy="1546110"/>
            <a:chOff x="1147865" y="245370"/>
            <a:chExt cx="6710715" cy="1546110"/>
          </a:xfrm>
        </p:grpSpPr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54DDFAB5-19F0-47F2-B7FD-4EC56A2F67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0684" y="702835"/>
              <a:ext cx="0" cy="520784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471AD7E-BCEC-4A1A-99E2-57E8EFD18836}"/>
                </a:ext>
              </a:extLst>
            </p:cNvPr>
            <p:cNvCxnSpPr>
              <a:cxnSpLocks/>
            </p:cNvCxnSpPr>
            <p:nvPr/>
          </p:nvCxnSpPr>
          <p:spPr>
            <a:xfrm>
              <a:off x="6938286" y="1149103"/>
              <a:ext cx="0" cy="533413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3C46C374-E32C-4071-836F-1DDE7EF53C9F}"/>
                </a:ext>
              </a:extLst>
            </p:cNvPr>
            <p:cNvCxnSpPr>
              <a:cxnSpLocks/>
            </p:cNvCxnSpPr>
            <p:nvPr/>
          </p:nvCxnSpPr>
          <p:spPr>
            <a:xfrm>
              <a:off x="1147865" y="1194074"/>
              <a:ext cx="5776599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prstDash val="sysDas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オブジェクト 11">
              <a:extLst>
                <a:ext uri="{FF2B5EF4-FFF2-40B4-BE49-F238E27FC236}">
                  <a16:creationId xmlns:a16="http://schemas.microsoft.com/office/drawing/2014/main" id="{EC31EB02-F2CF-4B97-8312-23FB8555BED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80714792"/>
                </p:ext>
              </p:extLst>
            </p:nvPr>
          </p:nvGraphicFramePr>
          <p:xfrm>
            <a:off x="7347405" y="965561"/>
            <a:ext cx="511175" cy="454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56" name="数式" r:id="rId5" imgW="203040" imgH="190440" progId="Equation.3">
                    <p:embed/>
                  </p:oleObj>
                </mc:Choice>
                <mc:Fallback>
                  <p:oleObj name="数式" r:id="rId5" imgW="203040" imgH="190440" progId="Equation.3">
                    <p:embed/>
                    <p:pic>
                      <p:nvPicPr>
                        <p:cNvPr id="22" name="オブジェクト 11">
                          <a:extLst>
                            <a:ext uri="{FF2B5EF4-FFF2-40B4-BE49-F238E27FC236}">
                              <a16:creationId xmlns:a16="http://schemas.microsoft.com/office/drawing/2014/main" id="{12C5E7F7-971B-4C0C-99A2-99522ADC38C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47405" y="965561"/>
                          <a:ext cx="511175" cy="4540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直方体 29">
              <a:extLst>
                <a:ext uri="{FF2B5EF4-FFF2-40B4-BE49-F238E27FC236}">
                  <a16:creationId xmlns:a16="http://schemas.microsoft.com/office/drawing/2014/main" id="{AAA09AC6-CA62-4344-B565-D0B27ACA1E2F}"/>
                </a:ext>
              </a:extLst>
            </p:cNvPr>
            <p:cNvSpPr/>
            <p:nvPr/>
          </p:nvSpPr>
          <p:spPr>
            <a:xfrm>
              <a:off x="3689742" y="245370"/>
              <a:ext cx="608562" cy="1546110"/>
            </a:xfrm>
            <a:prstGeom prst="cube">
              <a:avLst>
                <a:gd name="adj" fmla="val 84047"/>
              </a:avLst>
            </a:prstGeom>
            <a:noFill/>
            <a:ln w="381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3E24E44-16FA-40D1-985F-BF7CB14619B1}"/>
              </a:ext>
            </a:extLst>
          </p:cNvPr>
          <p:cNvSpPr txBox="1"/>
          <p:nvPr/>
        </p:nvSpPr>
        <p:spPr>
          <a:xfrm>
            <a:off x="3303018" y="63084"/>
            <a:ext cx="2702594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Z</a:t>
            </a:r>
            <a:r>
              <a:rPr kumimoji="1" lang="en-US" altLang="ja-JP" sz="2800" b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ja-JP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4832E8-5052-4A5B-B6D1-C81D55740A02}"/>
              </a:ext>
            </a:extLst>
          </p:cNvPr>
          <p:cNvSpPr txBox="1"/>
          <p:nvPr/>
        </p:nvSpPr>
        <p:spPr>
          <a:xfrm>
            <a:off x="4540639" y="2476371"/>
            <a:ext cx="2588669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800" b="1" kern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Z </a:t>
            </a:r>
            <a:r>
              <a:rPr kumimoji="1" lang="ja-JP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8" name="インク 37">
                <a:extLst>
                  <a:ext uri="{FF2B5EF4-FFF2-40B4-BE49-F238E27FC236}">
                    <a16:creationId xmlns:a16="http://schemas.microsoft.com/office/drawing/2014/main" id="{52BF7043-98DE-44C7-A19A-A41B351C1A4E}"/>
                  </a:ext>
                </a:extLst>
              </p14:cNvPr>
              <p14:cNvContentPartPr/>
              <p14:nvPr/>
            </p14:nvContentPartPr>
            <p14:xfrm>
              <a:off x="6376075" y="153471"/>
              <a:ext cx="1396080" cy="933840"/>
            </p14:xfrm>
          </p:contentPart>
        </mc:Choice>
        <mc:Fallback>
          <p:pic>
            <p:nvPicPr>
              <p:cNvPr id="38" name="インク 37">
                <a:extLst>
                  <a:ext uri="{FF2B5EF4-FFF2-40B4-BE49-F238E27FC236}">
                    <a16:creationId xmlns:a16="http://schemas.microsoft.com/office/drawing/2014/main" id="{52BF7043-98DE-44C7-A19A-A41B351C1A4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367075" y="144471"/>
                <a:ext cx="1413720" cy="951480"/>
              </a:xfrm>
              <a:prstGeom prst="rect">
                <a:avLst/>
              </a:prstGeom>
            </p:spPr>
          </p:pic>
        </mc:Fallback>
      </mc:AlternateContent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9BB45CED-00D1-4A75-90D8-ACC1C1BAABD6}"/>
              </a:ext>
            </a:extLst>
          </p:cNvPr>
          <p:cNvCxnSpPr>
            <a:cxnSpLocks/>
          </p:cNvCxnSpPr>
          <p:nvPr/>
        </p:nvCxnSpPr>
        <p:spPr>
          <a:xfrm>
            <a:off x="7442381" y="834251"/>
            <a:ext cx="0" cy="5334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78E025BD-F95D-4EC1-ABBF-1EAEF29C3B21}"/>
              </a:ext>
            </a:extLst>
          </p:cNvPr>
          <p:cNvCxnSpPr>
            <a:cxnSpLocks/>
          </p:cNvCxnSpPr>
          <p:nvPr/>
        </p:nvCxnSpPr>
        <p:spPr>
          <a:xfrm flipV="1">
            <a:off x="6719022" y="784893"/>
            <a:ext cx="0" cy="520784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047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38D18CA-A475-4F17-B37C-F414933A6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0177" y="951738"/>
            <a:ext cx="3258257" cy="4093186"/>
          </a:xfrm>
          <a:prstGeom prst="rect">
            <a:avLst/>
          </a:prstGeom>
        </p:spPr>
      </p:pic>
      <p:pic>
        <p:nvPicPr>
          <p:cNvPr id="3" name="Picture 2" descr="http://www.damtp.cam.ac.uk/research/gr/public/images/cs_string_origin.gif">
            <a:extLst>
              <a:ext uri="{FF2B5EF4-FFF2-40B4-BE49-F238E27FC236}">
                <a16:creationId xmlns:a16="http://schemas.microsoft.com/office/drawing/2014/main" id="{D348EE53-F520-414A-8521-5C7F4BC20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9" y="1963894"/>
            <a:ext cx="4486649" cy="176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F139A5-DD15-44AB-8D4B-3526F4087BDA}"/>
              </a:ext>
            </a:extLst>
          </p:cNvPr>
          <p:cNvSpPr txBox="1"/>
          <p:nvPr/>
        </p:nvSpPr>
        <p:spPr>
          <a:xfrm>
            <a:off x="158621" y="80867"/>
            <a:ext cx="5100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vortex, cosmic string </a:t>
            </a:r>
            <a:r>
              <a:rPr lang="en-US" altLang="ja-JP" sz="2400" b="1" dirty="0"/>
              <a:t>(defect)</a:t>
            </a:r>
            <a:endParaRPr kumimoji="1" lang="ja-JP" altLang="en-US" sz="2400" b="1" kern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2E2C3F-DB90-48DA-B367-63F1669415A7}"/>
              </a:ext>
            </a:extLst>
          </p:cNvPr>
          <p:cNvSpPr txBox="1"/>
          <p:nvPr/>
        </p:nvSpPr>
        <p:spPr>
          <a:xfrm>
            <a:off x="4605954" y="69784"/>
            <a:ext cx="2588669" cy="523220"/>
          </a:xfrm>
          <a:prstGeom prst="rect">
            <a:avLst/>
          </a:prstGeom>
          <a:solidFill>
            <a:srgbClr val="E3F2D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i="1" kern="12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n-US" altLang="ja-JP" sz="2800" b="1" i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1" lang="en-US" altLang="ja-JP" sz="2800" b="1" kern="12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Z </a:t>
            </a:r>
            <a:r>
              <a:rPr kumimoji="1" lang="ja-JP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 </a:t>
            </a:r>
            <a:r>
              <a:rPr kumimoji="1" lang="en-US" altLang="ja-JP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2800" b="1" kern="1200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018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1032C870-F69D-43A3-A6E8-5120A15DE86C}"/>
              </a:ext>
            </a:extLst>
          </p:cNvPr>
          <p:cNvSpPr/>
          <p:nvPr/>
        </p:nvSpPr>
        <p:spPr>
          <a:xfrm>
            <a:off x="665163" y="939800"/>
            <a:ext cx="3389312" cy="3313113"/>
          </a:xfrm>
          <a:prstGeom prst="rect">
            <a:avLst/>
          </a:prstGeom>
          <a:solidFill>
            <a:srgbClr val="EEECE1">
              <a:lumMod val="75000"/>
            </a:srgbClr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58" name="フリーフォーム 57">
            <a:extLst>
              <a:ext uri="{FF2B5EF4-FFF2-40B4-BE49-F238E27FC236}">
                <a16:creationId xmlns:a16="http://schemas.microsoft.com/office/drawing/2014/main" id="{25C74637-2A1D-49B9-9BB1-321CB368EB45}"/>
              </a:ext>
            </a:extLst>
          </p:cNvPr>
          <p:cNvSpPr/>
          <p:nvPr/>
        </p:nvSpPr>
        <p:spPr>
          <a:xfrm rot="1598226">
            <a:off x="3255963" y="1665288"/>
            <a:ext cx="985837" cy="1125537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09366 w 955988"/>
              <a:gd name="connsiteY0" fmla="*/ 6928 h 739668"/>
              <a:gd name="connsiteX1" fmla="*/ 756432 w 955988"/>
              <a:gd name="connsiteY1" fmla="*/ 56377 h 739668"/>
              <a:gd name="connsiteX2" fmla="*/ 876294 w 955988"/>
              <a:gd name="connsiteY2" fmla="*/ 142858 h 739668"/>
              <a:gd name="connsiteX3" fmla="*/ 944314 w 955988"/>
              <a:gd name="connsiteY3" fmla="*/ 304839 h 739668"/>
              <a:gd name="connsiteX4" fmla="*/ 954996 w 955988"/>
              <a:gd name="connsiteY4" fmla="*/ 415309 h 739668"/>
              <a:gd name="connsiteX5" fmla="*/ 942012 w 955988"/>
              <a:gd name="connsiteY5" fmla="*/ 536439 h 739668"/>
              <a:gd name="connsiteX6" fmla="*/ 906432 w 955988"/>
              <a:gd name="connsiteY6" fmla="*/ 630048 h 739668"/>
              <a:gd name="connsiteX7" fmla="*/ 774731 w 955988"/>
              <a:gd name="connsiteY7" fmla="*/ 714189 h 739668"/>
              <a:gd name="connsiteX8" fmla="*/ 537943 w 955988"/>
              <a:gd name="connsiteY8" fmla="*/ 739230 h 739668"/>
              <a:gd name="connsiteX9" fmla="*/ 319579 w 955988"/>
              <a:gd name="connsiteY9" fmla="*/ 698286 h 739668"/>
              <a:gd name="connsiteX10" fmla="*/ 169453 w 955988"/>
              <a:gd name="connsiteY10" fmla="*/ 584040 h 739668"/>
              <a:gd name="connsiteX11" fmla="*/ 73919 w 955988"/>
              <a:gd name="connsiteY11" fmla="*/ 374259 h 739668"/>
              <a:gd name="connsiteX12" fmla="*/ 5813 w 955988"/>
              <a:gd name="connsiteY12" fmla="*/ 191068 h 739668"/>
              <a:gd name="connsiteX13" fmla="*/ 228480 w 955988"/>
              <a:gd name="connsiteY13" fmla="*/ 70882 h 739668"/>
              <a:gd name="connsiteX14" fmla="*/ 353811 w 955988"/>
              <a:gd name="connsiteY14" fmla="*/ 13763 h 739668"/>
              <a:gd name="connsiteX15" fmla="*/ 461952 w 955988"/>
              <a:gd name="connsiteY15" fmla="*/ 573 h 739668"/>
              <a:gd name="connsiteX16" fmla="*/ 609366 w 955988"/>
              <a:gd name="connsiteY16" fmla="*/ 6928 h 739668"/>
              <a:gd name="connsiteX0" fmla="*/ 627861 w 974483"/>
              <a:gd name="connsiteY0" fmla="*/ 6928 h 739668"/>
              <a:gd name="connsiteX1" fmla="*/ 774927 w 974483"/>
              <a:gd name="connsiteY1" fmla="*/ 56377 h 739668"/>
              <a:gd name="connsiteX2" fmla="*/ 894789 w 974483"/>
              <a:gd name="connsiteY2" fmla="*/ 142858 h 739668"/>
              <a:gd name="connsiteX3" fmla="*/ 962809 w 974483"/>
              <a:gd name="connsiteY3" fmla="*/ 304839 h 739668"/>
              <a:gd name="connsiteX4" fmla="*/ 973491 w 974483"/>
              <a:gd name="connsiteY4" fmla="*/ 415309 h 739668"/>
              <a:gd name="connsiteX5" fmla="*/ 960507 w 974483"/>
              <a:gd name="connsiteY5" fmla="*/ 536439 h 739668"/>
              <a:gd name="connsiteX6" fmla="*/ 924927 w 974483"/>
              <a:gd name="connsiteY6" fmla="*/ 630048 h 739668"/>
              <a:gd name="connsiteX7" fmla="*/ 793226 w 974483"/>
              <a:gd name="connsiteY7" fmla="*/ 714189 h 739668"/>
              <a:gd name="connsiteX8" fmla="*/ 556438 w 974483"/>
              <a:gd name="connsiteY8" fmla="*/ 739230 h 739668"/>
              <a:gd name="connsiteX9" fmla="*/ 338074 w 974483"/>
              <a:gd name="connsiteY9" fmla="*/ 698286 h 739668"/>
              <a:gd name="connsiteX10" fmla="*/ 187948 w 974483"/>
              <a:gd name="connsiteY10" fmla="*/ 584040 h 739668"/>
              <a:gd name="connsiteX11" fmla="*/ 24259 w 974483"/>
              <a:gd name="connsiteY11" fmla="*/ 374316 h 739668"/>
              <a:gd name="connsiteX12" fmla="*/ 24308 w 974483"/>
              <a:gd name="connsiteY12" fmla="*/ 191068 h 739668"/>
              <a:gd name="connsiteX13" fmla="*/ 246975 w 974483"/>
              <a:gd name="connsiteY13" fmla="*/ 70882 h 739668"/>
              <a:gd name="connsiteX14" fmla="*/ 372306 w 974483"/>
              <a:gd name="connsiteY14" fmla="*/ 13763 h 739668"/>
              <a:gd name="connsiteX15" fmla="*/ 480447 w 974483"/>
              <a:gd name="connsiteY15" fmla="*/ 573 h 739668"/>
              <a:gd name="connsiteX16" fmla="*/ 627861 w 974483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449041 w 1051218"/>
              <a:gd name="connsiteY14" fmla="*/ 13763 h 739668"/>
              <a:gd name="connsiteX15" fmla="*/ 557182 w 1051218"/>
              <a:gd name="connsiteY15" fmla="*/ 573 h 739668"/>
              <a:gd name="connsiteX16" fmla="*/ 704596 w 1051218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203778 w 1051218"/>
              <a:gd name="connsiteY14" fmla="*/ 67783 h 739668"/>
              <a:gd name="connsiteX15" fmla="*/ 449041 w 1051218"/>
              <a:gd name="connsiteY15" fmla="*/ 13763 h 739668"/>
              <a:gd name="connsiteX16" fmla="*/ 557182 w 1051218"/>
              <a:gd name="connsiteY16" fmla="*/ 573 h 739668"/>
              <a:gd name="connsiteX17" fmla="*/ 704596 w 1051218"/>
              <a:gd name="connsiteY17" fmla="*/ 6928 h 739668"/>
              <a:gd name="connsiteX0" fmla="*/ 695791 w 1042413"/>
              <a:gd name="connsiteY0" fmla="*/ 6928 h 739668"/>
              <a:gd name="connsiteX1" fmla="*/ 842857 w 1042413"/>
              <a:gd name="connsiteY1" fmla="*/ 56377 h 739668"/>
              <a:gd name="connsiteX2" fmla="*/ 962719 w 1042413"/>
              <a:gd name="connsiteY2" fmla="*/ 142858 h 739668"/>
              <a:gd name="connsiteX3" fmla="*/ 1030739 w 1042413"/>
              <a:gd name="connsiteY3" fmla="*/ 304839 h 739668"/>
              <a:gd name="connsiteX4" fmla="*/ 1041421 w 1042413"/>
              <a:gd name="connsiteY4" fmla="*/ 415309 h 739668"/>
              <a:gd name="connsiteX5" fmla="*/ 1028437 w 1042413"/>
              <a:gd name="connsiteY5" fmla="*/ 536439 h 739668"/>
              <a:gd name="connsiteX6" fmla="*/ 992857 w 1042413"/>
              <a:gd name="connsiteY6" fmla="*/ 630048 h 739668"/>
              <a:gd name="connsiteX7" fmla="*/ 861156 w 1042413"/>
              <a:gd name="connsiteY7" fmla="*/ 714189 h 739668"/>
              <a:gd name="connsiteX8" fmla="*/ 624368 w 1042413"/>
              <a:gd name="connsiteY8" fmla="*/ 739230 h 739668"/>
              <a:gd name="connsiteX9" fmla="*/ 406004 w 1042413"/>
              <a:gd name="connsiteY9" fmla="*/ 698286 h 739668"/>
              <a:gd name="connsiteX10" fmla="*/ 255878 w 1042413"/>
              <a:gd name="connsiteY10" fmla="*/ 584040 h 739668"/>
              <a:gd name="connsiteX11" fmla="*/ 92189 w 1042413"/>
              <a:gd name="connsiteY11" fmla="*/ 374316 h 739668"/>
              <a:gd name="connsiteX12" fmla="*/ 233 w 1042413"/>
              <a:gd name="connsiteY12" fmla="*/ 193383 h 739668"/>
              <a:gd name="connsiteX13" fmla="*/ 117379 w 1042413"/>
              <a:gd name="connsiteY13" fmla="*/ 135997 h 739668"/>
              <a:gd name="connsiteX14" fmla="*/ 194973 w 1042413"/>
              <a:gd name="connsiteY14" fmla="*/ 67783 h 739668"/>
              <a:gd name="connsiteX15" fmla="*/ 440236 w 1042413"/>
              <a:gd name="connsiteY15" fmla="*/ 13763 h 739668"/>
              <a:gd name="connsiteX16" fmla="*/ 548377 w 1042413"/>
              <a:gd name="connsiteY16" fmla="*/ 573 h 739668"/>
              <a:gd name="connsiteX17" fmla="*/ 695791 w 1042413"/>
              <a:gd name="connsiteY17" fmla="*/ 6928 h 739668"/>
              <a:gd name="connsiteX0" fmla="*/ 688877 w 1035499"/>
              <a:gd name="connsiteY0" fmla="*/ 6928 h 739668"/>
              <a:gd name="connsiteX1" fmla="*/ 835943 w 1035499"/>
              <a:gd name="connsiteY1" fmla="*/ 56377 h 739668"/>
              <a:gd name="connsiteX2" fmla="*/ 955805 w 1035499"/>
              <a:gd name="connsiteY2" fmla="*/ 142858 h 739668"/>
              <a:gd name="connsiteX3" fmla="*/ 1023825 w 1035499"/>
              <a:gd name="connsiteY3" fmla="*/ 304839 h 739668"/>
              <a:gd name="connsiteX4" fmla="*/ 1034507 w 1035499"/>
              <a:gd name="connsiteY4" fmla="*/ 415309 h 739668"/>
              <a:gd name="connsiteX5" fmla="*/ 1021523 w 1035499"/>
              <a:gd name="connsiteY5" fmla="*/ 536439 h 739668"/>
              <a:gd name="connsiteX6" fmla="*/ 985943 w 1035499"/>
              <a:gd name="connsiteY6" fmla="*/ 630048 h 739668"/>
              <a:gd name="connsiteX7" fmla="*/ 854242 w 1035499"/>
              <a:gd name="connsiteY7" fmla="*/ 714189 h 739668"/>
              <a:gd name="connsiteX8" fmla="*/ 617454 w 1035499"/>
              <a:gd name="connsiteY8" fmla="*/ 739230 h 739668"/>
              <a:gd name="connsiteX9" fmla="*/ 399090 w 1035499"/>
              <a:gd name="connsiteY9" fmla="*/ 698286 h 739668"/>
              <a:gd name="connsiteX10" fmla="*/ 248964 w 1035499"/>
              <a:gd name="connsiteY10" fmla="*/ 584040 h 739668"/>
              <a:gd name="connsiteX11" fmla="*/ 85275 w 1035499"/>
              <a:gd name="connsiteY11" fmla="*/ 374316 h 739668"/>
              <a:gd name="connsiteX12" fmla="*/ 259 w 1035499"/>
              <a:gd name="connsiteY12" fmla="*/ 258327 h 739668"/>
              <a:gd name="connsiteX13" fmla="*/ 110465 w 1035499"/>
              <a:gd name="connsiteY13" fmla="*/ 135997 h 739668"/>
              <a:gd name="connsiteX14" fmla="*/ 188059 w 1035499"/>
              <a:gd name="connsiteY14" fmla="*/ 67783 h 739668"/>
              <a:gd name="connsiteX15" fmla="*/ 433322 w 1035499"/>
              <a:gd name="connsiteY15" fmla="*/ 13763 h 739668"/>
              <a:gd name="connsiteX16" fmla="*/ 541463 w 1035499"/>
              <a:gd name="connsiteY16" fmla="*/ 573 h 739668"/>
              <a:gd name="connsiteX17" fmla="*/ 688877 w 1035499"/>
              <a:gd name="connsiteY17" fmla="*/ 6928 h 739668"/>
              <a:gd name="connsiteX0" fmla="*/ 688688 w 1035310"/>
              <a:gd name="connsiteY0" fmla="*/ 6928 h 739668"/>
              <a:gd name="connsiteX1" fmla="*/ 835754 w 1035310"/>
              <a:gd name="connsiteY1" fmla="*/ 56377 h 739668"/>
              <a:gd name="connsiteX2" fmla="*/ 955616 w 1035310"/>
              <a:gd name="connsiteY2" fmla="*/ 142858 h 739668"/>
              <a:gd name="connsiteX3" fmla="*/ 1023636 w 1035310"/>
              <a:gd name="connsiteY3" fmla="*/ 304839 h 739668"/>
              <a:gd name="connsiteX4" fmla="*/ 1034318 w 1035310"/>
              <a:gd name="connsiteY4" fmla="*/ 415309 h 739668"/>
              <a:gd name="connsiteX5" fmla="*/ 1021334 w 1035310"/>
              <a:gd name="connsiteY5" fmla="*/ 536439 h 739668"/>
              <a:gd name="connsiteX6" fmla="*/ 985754 w 1035310"/>
              <a:gd name="connsiteY6" fmla="*/ 630048 h 739668"/>
              <a:gd name="connsiteX7" fmla="*/ 854053 w 1035310"/>
              <a:gd name="connsiteY7" fmla="*/ 714189 h 739668"/>
              <a:gd name="connsiteX8" fmla="*/ 617265 w 1035310"/>
              <a:gd name="connsiteY8" fmla="*/ 739230 h 739668"/>
              <a:gd name="connsiteX9" fmla="*/ 398901 w 1035310"/>
              <a:gd name="connsiteY9" fmla="*/ 698286 h 739668"/>
              <a:gd name="connsiteX10" fmla="*/ 248775 w 1035310"/>
              <a:gd name="connsiteY10" fmla="*/ 584040 h 739668"/>
              <a:gd name="connsiteX11" fmla="*/ 85086 w 1035310"/>
              <a:gd name="connsiteY11" fmla="*/ 374316 h 739668"/>
              <a:gd name="connsiteX12" fmla="*/ 70 w 1035310"/>
              <a:gd name="connsiteY12" fmla="*/ 258327 h 739668"/>
              <a:gd name="connsiteX13" fmla="*/ 72803 w 1035310"/>
              <a:gd name="connsiteY13" fmla="*/ 142747 h 739668"/>
              <a:gd name="connsiteX14" fmla="*/ 187870 w 1035310"/>
              <a:gd name="connsiteY14" fmla="*/ 67783 h 739668"/>
              <a:gd name="connsiteX15" fmla="*/ 433133 w 1035310"/>
              <a:gd name="connsiteY15" fmla="*/ 13763 h 739668"/>
              <a:gd name="connsiteX16" fmla="*/ 541274 w 1035310"/>
              <a:gd name="connsiteY16" fmla="*/ 573 h 739668"/>
              <a:gd name="connsiteX17" fmla="*/ 688688 w 1035310"/>
              <a:gd name="connsiteY17" fmla="*/ 6928 h 739668"/>
              <a:gd name="connsiteX0" fmla="*/ 689188 w 1035810"/>
              <a:gd name="connsiteY0" fmla="*/ 6928 h 739668"/>
              <a:gd name="connsiteX1" fmla="*/ 836254 w 1035810"/>
              <a:gd name="connsiteY1" fmla="*/ 56377 h 739668"/>
              <a:gd name="connsiteX2" fmla="*/ 956116 w 1035810"/>
              <a:gd name="connsiteY2" fmla="*/ 142858 h 739668"/>
              <a:gd name="connsiteX3" fmla="*/ 1024136 w 1035810"/>
              <a:gd name="connsiteY3" fmla="*/ 304839 h 739668"/>
              <a:gd name="connsiteX4" fmla="*/ 1034818 w 1035810"/>
              <a:gd name="connsiteY4" fmla="*/ 415309 h 739668"/>
              <a:gd name="connsiteX5" fmla="*/ 1021834 w 1035810"/>
              <a:gd name="connsiteY5" fmla="*/ 536439 h 739668"/>
              <a:gd name="connsiteX6" fmla="*/ 986254 w 1035810"/>
              <a:gd name="connsiteY6" fmla="*/ 630048 h 739668"/>
              <a:gd name="connsiteX7" fmla="*/ 854553 w 1035810"/>
              <a:gd name="connsiteY7" fmla="*/ 714189 h 739668"/>
              <a:gd name="connsiteX8" fmla="*/ 617765 w 1035810"/>
              <a:gd name="connsiteY8" fmla="*/ 739230 h 739668"/>
              <a:gd name="connsiteX9" fmla="*/ 399401 w 1035810"/>
              <a:gd name="connsiteY9" fmla="*/ 698286 h 739668"/>
              <a:gd name="connsiteX10" fmla="*/ 249275 w 1035810"/>
              <a:gd name="connsiteY10" fmla="*/ 584040 h 739668"/>
              <a:gd name="connsiteX11" fmla="*/ 51594 w 1035810"/>
              <a:gd name="connsiteY11" fmla="*/ 419138 h 739668"/>
              <a:gd name="connsiteX12" fmla="*/ 570 w 1035810"/>
              <a:gd name="connsiteY12" fmla="*/ 258327 h 739668"/>
              <a:gd name="connsiteX13" fmla="*/ 73303 w 1035810"/>
              <a:gd name="connsiteY13" fmla="*/ 142747 h 739668"/>
              <a:gd name="connsiteX14" fmla="*/ 188370 w 1035810"/>
              <a:gd name="connsiteY14" fmla="*/ 67783 h 739668"/>
              <a:gd name="connsiteX15" fmla="*/ 433633 w 1035810"/>
              <a:gd name="connsiteY15" fmla="*/ 13763 h 739668"/>
              <a:gd name="connsiteX16" fmla="*/ 541774 w 1035810"/>
              <a:gd name="connsiteY16" fmla="*/ 573 h 739668"/>
              <a:gd name="connsiteX17" fmla="*/ 689188 w 1035810"/>
              <a:gd name="connsiteY17" fmla="*/ 6928 h 739668"/>
              <a:gd name="connsiteX0" fmla="*/ 689188 w 1035810"/>
              <a:gd name="connsiteY0" fmla="*/ 6379 h 739119"/>
              <a:gd name="connsiteX1" fmla="*/ 836254 w 1035810"/>
              <a:gd name="connsiteY1" fmla="*/ 55828 h 739119"/>
              <a:gd name="connsiteX2" fmla="*/ 956116 w 1035810"/>
              <a:gd name="connsiteY2" fmla="*/ 142309 h 739119"/>
              <a:gd name="connsiteX3" fmla="*/ 1024136 w 1035810"/>
              <a:gd name="connsiteY3" fmla="*/ 304290 h 739119"/>
              <a:gd name="connsiteX4" fmla="*/ 1034818 w 1035810"/>
              <a:gd name="connsiteY4" fmla="*/ 414760 h 739119"/>
              <a:gd name="connsiteX5" fmla="*/ 1021834 w 1035810"/>
              <a:gd name="connsiteY5" fmla="*/ 535890 h 739119"/>
              <a:gd name="connsiteX6" fmla="*/ 986254 w 1035810"/>
              <a:gd name="connsiteY6" fmla="*/ 629499 h 739119"/>
              <a:gd name="connsiteX7" fmla="*/ 854553 w 1035810"/>
              <a:gd name="connsiteY7" fmla="*/ 713640 h 739119"/>
              <a:gd name="connsiteX8" fmla="*/ 617765 w 1035810"/>
              <a:gd name="connsiteY8" fmla="*/ 738681 h 739119"/>
              <a:gd name="connsiteX9" fmla="*/ 399401 w 1035810"/>
              <a:gd name="connsiteY9" fmla="*/ 697737 h 739119"/>
              <a:gd name="connsiteX10" fmla="*/ 249275 w 1035810"/>
              <a:gd name="connsiteY10" fmla="*/ 583491 h 739119"/>
              <a:gd name="connsiteX11" fmla="*/ 51594 w 1035810"/>
              <a:gd name="connsiteY11" fmla="*/ 418589 h 739119"/>
              <a:gd name="connsiteX12" fmla="*/ 570 w 1035810"/>
              <a:gd name="connsiteY12" fmla="*/ 257778 h 739119"/>
              <a:gd name="connsiteX13" fmla="*/ 73303 w 1035810"/>
              <a:gd name="connsiteY13" fmla="*/ 142198 h 739119"/>
              <a:gd name="connsiteX14" fmla="*/ 188370 w 1035810"/>
              <a:gd name="connsiteY14" fmla="*/ 67234 h 739119"/>
              <a:gd name="connsiteX15" fmla="*/ 433633 w 1035810"/>
              <a:gd name="connsiteY15" fmla="*/ 13214 h 739119"/>
              <a:gd name="connsiteX16" fmla="*/ 541774 w 1035810"/>
              <a:gd name="connsiteY16" fmla="*/ 24 h 739119"/>
              <a:gd name="connsiteX17" fmla="*/ 760372 w 1035810"/>
              <a:gd name="connsiteY17" fmla="*/ 242853 h 739119"/>
              <a:gd name="connsiteX18" fmla="*/ 689188 w 1035810"/>
              <a:gd name="connsiteY18" fmla="*/ 6379 h 739119"/>
              <a:gd name="connsiteX0" fmla="*/ 689188 w 1042354"/>
              <a:gd name="connsiteY0" fmla="*/ 6379 h 739119"/>
              <a:gd name="connsiteX1" fmla="*/ 836254 w 1042354"/>
              <a:gd name="connsiteY1" fmla="*/ 55828 h 739119"/>
              <a:gd name="connsiteX2" fmla="*/ 1024136 w 1042354"/>
              <a:gd name="connsiteY2" fmla="*/ 304290 h 739119"/>
              <a:gd name="connsiteX3" fmla="*/ 1034818 w 1042354"/>
              <a:gd name="connsiteY3" fmla="*/ 414760 h 739119"/>
              <a:gd name="connsiteX4" fmla="*/ 1021834 w 1042354"/>
              <a:gd name="connsiteY4" fmla="*/ 535890 h 739119"/>
              <a:gd name="connsiteX5" fmla="*/ 986254 w 1042354"/>
              <a:gd name="connsiteY5" fmla="*/ 629499 h 739119"/>
              <a:gd name="connsiteX6" fmla="*/ 854553 w 1042354"/>
              <a:gd name="connsiteY6" fmla="*/ 713640 h 739119"/>
              <a:gd name="connsiteX7" fmla="*/ 617765 w 1042354"/>
              <a:gd name="connsiteY7" fmla="*/ 738681 h 739119"/>
              <a:gd name="connsiteX8" fmla="*/ 399401 w 1042354"/>
              <a:gd name="connsiteY8" fmla="*/ 697737 h 739119"/>
              <a:gd name="connsiteX9" fmla="*/ 249275 w 1042354"/>
              <a:gd name="connsiteY9" fmla="*/ 583491 h 739119"/>
              <a:gd name="connsiteX10" fmla="*/ 51594 w 1042354"/>
              <a:gd name="connsiteY10" fmla="*/ 418589 h 739119"/>
              <a:gd name="connsiteX11" fmla="*/ 570 w 1042354"/>
              <a:gd name="connsiteY11" fmla="*/ 257778 h 739119"/>
              <a:gd name="connsiteX12" fmla="*/ 73303 w 1042354"/>
              <a:gd name="connsiteY12" fmla="*/ 142198 h 739119"/>
              <a:gd name="connsiteX13" fmla="*/ 188370 w 1042354"/>
              <a:gd name="connsiteY13" fmla="*/ 67234 h 739119"/>
              <a:gd name="connsiteX14" fmla="*/ 433633 w 1042354"/>
              <a:gd name="connsiteY14" fmla="*/ 13214 h 739119"/>
              <a:gd name="connsiteX15" fmla="*/ 541774 w 1042354"/>
              <a:gd name="connsiteY15" fmla="*/ 24 h 739119"/>
              <a:gd name="connsiteX16" fmla="*/ 760372 w 1042354"/>
              <a:gd name="connsiteY16" fmla="*/ 242853 h 739119"/>
              <a:gd name="connsiteX17" fmla="*/ 689188 w 1042354"/>
              <a:gd name="connsiteY17" fmla="*/ 6379 h 739119"/>
              <a:gd name="connsiteX0" fmla="*/ 689188 w 1052938"/>
              <a:gd name="connsiteY0" fmla="*/ 6379 h 739119"/>
              <a:gd name="connsiteX1" fmla="*/ 1024136 w 1052938"/>
              <a:gd name="connsiteY1" fmla="*/ 304290 h 739119"/>
              <a:gd name="connsiteX2" fmla="*/ 1034818 w 1052938"/>
              <a:gd name="connsiteY2" fmla="*/ 414760 h 739119"/>
              <a:gd name="connsiteX3" fmla="*/ 1021834 w 1052938"/>
              <a:gd name="connsiteY3" fmla="*/ 535890 h 739119"/>
              <a:gd name="connsiteX4" fmla="*/ 986254 w 1052938"/>
              <a:gd name="connsiteY4" fmla="*/ 629499 h 739119"/>
              <a:gd name="connsiteX5" fmla="*/ 854553 w 1052938"/>
              <a:gd name="connsiteY5" fmla="*/ 713640 h 739119"/>
              <a:gd name="connsiteX6" fmla="*/ 617765 w 1052938"/>
              <a:gd name="connsiteY6" fmla="*/ 738681 h 739119"/>
              <a:gd name="connsiteX7" fmla="*/ 399401 w 1052938"/>
              <a:gd name="connsiteY7" fmla="*/ 697737 h 739119"/>
              <a:gd name="connsiteX8" fmla="*/ 249275 w 1052938"/>
              <a:gd name="connsiteY8" fmla="*/ 583491 h 739119"/>
              <a:gd name="connsiteX9" fmla="*/ 51594 w 1052938"/>
              <a:gd name="connsiteY9" fmla="*/ 418589 h 739119"/>
              <a:gd name="connsiteX10" fmla="*/ 570 w 1052938"/>
              <a:gd name="connsiteY10" fmla="*/ 257778 h 739119"/>
              <a:gd name="connsiteX11" fmla="*/ 73303 w 1052938"/>
              <a:gd name="connsiteY11" fmla="*/ 142198 h 739119"/>
              <a:gd name="connsiteX12" fmla="*/ 188370 w 1052938"/>
              <a:gd name="connsiteY12" fmla="*/ 67234 h 739119"/>
              <a:gd name="connsiteX13" fmla="*/ 433633 w 1052938"/>
              <a:gd name="connsiteY13" fmla="*/ 13214 h 739119"/>
              <a:gd name="connsiteX14" fmla="*/ 541774 w 1052938"/>
              <a:gd name="connsiteY14" fmla="*/ 24 h 739119"/>
              <a:gd name="connsiteX15" fmla="*/ 760372 w 1052938"/>
              <a:gd name="connsiteY15" fmla="*/ 242853 h 739119"/>
              <a:gd name="connsiteX16" fmla="*/ 689188 w 1052938"/>
              <a:gd name="connsiteY16" fmla="*/ 6379 h 739119"/>
              <a:gd name="connsiteX0" fmla="*/ 760372 w 1047768"/>
              <a:gd name="connsiteY0" fmla="*/ 242858 h 739124"/>
              <a:gd name="connsiteX1" fmla="*/ 1024136 w 1047768"/>
              <a:gd name="connsiteY1" fmla="*/ 304295 h 739124"/>
              <a:gd name="connsiteX2" fmla="*/ 1034818 w 1047768"/>
              <a:gd name="connsiteY2" fmla="*/ 414765 h 739124"/>
              <a:gd name="connsiteX3" fmla="*/ 1021834 w 1047768"/>
              <a:gd name="connsiteY3" fmla="*/ 535895 h 739124"/>
              <a:gd name="connsiteX4" fmla="*/ 986254 w 1047768"/>
              <a:gd name="connsiteY4" fmla="*/ 629504 h 739124"/>
              <a:gd name="connsiteX5" fmla="*/ 854553 w 1047768"/>
              <a:gd name="connsiteY5" fmla="*/ 713645 h 739124"/>
              <a:gd name="connsiteX6" fmla="*/ 617765 w 1047768"/>
              <a:gd name="connsiteY6" fmla="*/ 738686 h 739124"/>
              <a:gd name="connsiteX7" fmla="*/ 399401 w 1047768"/>
              <a:gd name="connsiteY7" fmla="*/ 697742 h 739124"/>
              <a:gd name="connsiteX8" fmla="*/ 249275 w 1047768"/>
              <a:gd name="connsiteY8" fmla="*/ 583496 h 739124"/>
              <a:gd name="connsiteX9" fmla="*/ 51594 w 1047768"/>
              <a:gd name="connsiteY9" fmla="*/ 418594 h 739124"/>
              <a:gd name="connsiteX10" fmla="*/ 570 w 1047768"/>
              <a:gd name="connsiteY10" fmla="*/ 257783 h 739124"/>
              <a:gd name="connsiteX11" fmla="*/ 73303 w 1047768"/>
              <a:gd name="connsiteY11" fmla="*/ 142203 h 739124"/>
              <a:gd name="connsiteX12" fmla="*/ 188370 w 1047768"/>
              <a:gd name="connsiteY12" fmla="*/ 67239 h 739124"/>
              <a:gd name="connsiteX13" fmla="*/ 433633 w 1047768"/>
              <a:gd name="connsiteY13" fmla="*/ 13219 h 739124"/>
              <a:gd name="connsiteX14" fmla="*/ 541774 w 1047768"/>
              <a:gd name="connsiteY14" fmla="*/ 29 h 739124"/>
              <a:gd name="connsiteX15" fmla="*/ 760372 w 1047768"/>
              <a:gd name="connsiteY15" fmla="*/ 242858 h 739124"/>
              <a:gd name="connsiteX0" fmla="*/ 760372 w 1044329"/>
              <a:gd name="connsiteY0" fmla="*/ 242858 h 739124"/>
              <a:gd name="connsiteX1" fmla="*/ 1024136 w 1044329"/>
              <a:gd name="connsiteY1" fmla="*/ 304295 h 739124"/>
              <a:gd name="connsiteX2" fmla="*/ 1021834 w 1044329"/>
              <a:gd name="connsiteY2" fmla="*/ 535895 h 739124"/>
              <a:gd name="connsiteX3" fmla="*/ 986254 w 1044329"/>
              <a:gd name="connsiteY3" fmla="*/ 629504 h 739124"/>
              <a:gd name="connsiteX4" fmla="*/ 854553 w 1044329"/>
              <a:gd name="connsiteY4" fmla="*/ 713645 h 739124"/>
              <a:gd name="connsiteX5" fmla="*/ 617765 w 1044329"/>
              <a:gd name="connsiteY5" fmla="*/ 738686 h 739124"/>
              <a:gd name="connsiteX6" fmla="*/ 399401 w 1044329"/>
              <a:gd name="connsiteY6" fmla="*/ 697742 h 739124"/>
              <a:gd name="connsiteX7" fmla="*/ 249275 w 1044329"/>
              <a:gd name="connsiteY7" fmla="*/ 583496 h 739124"/>
              <a:gd name="connsiteX8" fmla="*/ 51594 w 1044329"/>
              <a:gd name="connsiteY8" fmla="*/ 418594 h 739124"/>
              <a:gd name="connsiteX9" fmla="*/ 570 w 1044329"/>
              <a:gd name="connsiteY9" fmla="*/ 257783 h 739124"/>
              <a:gd name="connsiteX10" fmla="*/ 73303 w 1044329"/>
              <a:gd name="connsiteY10" fmla="*/ 142203 h 739124"/>
              <a:gd name="connsiteX11" fmla="*/ 188370 w 1044329"/>
              <a:gd name="connsiteY11" fmla="*/ 67239 h 739124"/>
              <a:gd name="connsiteX12" fmla="*/ 433633 w 1044329"/>
              <a:gd name="connsiteY12" fmla="*/ 13219 h 739124"/>
              <a:gd name="connsiteX13" fmla="*/ 541774 w 1044329"/>
              <a:gd name="connsiteY13" fmla="*/ 29 h 739124"/>
              <a:gd name="connsiteX14" fmla="*/ 760372 w 1044329"/>
              <a:gd name="connsiteY14" fmla="*/ 242858 h 739124"/>
              <a:gd name="connsiteX0" fmla="*/ 760372 w 1034883"/>
              <a:gd name="connsiteY0" fmla="*/ 242858 h 739124"/>
              <a:gd name="connsiteX1" fmla="*/ 1024136 w 1034883"/>
              <a:gd name="connsiteY1" fmla="*/ 304295 h 739124"/>
              <a:gd name="connsiteX2" fmla="*/ 958392 w 1034883"/>
              <a:gd name="connsiteY2" fmla="*/ 435308 h 739124"/>
              <a:gd name="connsiteX3" fmla="*/ 1021834 w 1034883"/>
              <a:gd name="connsiteY3" fmla="*/ 535895 h 739124"/>
              <a:gd name="connsiteX4" fmla="*/ 986254 w 1034883"/>
              <a:gd name="connsiteY4" fmla="*/ 629504 h 739124"/>
              <a:gd name="connsiteX5" fmla="*/ 854553 w 1034883"/>
              <a:gd name="connsiteY5" fmla="*/ 713645 h 739124"/>
              <a:gd name="connsiteX6" fmla="*/ 617765 w 1034883"/>
              <a:gd name="connsiteY6" fmla="*/ 738686 h 739124"/>
              <a:gd name="connsiteX7" fmla="*/ 399401 w 1034883"/>
              <a:gd name="connsiteY7" fmla="*/ 697742 h 739124"/>
              <a:gd name="connsiteX8" fmla="*/ 249275 w 1034883"/>
              <a:gd name="connsiteY8" fmla="*/ 583496 h 739124"/>
              <a:gd name="connsiteX9" fmla="*/ 51594 w 1034883"/>
              <a:gd name="connsiteY9" fmla="*/ 418594 h 739124"/>
              <a:gd name="connsiteX10" fmla="*/ 570 w 1034883"/>
              <a:gd name="connsiteY10" fmla="*/ 257783 h 739124"/>
              <a:gd name="connsiteX11" fmla="*/ 73303 w 1034883"/>
              <a:gd name="connsiteY11" fmla="*/ 142203 h 739124"/>
              <a:gd name="connsiteX12" fmla="*/ 188370 w 1034883"/>
              <a:gd name="connsiteY12" fmla="*/ 67239 h 739124"/>
              <a:gd name="connsiteX13" fmla="*/ 433633 w 1034883"/>
              <a:gd name="connsiteY13" fmla="*/ 13219 h 739124"/>
              <a:gd name="connsiteX14" fmla="*/ 541774 w 1034883"/>
              <a:gd name="connsiteY14" fmla="*/ 29 h 739124"/>
              <a:gd name="connsiteX15" fmla="*/ 760372 w 1034883"/>
              <a:gd name="connsiteY15" fmla="*/ 242858 h 739124"/>
              <a:gd name="connsiteX0" fmla="*/ 760372 w 1023002"/>
              <a:gd name="connsiteY0" fmla="*/ 242858 h 739124"/>
              <a:gd name="connsiteX1" fmla="*/ 958392 w 1023002"/>
              <a:gd name="connsiteY1" fmla="*/ 435308 h 739124"/>
              <a:gd name="connsiteX2" fmla="*/ 1021834 w 1023002"/>
              <a:gd name="connsiteY2" fmla="*/ 535895 h 739124"/>
              <a:gd name="connsiteX3" fmla="*/ 986254 w 1023002"/>
              <a:gd name="connsiteY3" fmla="*/ 629504 h 739124"/>
              <a:gd name="connsiteX4" fmla="*/ 854553 w 1023002"/>
              <a:gd name="connsiteY4" fmla="*/ 713645 h 739124"/>
              <a:gd name="connsiteX5" fmla="*/ 617765 w 1023002"/>
              <a:gd name="connsiteY5" fmla="*/ 738686 h 739124"/>
              <a:gd name="connsiteX6" fmla="*/ 399401 w 1023002"/>
              <a:gd name="connsiteY6" fmla="*/ 697742 h 739124"/>
              <a:gd name="connsiteX7" fmla="*/ 249275 w 1023002"/>
              <a:gd name="connsiteY7" fmla="*/ 583496 h 739124"/>
              <a:gd name="connsiteX8" fmla="*/ 51594 w 1023002"/>
              <a:gd name="connsiteY8" fmla="*/ 418594 h 739124"/>
              <a:gd name="connsiteX9" fmla="*/ 570 w 1023002"/>
              <a:gd name="connsiteY9" fmla="*/ 257783 h 739124"/>
              <a:gd name="connsiteX10" fmla="*/ 73303 w 1023002"/>
              <a:gd name="connsiteY10" fmla="*/ 142203 h 739124"/>
              <a:gd name="connsiteX11" fmla="*/ 188370 w 1023002"/>
              <a:gd name="connsiteY11" fmla="*/ 67239 h 739124"/>
              <a:gd name="connsiteX12" fmla="*/ 433633 w 1023002"/>
              <a:gd name="connsiteY12" fmla="*/ 13219 h 739124"/>
              <a:gd name="connsiteX13" fmla="*/ 541774 w 1023002"/>
              <a:gd name="connsiteY13" fmla="*/ 29 h 739124"/>
              <a:gd name="connsiteX14" fmla="*/ 760372 w 1023002"/>
              <a:gd name="connsiteY14" fmla="*/ 242858 h 739124"/>
              <a:gd name="connsiteX0" fmla="*/ 760372 w 995088"/>
              <a:gd name="connsiteY0" fmla="*/ 242858 h 739124"/>
              <a:gd name="connsiteX1" fmla="*/ 958392 w 995088"/>
              <a:gd name="connsiteY1" fmla="*/ 435308 h 739124"/>
              <a:gd name="connsiteX2" fmla="*/ 986254 w 995088"/>
              <a:gd name="connsiteY2" fmla="*/ 629504 h 739124"/>
              <a:gd name="connsiteX3" fmla="*/ 854553 w 995088"/>
              <a:gd name="connsiteY3" fmla="*/ 713645 h 739124"/>
              <a:gd name="connsiteX4" fmla="*/ 617765 w 995088"/>
              <a:gd name="connsiteY4" fmla="*/ 738686 h 739124"/>
              <a:gd name="connsiteX5" fmla="*/ 399401 w 995088"/>
              <a:gd name="connsiteY5" fmla="*/ 697742 h 739124"/>
              <a:gd name="connsiteX6" fmla="*/ 249275 w 995088"/>
              <a:gd name="connsiteY6" fmla="*/ 583496 h 739124"/>
              <a:gd name="connsiteX7" fmla="*/ 51594 w 995088"/>
              <a:gd name="connsiteY7" fmla="*/ 418594 h 739124"/>
              <a:gd name="connsiteX8" fmla="*/ 570 w 995088"/>
              <a:gd name="connsiteY8" fmla="*/ 257783 h 739124"/>
              <a:gd name="connsiteX9" fmla="*/ 73303 w 995088"/>
              <a:gd name="connsiteY9" fmla="*/ 142203 h 739124"/>
              <a:gd name="connsiteX10" fmla="*/ 188370 w 995088"/>
              <a:gd name="connsiteY10" fmla="*/ 67239 h 739124"/>
              <a:gd name="connsiteX11" fmla="*/ 433633 w 995088"/>
              <a:gd name="connsiteY11" fmla="*/ 13219 h 739124"/>
              <a:gd name="connsiteX12" fmla="*/ 541774 w 995088"/>
              <a:gd name="connsiteY12" fmla="*/ 29 h 739124"/>
              <a:gd name="connsiteX13" fmla="*/ 760372 w 995088"/>
              <a:gd name="connsiteY13" fmla="*/ 242858 h 739124"/>
              <a:gd name="connsiteX0" fmla="*/ 760372 w 988484"/>
              <a:gd name="connsiteY0" fmla="*/ 242858 h 739124"/>
              <a:gd name="connsiteX1" fmla="*/ 924378 w 988484"/>
              <a:gd name="connsiteY1" fmla="*/ 468932 h 739124"/>
              <a:gd name="connsiteX2" fmla="*/ 986254 w 988484"/>
              <a:gd name="connsiteY2" fmla="*/ 629504 h 739124"/>
              <a:gd name="connsiteX3" fmla="*/ 854553 w 988484"/>
              <a:gd name="connsiteY3" fmla="*/ 713645 h 739124"/>
              <a:gd name="connsiteX4" fmla="*/ 617765 w 988484"/>
              <a:gd name="connsiteY4" fmla="*/ 738686 h 739124"/>
              <a:gd name="connsiteX5" fmla="*/ 399401 w 988484"/>
              <a:gd name="connsiteY5" fmla="*/ 697742 h 739124"/>
              <a:gd name="connsiteX6" fmla="*/ 249275 w 988484"/>
              <a:gd name="connsiteY6" fmla="*/ 583496 h 739124"/>
              <a:gd name="connsiteX7" fmla="*/ 51594 w 988484"/>
              <a:gd name="connsiteY7" fmla="*/ 418594 h 739124"/>
              <a:gd name="connsiteX8" fmla="*/ 570 w 988484"/>
              <a:gd name="connsiteY8" fmla="*/ 257783 h 739124"/>
              <a:gd name="connsiteX9" fmla="*/ 73303 w 988484"/>
              <a:gd name="connsiteY9" fmla="*/ 142203 h 739124"/>
              <a:gd name="connsiteX10" fmla="*/ 188370 w 988484"/>
              <a:gd name="connsiteY10" fmla="*/ 67239 h 739124"/>
              <a:gd name="connsiteX11" fmla="*/ 433633 w 988484"/>
              <a:gd name="connsiteY11" fmla="*/ 13219 h 739124"/>
              <a:gd name="connsiteX12" fmla="*/ 541774 w 988484"/>
              <a:gd name="connsiteY12" fmla="*/ 29 h 739124"/>
              <a:gd name="connsiteX13" fmla="*/ 760372 w 988484"/>
              <a:gd name="connsiteY13" fmla="*/ 242858 h 739124"/>
              <a:gd name="connsiteX0" fmla="*/ 760372 w 988134"/>
              <a:gd name="connsiteY0" fmla="*/ 242858 h 739124"/>
              <a:gd name="connsiteX1" fmla="*/ 986254 w 988134"/>
              <a:gd name="connsiteY1" fmla="*/ 629504 h 739124"/>
              <a:gd name="connsiteX2" fmla="*/ 854553 w 988134"/>
              <a:gd name="connsiteY2" fmla="*/ 713645 h 739124"/>
              <a:gd name="connsiteX3" fmla="*/ 617765 w 988134"/>
              <a:gd name="connsiteY3" fmla="*/ 738686 h 739124"/>
              <a:gd name="connsiteX4" fmla="*/ 399401 w 988134"/>
              <a:gd name="connsiteY4" fmla="*/ 697742 h 739124"/>
              <a:gd name="connsiteX5" fmla="*/ 249275 w 988134"/>
              <a:gd name="connsiteY5" fmla="*/ 583496 h 739124"/>
              <a:gd name="connsiteX6" fmla="*/ 51594 w 988134"/>
              <a:gd name="connsiteY6" fmla="*/ 418594 h 739124"/>
              <a:gd name="connsiteX7" fmla="*/ 570 w 988134"/>
              <a:gd name="connsiteY7" fmla="*/ 257783 h 739124"/>
              <a:gd name="connsiteX8" fmla="*/ 73303 w 988134"/>
              <a:gd name="connsiteY8" fmla="*/ 142203 h 739124"/>
              <a:gd name="connsiteX9" fmla="*/ 188370 w 988134"/>
              <a:gd name="connsiteY9" fmla="*/ 67239 h 739124"/>
              <a:gd name="connsiteX10" fmla="*/ 433633 w 988134"/>
              <a:gd name="connsiteY10" fmla="*/ 13219 h 739124"/>
              <a:gd name="connsiteX11" fmla="*/ 541774 w 988134"/>
              <a:gd name="connsiteY11" fmla="*/ 29 h 739124"/>
              <a:gd name="connsiteX12" fmla="*/ 760372 w 988134"/>
              <a:gd name="connsiteY12" fmla="*/ 242858 h 739124"/>
              <a:gd name="connsiteX0" fmla="*/ 821909 w 986531"/>
              <a:gd name="connsiteY0" fmla="*/ 345824 h 739115"/>
              <a:gd name="connsiteX1" fmla="*/ 986254 w 986531"/>
              <a:gd name="connsiteY1" fmla="*/ 629495 h 739115"/>
              <a:gd name="connsiteX2" fmla="*/ 854553 w 986531"/>
              <a:gd name="connsiteY2" fmla="*/ 713636 h 739115"/>
              <a:gd name="connsiteX3" fmla="*/ 617765 w 986531"/>
              <a:gd name="connsiteY3" fmla="*/ 738677 h 739115"/>
              <a:gd name="connsiteX4" fmla="*/ 399401 w 986531"/>
              <a:gd name="connsiteY4" fmla="*/ 697733 h 739115"/>
              <a:gd name="connsiteX5" fmla="*/ 249275 w 986531"/>
              <a:gd name="connsiteY5" fmla="*/ 583487 h 739115"/>
              <a:gd name="connsiteX6" fmla="*/ 51594 w 986531"/>
              <a:gd name="connsiteY6" fmla="*/ 418585 h 739115"/>
              <a:gd name="connsiteX7" fmla="*/ 570 w 986531"/>
              <a:gd name="connsiteY7" fmla="*/ 257774 h 739115"/>
              <a:gd name="connsiteX8" fmla="*/ 73303 w 986531"/>
              <a:gd name="connsiteY8" fmla="*/ 142194 h 739115"/>
              <a:gd name="connsiteX9" fmla="*/ 188370 w 986531"/>
              <a:gd name="connsiteY9" fmla="*/ 67230 h 739115"/>
              <a:gd name="connsiteX10" fmla="*/ 433633 w 986531"/>
              <a:gd name="connsiteY10" fmla="*/ 13210 h 739115"/>
              <a:gd name="connsiteX11" fmla="*/ 541774 w 986531"/>
              <a:gd name="connsiteY11" fmla="*/ 20 h 739115"/>
              <a:gd name="connsiteX12" fmla="*/ 821909 w 986531"/>
              <a:gd name="connsiteY12" fmla="*/ 345824 h 739115"/>
              <a:gd name="connsiteX0" fmla="*/ 821909 w 986531"/>
              <a:gd name="connsiteY0" fmla="*/ 345870 h 739161"/>
              <a:gd name="connsiteX1" fmla="*/ 986254 w 986531"/>
              <a:gd name="connsiteY1" fmla="*/ 629541 h 739161"/>
              <a:gd name="connsiteX2" fmla="*/ 854553 w 986531"/>
              <a:gd name="connsiteY2" fmla="*/ 713682 h 739161"/>
              <a:gd name="connsiteX3" fmla="*/ 617765 w 986531"/>
              <a:gd name="connsiteY3" fmla="*/ 738723 h 739161"/>
              <a:gd name="connsiteX4" fmla="*/ 399401 w 986531"/>
              <a:gd name="connsiteY4" fmla="*/ 697779 h 739161"/>
              <a:gd name="connsiteX5" fmla="*/ 249275 w 986531"/>
              <a:gd name="connsiteY5" fmla="*/ 583533 h 739161"/>
              <a:gd name="connsiteX6" fmla="*/ 51594 w 986531"/>
              <a:gd name="connsiteY6" fmla="*/ 418631 h 739161"/>
              <a:gd name="connsiteX7" fmla="*/ 570 w 986531"/>
              <a:gd name="connsiteY7" fmla="*/ 257820 h 739161"/>
              <a:gd name="connsiteX8" fmla="*/ 73303 w 986531"/>
              <a:gd name="connsiteY8" fmla="*/ 142240 h 739161"/>
              <a:gd name="connsiteX9" fmla="*/ 188370 w 986531"/>
              <a:gd name="connsiteY9" fmla="*/ 67276 h 739161"/>
              <a:gd name="connsiteX10" fmla="*/ 433633 w 986531"/>
              <a:gd name="connsiteY10" fmla="*/ 13256 h 739161"/>
              <a:gd name="connsiteX11" fmla="*/ 541774 w 986531"/>
              <a:gd name="connsiteY11" fmla="*/ 66 h 739161"/>
              <a:gd name="connsiteX12" fmla="*/ 637427 w 986531"/>
              <a:gd name="connsiteY12" fmla="*/ 104135 h 739161"/>
              <a:gd name="connsiteX13" fmla="*/ 821909 w 986531"/>
              <a:gd name="connsiteY13" fmla="*/ 345870 h 739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86531" h="739161">
                <a:moveTo>
                  <a:pt x="821909" y="345870"/>
                </a:moveTo>
                <a:cubicBezTo>
                  <a:pt x="895989" y="450783"/>
                  <a:pt x="980813" y="568239"/>
                  <a:pt x="986254" y="629541"/>
                </a:cubicBezTo>
                <a:cubicBezTo>
                  <a:pt x="991695" y="690843"/>
                  <a:pt x="915968" y="695485"/>
                  <a:pt x="854553" y="713682"/>
                </a:cubicBezTo>
                <a:cubicBezTo>
                  <a:pt x="793138" y="731879"/>
                  <a:pt x="693624" y="741374"/>
                  <a:pt x="617765" y="738723"/>
                </a:cubicBezTo>
                <a:cubicBezTo>
                  <a:pt x="541906" y="736073"/>
                  <a:pt x="460816" y="723644"/>
                  <a:pt x="399401" y="697779"/>
                </a:cubicBezTo>
                <a:cubicBezTo>
                  <a:pt x="337986" y="671914"/>
                  <a:pt x="307243" y="630058"/>
                  <a:pt x="249275" y="583533"/>
                </a:cubicBezTo>
                <a:cubicBezTo>
                  <a:pt x="191307" y="537008"/>
                  <a:pt x="93045" y="472916"/>
                  <a:pt x="51594" y="418631"/>
                </a:cubicBezTo>
                <a:cubicBezTo>
                  <a:pt x="10143" y="364346"/>
                  <a:pt x="-3048" y="303885"/>
                  <a:pt x="570" y="257820"/>
                </a:cubicBezTo>
                <a:cubicBezTo>
                  <a:pt x="4188" y="211755"/>
                  <a:pt x="42003" y="173997"/>
                  <a:pt x="73303" y="142240"/>
                </a:cubicBezTo>
                <a:cubicBezTo>
                  <a:pt x="104603" y="110483"/>
                  <a:pt x="167482" y="76796"/>
                  <a:pt x="188370" y="67276"/>
                </a:cubicBezTo>
                <a:cubicBezTo>
                  <a:pt x="209259" y="57756"/>
                  <a:pt x="399721" y="23690"/>
                  <a:pt x="433633" y="13256"/>
                </a:cubicBezTo>
                <a:cubicBezTo>
                  <a:pt x="467545" y="2822"/>
                  <a:pt x="520331" y="-533"/>
                  <a:pt x="541774" y="66"/>
                </a:cubicBezTo>
                <a:cubicBezTo>
                  <a:pt x="563217" y="665"/>
                  <a:pt x="590738" y="46501"/>
                  <a:pt x="637427" y="104135"/>
                </a:cubicBezTo>
                <a:cubicBezTo>
                  <a:pt x="684116" y="161769"/>
                  <a:pt x="751248" y="243755"/>
                  <a:pt x="821909" y="345870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59" name="フリーフォーム 58">
            <a:extLst>
              <a:ext uri="{FF2B5EF4-FFF2-40B4-BE49-F238E27FC236}">
                <a16:creationId xmlns:a16="http://schemas.microsoft.com/office/drawing/2014/main" id="{7B29D97E-1714-4EF1-ADDF-54826115677A}"/>
              </a:ext>
            </a:extLst>
          </p:cNvPr>
          <p:cNvSpPr/>
          <p:nvPr/>
        </p:nvSpPr>
        <p:spPr>
          <a:xfrm rot="3102284">
            <a:off x="942181" y="715170"/>
            <a:ext cx="911225" cy="1077912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93634 w 1040256"/>
              <a:gd name="connsiteY0" fmla="*/ 6928 h 739668"/>
              <a:gd name="connsiteX1" fmla="*/ 840700 w 1040256"/>
              <a:gd name="connsiteY1" fmla="*/ 56377 h 739668"/>
              <a:gd name="connsiteX2" fmla="*/ 960562 w 1040256"/>
              <a:gd name="connsiteY2" fmla="*/ 142858 h 739668"/>
              <a:gd name="connsiteX3" fmla="*/ 1028582 w 1040256"/>
              <a:gd name="connsiteY3" fmla="*/ 304839 h 739668"/>
              <a:gd name="connsiteX4" fmla="*/ 1039264 w 1040256"/>
              <a:gd name="connsiteY4" fmla="*/ 415309 h 739668"/>
              <a:gd name="connsiteX5" fmla="*/ 1026280 w 1040256"/>
              <a:gd name="connsiteY5" fmla="*/ 536439 h 739668"/>
              <a:gd name="connsiteX6" fmla="*/ 990700 w 1040256"/>
              <a:gd name="connsiteY6" fmla="*/ 630048 h 739668"/>
              <a:gd name="connsiteX7" fmla="*/ 858999 w 1040256"/>
              <a:gd name="connsiteY7" fmla="*/ 714189 h 739668"/>
              <a:gd name="connsiteX8" fmla="*/ 622211 w 1040256"/>
              <a:gd name="connsiteY8" fmla="*/ 739230 h 739668"/>
              <a:gd name="connsiteX9" fmla="*/ 403847 w 1040256"/>
              <a:gd name="connsiteY9" fmla="*/ 698286 h 739668"/>
              <a:gd name="connsiteX10" fmla="*/ 253721 w 1040256"/>
              <a:gd name="connsiteY10" fmla="*/ 584040 h 739668"/>
              <a:gd name="connsiteX11" fmla="*/ 158187 w 1040256"/>
              <a:gd name="connsiteY11" fmla="*/ 374259 h 739668"/>
              <a:gd name="connsiteX12" fmla="*/ 125 w 1040256"/>
              <a:gd name="connsiteY12" fmla="*/ 331843 h 739668"/>
              <a:gd name="connsiteX13" fmla="*/ 185482 w 1040256"/>
              <a:gd name="connsiteY13" fmla="*/ 182031 h 739668"/>
              <a:gd name="connsiteX14" fmla="*/ 312748 w 1040256"/>
              <a:gd name="connsiteY14" fmla="*/ 70882 h 739668"/>
              <a:gd name="connsiteX15" fmla="*/ 438079 w 1040256"/>
              <a:gd name="connsiteY15" fmla="*/ 13763 h 739668"/>
              <a:gd name="connsiteX16" fmla="*/ 546220 w 1040256"/>
              <a:gd name="connsiteY16" fmla="*/ 573 h 739668"/>
              <a:gd name="connsiteX17" fmla="*/ 693634 w 1040256"/>
              <a:gd name="connsiteY17" fmla="*/ 6928 h 739668"/>
              <a:gd name="connsiteX0" fmla="*/ 694243 w 1040865"/>
              <a:gd name="connsiteY0" fmla="*/ 6928 h 739668"/>
              <a:gd name="connsiteX1" fmla="*/ 841309 w 1040865"/>
              <a:gd name="connsiteY1" fmla="*/ 56377 h 739668"/>
              <a:gd name="connsiteX2" fmla="*/ 961171 w 1040865"/>
              <a:gd name="connsiteY2" fmla="*/ 142858 h 739668"/>
              <a:gd name="connsiteX3" fmla="*/ 1029191 w 1040865"/>
              <a:gd name="connsiteY3" fmla="*/ 304839 h 739668"/>
              <a:gd name="connsiteX4" fmla="*/ 1039873 w 1040865"/>
              <a:gd name="connsiteY4" fmla="*/ 415309 h 739668"/>
              <a:gd name="connsiteX5" fmla="*/ 1026889 w 1040865"/>
              <a:gd name="connsiteY5" fmla="*/ 536439 h 739668"/>
              <a:gd name="connsiteX6" fmla="*/ 991309 w 1040865"/>
              <a:gd name="connsiteY6" fmla="*/ 630048 h 739668"/>
              <a:gd name="connsiteX7" fmla="*/ 859608 w 1040865"/>
              <a:gd name="connsiteY7" fmla="*/ 714189 h 739668"/>
              <a:gd name="connsiteX8" fmla="*/ 622820 w 1040865"/>
              <a:gd name="connsiteY8" fmla="*/ 739230 h 739668"/>
              <a:gd name="connsiteX9" fmla="*/ 404456 w 1040865"/>
              <a:gd name="connsiteY9" fmla="*/ 698286 h 739668"/>
              <a:gd name="connsiteX10" fmla="*/ 254330 w 1040865"/>
              <a:gd name="connsiteY10" fmla="*/ 584040 h 739668"/>
              <a:gd name="connsiteX11" fmla="*/ 54868 w 1040865"/>
              <a:gd name="connsiteY11" fmla="*/ 463000 h 739668"/>
              <a:gd name="connsiteX12" fmla="*/ 734 w 1040865"/>
              <a:gd name="connsiteY12" fmla="*/ 331843 h 739668"/>
              <a:gd name="connsiteX13" fmla="*/ 186091 w 1040865"/>
              <a:gd name="connsiteY13" fmla="*/ 182031 h 739668"/>
              <a:gd name="connsiteX14" fmla="*/ 313357 w 1040865"/>
              <a:gd name="connsiteY14" fmla="*/ 70882 h 739668"/>
              <a:gd name="connsiteX15" fmla="*/ 438688 w 1040865"/>
              <a:gd name="connsiteY15" fmla="*/ 13763 h 739668"/>
              <a:gd name="connsiteX16" fmla="*/ 546829 w 1040865"/>
              <a:gd name="connsiteY16" fmla="*/ 573 h 739668"/>
              <a:gd name="connsiteX17" fmla="*/ 694243 w 1040865"/>
              <a:gd name="connsiteY17" fmla="*/ 6928 h 739668"/>
              <a:gd name="connsiteX0" fmla="*/ 694243 w 1040865"/>
              <a:gd name="connsiteY0" fmla="*/ 6928 h 741793"/>
              <a:gd name="connsiteX1" fmla="*/ 841309 w 1040865"/>
              <a:gd name="connsiteY1" fmla="*/ 56377 h 741793"/>
              <a:gd name="connsiteX2" fmla="*/ 961171 w 1040865"/>
              <a:gd name="connsiteY2" fmla="*/ 142858 h 741793"/>
              <a:gd name="connsiteX3" fmla="*/ 1029191 w 1040865"/>
              <a:gd name="connsiteY3" fmla="*/ 304839 h 741793"/>
              <a:gd name="connsiteX4" fmla="*/ 1039873 w 1040865"/>
              <a:gd name="connsiteY4" fmla="*/ 415309 h 741793"/>
              <a:gd name="connsiteX5" fmla="*/ 1026889 w 1040865"/>
              <a:gd name="connsiteY5" fmla="*/ 536439 h 741793"/>
              <a:gd name="connsiteX6" fmla="*/ 991309 w 1040865"/>
              <a:gd name="connsiteY6" fmla="*/ 630048 h 741793"/>
              <a:gd name="connsiteX7" fmla="*/ 859608 w 1040865"/>
              <a:gd name="connsiteY7" fmla="*/ 714189 h 741793"/>
              <a:gd name="connsiteX8" fmla="*/ 622820 w 1040865"/>
              <a:gd name="connsiteY8" fmla="*/ 739230 h 741793"/>
              <a:gd name="connsiteX9" fmla="*/ 469922 w 1040865"/>
              <a:gd name="connsiteY9" fmla="*/ 660746 h 741793"/>
              <a:gd name="connsiteX10" fmla="*/ 254330 w 1040865"/>
              <a:gd name="connsiteY10" fmla="*/ 584040 h 741793"/>
              <a:gd name="connsiteX11" fmla="*/ 54868 w 1040865"/>
              <a:gd name="connsiteY11" fmla="*/ 463000 h 741793"/>
              <a:gd name="connsiteX12" fmla="*/ 734 w 1040865"/>
              <a:gd name="connsiteY12" fmla="*/ 331843 h 741793"/>
              <a:gd name="connsiteX13" fmla="*/ 186091 w 1040865"/>
              <a:gd name="connsiteY13" fmla="*/ 182031 h 741793"/>
              <a:gd name="connsiteX14" fmla="*/ 313357 w 1040865"/>
              <a:gd name="connsiteY14" fmla="*/ 70882 h 741793"/>
              <a:gd name="connsiteX15" fmla="*/ 438688 w 1040865"/>
              <a:gd name="connsiteY15" fmla="*/ 13763 h 741793"/>
              <a:gd name="connsiteX16" fmla="*/ 546829 w 1040865"/>
              <a:gd name="connsiteY16" fmla="*/ 573 h 741793"/>
              <a:gd name="connsiteX17" fmla="*/ 694243 w 1040865"/>
              <a:gd name="connsiteY17" fmla="*/ 6928 h 741793"/>
              <a:gd name="connsiteX0" fmla="*/ 694243 w 1040865"/>
              <a:gd name="connsiteY0" fmla="*/ 6928 h 719586"/>
              <a:gd name="connsiteX1" fmla="*/ 841309 w 1040865"/>
              <a:gd name="connsiteY1" fmla="*/ 56377 h 719586"/>
              <a:gd name="connsiteX2" fmla="*/ 961171 w 1040865"/>
              <a:gd name="connsiteY2" fmla="*/ 142858 h 719586"/>
              <a:gd name="connsiteX3" fmla="*/ 1029191 w 1040865"/>
              <a:gd name="connsiteY3" fmla="*/ 304839 h 719586"/>
              <a:gd name="connsiteX4" fmla="*/ 1039873 w 1040865"/>
              <a:gd name="connsiteY4" fmla="*/ 415309 h 719586"/>
              <a:gd name="connsiteX5" fmla="*/ 1026889 w 1040865"/>
              <a:gd name="connsiteY5" fmla="*/ 536439 h 719586"/>
              <a:gd name="connsiteX6" fmla="*/ 991309 w 1040865"/>
              <a:gd name="connsiteY6" fmla="*/ 630048 h 719586"/>
              <a:gd name="connsiteX7" fmla="*/ 859608 w 1040865"/>
              <a:gd name="connsiteY7" fmla="*/ 714189 h 719586"/>
              <a:gd name="connsiteX8" fmla="*/ 679350 w 1040865"/>
              <a:gd name="connsiteY8" fmla="*/ 705649 h 719586"/>
              <a:gd name="connsiteX9" fmla="*/ 469922 w 1040865"/>
              <a:gd name="connsiteY9" fmla="*/ 660746 h 719586"/>
              <a:gd name="connsiteX10" fmla="*/ 254330 w 1040865"/>
              <a:gd name="connsiteY10" fmla="*/ 584040 h 719586"/>
              <a:gd name="connsiteX11" fmla="*/ 54868 w 1040865"/>
              <a:gd name="connsiteY11" fmla="*/ 463000 h 719586"/>
              <a:gd name="connsiteX12" fmla="*/ 734 w 1040865"/>
              <a:gd name="connsiteY12" fmla="*/ 331843 h 719586"/>
              <a:gd name="connsiteX13" fmla="*/ 186091 w 1040865"/>
              <a:gd name="connsiteY13" fmla="*/ 182031 h 719586"/>
              <a:gd name="connsiteX14" fmla="*/ 313357 w 1040865"/>
              <a:gd name="connsiteY14" fmla="*/ 70882 h 719586"/>
              <a:gd name="connsiteX15" fmla="*/ 438688 w 1040865"/>
              <a:gd name="connsiteY15" fmla="*/ 13763 h 719586"/>
              <a:gd name="connsiteX16" fmla="*/ 546829 w 1040865"/>
              <a:gd name="connsiteY16" fmla="*/ 573 h 719586"/>
              <a:gd name="connsiteX17" fmla="*/ 694243 w 1040865"/>
              <a:gd name="connsiteY17" fmla="*/ 6928 h 719586"/>
              <a:gd name="connsiteX0" fmla="*/ 694243 w 1040865"/>
              <a:gd name="connsiteY0" fmla="*/ 6928 h 714708"/>
              <a:gd name="connsiteX1" fmla="*/ 841309 w 1040865"/>
              <a:gd name="connsiteY1" fmla="*/ 56377 h 714708"/>
              <a:gd name="connsiteX2" fmla="*/ 961171 w 1040865"/>
              <a:gd name="connsiteY2" fmla="*/ 142858 h 714708"/>
              <a:gd name="connsiteX3" fmla="*/ 1029191 w 1040865"/>
              <a:gd name="connsiteY3" fmla="*/ 304839 h 714708"/>
              <a:gd name="connsiteX4" fmla="*/ 1039873 w 1040865"/>
              <a:gd name="connsiteY4" fmla="*/ 415309 h 714708"/>
              <a:gd name="connsiteX5" fmla="*/ 1026889 w 1040865"/>
              <a:gd name="connsiteY5" fmla="*/ 536439 h 714708"/>
              <a:gd name="connsiteX6" fmla="*/ 991309 w 1040865"/>
              <a:gd name="connsiteY6" fmla="*/ 630048 h 714708"/>
              <a:gd name="connsiteX7" fmla="*/ 901689 w 1040865"/>
              <a:gd name="connsiteY7" fmla="*/ 697173 h 714708"/>
              <a:gd name="connsiteX8" fmla="*/ 859608 w 1040865"/>
              <a:gd name="connsiteY8" fmla="*/ 714189 h 714708"/>
              <a:gd name="connsiteX9" fmla="*/ 679350 w 1040865"/>
              <a:gd name="connsiteY9" fmla="*/ 705649 h 714708"/>
              <a:gd name="connsiteX10" fmla="*/ 469922 w 1040865"/>
              <a:gd name="connsiteY10" fmla="*/ 660746 h 714708"/>
              <a:gd name="connsiteX11" fmla="*/ 254330 w 1040865"/>
              <a:gd name="connsiteY11" fmla="*/ 584040 h 714708"/>
              <a:gd name="connsiteX12" fmla="*/ 54868 w 1040865"/>
              <a:gd name="connsiteY12" fmla="*/ 463000 h 714708"/>
              <a:gd name="connsiteX13" fmla="*/ 734 w 1040865"/>
              <a:gd name="connsiteY13" fmla="*/ 331843 h 714708"/>
              <a:gd name="connsiteX14" fmla="*/ 186091 w 1040865"/>
              <a:gd name="connsiteY14" fmla="*/ 182031 h 714708"/>
              <a:gd name="connsiteX15" fmla="*/ 313357 w 1040865"/>
              <a:gd name="connsiteY15" fmla="*/ 70882 h 714708"/>
              <a:gd name="connsiteX16" fmla="*/ 438688 w 1040865"/>
              <a:gd name="connsiteY16" fmla="*/ 13763 h 714708"/>
              <a:gd name="connsiteX17" fmla="*/ 546829 w 1040865"/>
              <a:gd name="connsiteY17" fmla="*/ 573 h 714708"/>
              <a:gd name="connsiteX18" fmla="*/ 694243 w 1040865"/>
              <a:gd name="connsiteY18" fmla="*/ 6928 h 714708"/>
              <a:gd name="connsiteX0" fmla="*/ 709179 w 1055801"/>
              <a:gd name="connsiteY0" fmla="*/ 6928 h 714708"/>
              <a:gd name="connsiteX1" fmla="*/ 856245 w 1055801"/>
              <a:gd name="connsiteY1" fmla="*/ 56377 h 714708"/>
              <a:gd name="connsiteX2" fmla="*/ 976107 w 1055801"/>
              <a:gd name="connsiteY2" fmla="*/ 142858 h 714708"/>
              <a:gd name="connsiteX3" fmla="*/ 1044127 w 1055801"/>
              <a:gd name="connsiteY3" fmla="*/ 304839 h 714708"/>
              <a:gd name="connsiteX4" fmla="*/ 1054809 w 1055801"/>
              <a:gd name="connsiteY4" fmla="*/ 415309 h 714708"/>
              <a:gd name="connsiteX5" fmla="*/ 1041825 w 1055801"/>
              <a:gd name="connsiteY5" fmla="*/ 536439 h 714708"/>
              <a:gd name="connsiteX6" fmla="*/ 1006245 w 1055801"/>
              <a:gd name="connsiteY6" fmla="*/ 630048 h 714708"/>
              <a:gd name="connsiteX7" fmla="*/ 916625 w 1055801"/>
              <a:gd name="connsiteY7" fmla="*/ 697173 h 714708"/>
              <a:gd name="connsiteX8" fmla="*/ 874544 w 1055801"/>
              <a:gd name="connsiteY8" fmla="*/ 714189 h 714708"/>
              <a:gd name="connsiteX9" fmla="*/ 694286 w 1055801"/>
              <a:gd name="connsiteY9" fmla="*/ 705649 h 714708"/>
              <a:gd name="connsiteX10" fmla="*/ 484858 w 1055801"/>
              <a:gd name="connsiteY10" fmla="*/ 660746 h 714708"/>
              <a:gd name="connsiteX11" fmla="*/ 269266 w 1055801"/>
              <a:gd name="connsiteY11" fmla="*/ 584040 h 714708"/>
              <a:gd name="connsiteX12" fmla="*/ 69804 w 1055801"/>
              <a:gd name="connsiteY12" fmla="*/ 463000 h 714708"/>
              <a:gd name="connsiteX13" fmla="*/ 15670 w 1055801"/>
              <a:gd name="connsiteY13" fmla="*/ 331843 h 714708"/>
              <a:gd name="connsiteX14" fmla="*/ 328293 w 1055801"/>
              <a:gd name="connsiteY14" fmla="*/ 70882 h 714708"/>
              <a:gd name="connsiteX15" fmla="*/ 453624 w 1055801"/>
              <a:gd name="connsiteY15" fmla="*/ 13763 h 714708"/>
              <a:gd name="connsiteX16" fmla="*/ 561765 w 1055801"/>
              <a:gd name="connsiteY16" fmla="*/ 573 h 714708"/>
              <a:gd name="connsiteX17" fmla="*/ 709179 w 1055801"/>
              <a:gd name="connsiteY17" fmla="*/ 6928 h 714708"/>
              <a:gd name="connsiteX0" fmla="*/ 639868 w 986490"/>
              <a:gd name="connsiteY0" fmla="*/ 6928 h 714708"/>
              <a:gd name="connsiteX1" fmla="*/ 786934 w 986490"/>
              <a:gd name="connsiteY1" fmla="*/ 56377 h 714708"/>
              <a:gd name="connsiteX2" fmla="*/ 906796 w 986490"/>
              <a:gd name="connsiteY2" fmla="*/ 142858 h 714708"/>
              <a:gd name="connsiteX3" fmla="*/ 974816 w 986490"/>
              <a:gd name="connsiteY3" fmla="*/ 304839 h 714708"/>
              <a:gd name="connsiteX4" fmla="*/ 985498 w 986490"/>
              <a:gd name="connsiteY4" fmla="*/ 415309 h 714708"/>
              <a:gd name="connsiteX5" fmla="*/ 972514 w 986490"/>
              <a:gd name="connsiteY5" fmla="*/ 536439 h 714708"/>
              <a:gd name="connsiteX6" fmla="*/ 936934 w 986490"/>
              <a:gd name="connsiteY6" fmla="*/ 630048 h 714708"/>
              <a:gd name="connsiteX7" fmla="*/ 847314 w 986490"/>
              <a:gd name="connsiteY7" fmla="*/ 697173 h 714708"/>
              <a:gd name="connsiteX8" fmla="*/ 805233 w 986490"/>
              <a:gd name="connsiteY8" fmla="*/ 714189 h 714708"/>
              <a:gd name="connsiteX9" fmla="*/ 624975 w 986490"/>
              <a:gd name="connsiteY9" fmla="*/ 705649 h 714708"/>
              <a:gd name="connsiteX10" fmla="*/ 415547 w 986490"/>
              <a:gd name="connsiteY10" fmla="*/ 660746 h 714708"/>
              <a:gd name="connsiteX11" fmla="*/ 199955 w 986490"/>
              <a:gd name="connsiteY11" fmla="*/ 584040 h 714708"/>
              <a:gd name="connsiteX12" fmla="*/ 493 w 986490"/>
              <a:gd name="connsiteY12" fmla="*/ 463000 h 714708"/>
              <a:gd name="connsiteX13" fmla="*/ 258982 w 986490"/>
              <a:gd name="connsiteY13" fmla="*/ 70882 h 714708"/>
              <a:gd name="connsiteX14" fmla="*/ 384313 w 986490"/>
              <a:gd name="connsiteY14" fmla="*/ 13763 h 714708"/>
              <a:gd name="connsiteX15" fmla="*/ 492454 w 986490"/>
              <a:gd name="connsiteY15" fmla="*/ 573 h 714708"/>
              <a:gd name="connsiteX16" fmla="*/ 639868 w 986490"/>
              <a:gd name="connsiteY16" fmla="*/ 6928 h 714708"/>
              <a:gd name="connsiteX0" fmla="*/ 643228 w 989850"/>
              <a:gd name="connsiteY0" fmla="*/ 30907 h 738687"/>
              <a:gd name="connsiteX1" fmla="*/ 790294 w 989850"/>
              <a:gd name="connsiteY1" fmla="*/ 80356 h 738687"/>
              <a:gd name="connsiteX2" fmla="*/ 910156 w 989850"/>
              <a:gd name="connsiteY2" fmla="*/ 166837 h 738687"/>
              <a:gd name="connsiteX3" fmla="*/ 978176 w 989850"/>
              <a:gd name="connsiteY3" fmla="*/ 328818 h 738687"/>
              <a:gd name="connsiteX4" fmla="*/ 988858 w 989850"/>
              <a:gd name="connsiteY4" fmla="*/ 439288 h 738687"/>
              <a:gd name="connsiteX5" fmla="*/ 975874 w 989850"/>
              <a:gd name="connsiteY5" fmla="*/ 560418 h 738687"/>
              <a:gd name="connsiteX6" fmla="*/ 940294 w 989850"/>
              <a:gd name="connsiteY6" fmla="*/ 654027 h 738687"/>
              <a:gd name="connsiteX7" fmla="*/ 850674 w 989850"/>
              <a:gd name="connsiteY7" fmla="*/ 721152 h 738687"/>
              <a:gd name="connsiteX8" fmla="*/ 808593 w 989850"/>
              <a:gd name="connsiteY8" fmla="*/ 738168 h 738687"/>
              <a:gd name="connsiteX9" fmla="*/ 628335 w 989850"/>
              <a:gd name="connsiteY9" fmla="*/ 729628 h 738687"/>
              <a:gd name="connsiteX10" fmla="*/ 418907 w 989850"/>
              <a:gd name="connsiteY10" fmla="*/ 684725 h 738687"/>
              <a:gd name="connsiteX11" fmla="*/ 203315 w 989850"/>
              <a:gd name="connsiteY11" fmla="*/ 608019 h 738687"/>
              <a:gd name="connsiteX12" fmla="*/ 3853 w 989850"/>
              <a:gd name="connsiteY12" fmla="*/ 486979 h 738687"/>
              <a:gd name="connsiteX13" fmla="*/ 387673 w 989850"/>
              <a:gd name="connsiteY13" fmla="*/ 37742 h 738687"/>
              <a:gd name="connsiteX14" fmla="*/ 495814 w 989850"/>
              <a:gd name="connsiteY14" fmla="*/ 24552 h 738687"/>
              <a:gd name="connsiteX15" fmla="*/ 643228 w 989850"/>
              <a:gd name="connsiteY15" fmla="*/ 30907 h 738687"/>
              <a:gd name="connsiteX0" fmla="*/ 647672 w 994294"/>
              <a:gd name="connsiteY0" fmla="*/ 6929 h 714709"/>
              <a:gd name="connsiteX1" fmla="*/ 794738 w 994294"/>
              <a:gd name="connsiteY1" fmla="*/ 56378 h 714709"/>
              <a:gd name="connsiteX2" fmla="*/ 914600 w 994294"/>
              <a:gd name="connsiteY2" fmla="*/ 142859 h 714709"/>
              <a:gd name="connsiteX3" fmla="*/ 982620 w 994294"/>
              <a:gd name="connsiteY3" fmla="*/ 304840 h 714709"/>
              <a:gd name="connsiteX4" fmla="*/ 993302 w 994294"/>
              <a:gd name="connsiteY4" fmla="*/ 415310 h 714709"/>
              <a:gd name="connsiteX5" fmla="*/ 980318 w 994294"/>
              <a:gd name="connsiteY5" fmla="*/ 536440 h 714709"/>
              <a:gd name="connsiteX6" fmla="*/ 944738 w 994294"/>
              <a:gd name="connsiteY6" fmla="*/ 630049 h 714709"/>
              <a:gd name="connsiteX7" fmla="*/ 855118 w 994294"/>
              <a:gd name="connsiteY7" fmla="*/ 697174 h 714709"/>
              <a:gd name="connsiteX8" fmla="*/ 813037 w 994294"/>
              <a:gd name="connsiteY8" fmla="*/ 714190 h 714709"/>
              <a:gd name="connsiteX9" fmla="*/ 632779 w 994294"/>
              <a:gd name="connsiteY9" fmla="*/ 705650 h 714709"/>
              <a:gd name="connsiteX10" fmla="*/ 423351 w 994294"/>
              <a:gd name="connsiteY10" fmla="*/ 660747 h 714709"/>
              <a:gd name="connsiteX11" fmla="*/ 207759 w 994294"/>
              <a:gd name="connsiteY11" fmla="*/ 584041 h 714709"/>
              <a:gd name="connsiteX12" fmla="*/ 8297 w 994294"/>
              <a:gd name="connsiteY12" fmla="*/ 463001 h 714709"/>
              <a:gd name="connsiteX13" fmla="*/ 500258 w 994294"/>
              <a:gd name="connsiteY13" fmla="*/ 574 h 714709"/>
              <a:gd name="connsiteX14" fmla="*/ 647672 w 994294"/>
              <a:gd name="connsiteY14" fmla="*/ 6929 h 714709"/>
              <a:gd name="connsiteX0" fmla="*/ 646893 w 993515"/>
              <a:gd name="connsiteY0" fmla="*/ 727 h 708507"/>
              <a:gd name="connsiteX1" fmla="*/ 793959 w 993515"/>
              <a:gd name="connsiteY1" fmla="*/ 50176 h 708507"/>
              <a:gd name="connsiteX2" fmla="*/ 913821 w 993515"/>
              <a:gd name="connsiteY2" fmla="*/ 136657 h 708507"/>
              <a:gd name="connsiteX3" fmla="*/ 981841 w 993515"/>
              <a:gd name="connsiteY3" fmla="*/ 298638 h 708507"/>
              <a:gd name="connsiteX4" fmla="*/ 992523 w 993515"/>
              <a:gd name="connsiteY4" fmla="*/ 409108 h 708507"/>
              <a:gd name="connsiteX5" fmla="*/ 979539 w 993515"/>
              <a:gd name="connsiteY5" fmla="*/ 530238 h 708507"/>
              <a:gd name="connsiteX6" fmla="*/ 943959 w 993515"/>
              <a:gd name="connsiteY6" fmla="*/ 623847 h 708507"/>
              <a:gd name="connsiteX7" fmla="*/ 854339 w 993515"/>
              <a:gd name="connsiteY7" fmla="*/ 690972 h 708507"/>
              <a:gd name="connsiteX8" fmla="*/ 812258 w 993515"/>
              <a:gd name="connsiteY8" fmla="*/ 707988 h 708507"/>
              <a:gd name="connsiteX9" fmla="*/ 632000 w 993515"/>
              <a:gd name="connsiteY9" fmla="*/ 699448 h 708507"/>
              <a:gd name="connsiteX10" fmla="*/ 422572 w 993515"/>
              <a:gd name="connsiteY10" fmla="*/ 654545 h 708507"/>
              <a:gd name="connsiteX11" fmla="*/ 206980 w 993515"/>
              <a:gd name="connsiteY11" fmla="*/ 577839 h 708507"/>
              <a:gd name="connsiteX12" fmla="*/ 7518 w 993515"/>
              <a:gd name="connsiteY12" fmla="*/ 456799 h 708507"/>
              <a:gd name="connsiteX13" fmla="*/ 482159 w 993515"/>
              <a:gd name="connsiteY13" fmla="*/ 49194 h 708507"/>
              <a:gd name="connsiteX14" fmla="*/ 646893 w 993515"/>
              <a:gd name="connsiteY14" fmla="*/ 727 h 708507"/>
              <a:gd name="connsiteX0" fmla="*/ 565649 w 912271"/>
              <a:gd name="connsiteY0" fmla="*/ 727 h 708507"/>
              <a:gd name="connsiteX1" fmla="*/ 712715 w 912271"/>
              <a:gd name="connsiteY1" fmla="*/ 50176 h 708507"/>
              <a:gd name="connsiteX2" fmla="*/ 832577 w 912271"/>
              <a:gd name="connsiteY2" fmla="*/ 136657 h 708507"/>
              <a:gd name="connsiteX3" fmla="*/ 900597 w 912271"/>
              <a:gd name="connsiteY3" fmla="*/ 298638 h 708507"/>
              <a:gd name="connsiteX4" fmla="*/ 911279 w 912271"/>
              <a:gd name="connsiteY4" fmla="*/ 409108 h 708507"/>
              <a:gd name="connsiteX5" fmla="*/ 898295 w 912271"/>
              <a:gd name="connsiteY5" fmla="*/ 530238 h 708507"/>
              <a:gd name="connsiteX6" fmla="*/ 862715 w 912271"/>
              <a:gd name="connsiteY6" fmla="*/ 623847 h 708507"/>
              <a:gd name="connsiteX7" fmla="*/ 773095 w 912271"/>
              <a:gd name="connsiteY7" fmla="*/ 690972 h 708507"/>
              <a:gd name="connsiteX8" fmla="*/ 731014 w 912271"/>
              <a:gd name="connsiteY8" fmla="*/ 707988 h 708507"/>
              <a:gd name="connsiteX9" fmla="*/ 550756 w 912271"/>
              <a:gd name="connsiteY9" fmla="*/ 699448 h 708507"/>
              <a:gd name="connsiteX10" fmla="*/ 341328 w 912271"/>
              <a:gd name="connsiteY10" fmla="*/ 654545 h 708507"/>
              <a:gd name="connsiteX11" fmla="*/ 125736 w 912271"/>
              <a:gd name="connsiteY11" fmla="*/ 577839 h 708507"/>
              <a:gd name="connsiteX12" fmla="*/ 11274 w 912271"/>
              <a:gd name="connsiteY12" fmla="*/ 386050 h 708507"/>
              <a:gd name="connsiteX13" fmla="*/ 400915 w 912271"/>
              <a:gd name="connsiteY13" fmla="*/ 49194 h 708507"/>
              <a:gd name="connsiteX14" fmla="*/ 565649 w 912271"/>
              <a:gd name="connsiteY14" fmla="*/ 727 h 70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2271" h="708507">
                <a:moveTo>
                  <a:pt x="565649" y="727"/>
                </a:moveTo>
                <a:cubicBezTo>
                  <a:pt x="612641" y="9673"/>
                  <a:pt x="653575" y="29053"/>
                  <a:pt x="712715" y="50176"/>
                </a:cubicBezTo>
                <a:cubicBezTo>
                  <a:pt x="771855" y="71299"/>
                  <a:pt x="801263" y="95247"/>
                  <a:pt x="832577" y="136657"/>
                </a:cubicBezTo>
                <a:cubicBezTo>
                  <a:pt x="863891" y="178067"/>
                  <a:pt x="884675" y="259969"/>
                  <a:pt x="900597" y="298638"/>
                </a:cubicBezTo>
                <a:cubicBezTo>
                  <a:pt x="916519" y="337307"/>
                  <a:pt x="911663" y="370508"/>
                  <a:pt x="911279" y="409108"/>
                </a:cubicBezTo>
                <a:cubicBezTo>
                  <a:pt x="910895" y="447708"/>
                  <a:pt x="905119" y="501126"/>
                  <a:pt x="898295" y="530238"/>
                </a:cubicBezTo>
                <a:cubicBezTo>
                  <a:pt x="891471" y="559351"/>
                  <a:pt x="883582" y="597058"/>
                  <a:pt x="862715" y="623847"/>
                </a:cubicBezTo>
                <a:cubicBezTo>
                  <a:pt x="841848" y="650636"/>
                  <a:pt x="795045" y="676949"/>
                  <a:pt x="773095" y="690972"/>
                </a:cubicBezTo>
                <a:cubicBezTo>
                  <a:pt x="751145" y="704995"/>
                  <a:pt x="768070" y="706575"/>
                  <a:pt x="731014" y="707988"/>
                </a:cubicBezTo>
                <a:cubicBezTo>
                  <a:pt x="693958" y="709401"/>
                  <a:pt x="615704" y="708355"/>
                  <a:pt x="550756" y="699448"/>
                </a:cubicBezTo>
                <a:cubicBezTo>
                  <a:pt x="485808" y="690541"/>
                  <a:pt x="412165" y="674813"/>
                  <a:pt x="341328" y="654545"/>
                </a:cubicBezTo>
                <a:cubicBezTo>
                  <a:pt x="270491" y="634277"/>
                  <a:pt x="180745" y="622588"/>
                  <a:pt x="125736" y="577839"/>
                </a:cubicBezTo>
                <a:cubicBezTo>
                  <a:pt x="70727" y="533090"/>
                  <a:pt x="-34589" y="474157"/>
                  <a:pt x="11274" y="386050"/>
                </a:cubicBezTo>
                <a:cubicBezTo>
                  <a:pt x="57137" y="297943"/>
                  <a:pt x="294353" y="125206"/>
                  <a:pt x="400915" y="49194"/>
                </a:cubicBezTo>
                <a:cubicBezTo>
                  <a:pt x="443507" y="48055"/>
                  <a:pt x="514029" y="-6904"/>
                  <a:pt x="565649" y="727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0" name="フリーフォーム 59">
            <a:extLst>
              <a:ext uri="{FF2B5EF4-FFF2-40B4-BE49-F238E27FC236}">
                <a16:creationId xmlns:a16="http://schemas.microsoft.com/office/drawing/2014/main" id="{6CB9553C-35F6-42AC-A12D-F7294E9A6380}"/>
              </a:ext>
            </a:extLst>
          </p:cNvPr>
          <p:cNvSpPr/>
          <p:nvPr/>
        </p:nvSpPr>
        <p:spPr>
          <a:xfrm rot="20686401">
            <a:off x="2144713" y="3937000"/>
            <a:ext cx="1517650" cy="53975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6011 w 882633"/>
              <a:gd name="connsiteY0" fmla="*/ 6928 h 739668"/>
              <a:gd name="connsiteX1" fmla="*/ 683077 w 882633"/>
              <a:gd name="connsiteY1" fmla="*/ 56377 h 739668"/>
              <a:gd name="connsiteX2" fmla="*/ 802939 w 882633"/>
              <a:gd name="connsiteY2" fmla="*/ 142858 h 739668"/>
              <a:gd name="connsiteX3" fmla="*/ 870959 w 882633"/>
              <a:gd name="connsiteY3" fmla="*/ 304839 h 739668"/>
              <a:gd name="connsiteX4" fmla="*/ 881641 w 882633"/>
              <a:gd name="connsiteY4" fmla="*/ 415309 h 739668"/>
              <a:gd name="connsiteX5" fmla="*/ 868657 w 882633"/>
              <a:gd name="connsiteY5" fmla="*/ 536439 h 739668"/>
              <a:gd name="connsiteX6" fmla="*/ 833077 w 882633"/>
              <a:gd name="connsiteY6" fmla="*/ 630048 h 739668"/>
              <a:gd name="connsiteX7" fmla="*/ 701376 w 882633"/>
              <a:gd name="connsiteY7" fmla="*/ 714189 h 739668"/>
              <a:gd name="connsiteX8" fmla="*/ 464588 w 882633"/>
              <a:gd name="connsiteY8" fmla="*/ 739230 h 739668"/>
              <a:gd name="connsiteX9" fmla="*/ 246224 w 882633"/>
              <a:gd name="connsiteY9" fmla="*/ 698286 h 739668"/>
              <a:gd name="connsiteX10" fmla="*/ 96098 w 882633"/>
              <a:gd name="connsiteY10" fmla="*/ 584040 h 739668"/>
              <a:gd name="connsiteX11" fmla="*/ 564 w 882633"/>
              <a:gd name="connsiteY11" fmla="*/ 374259 h 739668"/>
              <a:gd name="connsiteX12" fmla="*/ 61159 w 882633"/>
              <a:gd name="connsiteY12" fmla="*/ 105949 h 739668"/>
              <a:gd name="connsiteX13" fmla="*/ 155125 w 882633"/>
              <a:gd name="connsiteY13" fmla="*/ 70882 h 739668"/>
              <a:gd name="connsiteX14" fmla="*/ 280456 w 882633"/>
              <a:gd name="connsiteY14" fmla="*/ 13763 h 739668"/>
              <a:gd name="connsiteX15" fmla="*/ 388597 w 882633"/>
              <a:gd name="connsiteY15" fmla="*/ 573 h 739668"/>
              <a:gd name="connsiteX16" fmla="*/ 536011 w 882633"/>
              <a:gd name="connsiteY16" fmla="*/ 6928 h 739668"/>
              <a:gd name="connsiteX0" fmla="*/ 477970 w 824592"/>
              <a:gd name="connsiteY0" fmla="*/ 6928 h 739668"/>
              <a:gd name="connsiteX1" fmla="*/ 625036 w 824592"/>
              <a:gd name="connsiteY1" fmla="*/ 56377 h 739668"/>
              <a:gd name="connsiteX2" fmla="*/ 744898 w 824592"/>
              <a:gd name="connsiteY2" fmla="*/ 142858 h 739668"/>
              <a:gd name="connsiteX3" fmla="*/ 812918 w 824592"/>
              <a:gd name="connsiteY3" fmla="*/ 304839 h 739668"/>
              <a:gd name="connsiteX4" fmla="*/ 823600 w 824592"/>
              <a:gd name="connsiteY4" fmla="*/ 415309 h 739668"/>
              <a:gd name="connsiteX5" fmla="*/ 810616 w 824592"/>
              <a:gd name="connsiteY5" fmla="*/ 536439 h 739668"/>
              <a:gd name="connsiteX6" fmla="*/ 775036 w 824592"/>
              <a:gd name="connsiteY6" fmla="*/ 630048 h 739668"/>
              <a:gd name="connsiteX7" fmla="*/ 643335 w 824592"/>
              <a:gd name="connsiteY7" fmla="*/ 714189 h 739668"/>
              <a:gd name="connsiteX8" fmla="*/ 406547 w 824592"/>
              <a:gd name="connsiteY8" fmla="*/ 739230 h 739668"/>
              <a:gd name="connsiteX9" fmla="*/ 188183 w 824592"/>
              <a:gd name="connsiteY9" fmla="*/ 698286 h 739668"/>
              <a:gd name="connsiteX10" fmla="*/ 38057 w 824592"/>
              <a:gd name="connsiteY10" fmla="*/ 584040 h 739668"/>
              <a:gd name="connsiteX11" fmla="*/ 3118 w 824592"/>
              <a:gd name="connsiteY11" fmla="*/ 105949 h 739668"/>
              <a:gd name="connsiteX12" fmla="*/ 97084 w 824592"/>
              <a:gd name="connsiteY12" fmla="*/ 70882 h 739668"/>
              <a:gd name="connsiteX13" fmla="*/ 222415 w 824592"/>
              <a:gd name="connsiteY13" fmla="*/ 13763 h 739668"/>
              <a:gd name="connsiteX14" fmla="*/ 330556 w 824592"/>
              <a:gd name="connsiteY14" fmla="*/ 573 h 739668"/>
              <a:gd name="connsiteX15" fmla="*/ 477970 w 824592"/>
              <a:gd name="connsiteY15" fmla="*/ 6928 h 739668"/>
              <a:gd name="connsiteX0" fmla="*/ 476911 w 823533"/>
              <a:gd name="connsiteY0" fmla="*/ 6928 h 757922"/>
              <a:gd name="connsiteX1" fmla="*/ 623977 w 823533"/>
              <a:gd name="connsiteY1" fmla="*/ 56377 h 757922"/>
              <a:gd name="connsiteX2" fmla="*/ 743839 w 823533"/>
              <a:gd name="connsiteY2" fmla="*/ 142858 h 757922"/>
              <a:gd name="connsiteX3" fmla="*/ 811859 w 823533"/>
              <a:gd name="connsiteY3" fmla="*/ 304839 h 757922"/>
              <a:gd name="connsiteX4" fmla="*/ 822541 w 823533"/>
              <a:gd name="connsiteY4" fmla="*/ 415309 h 757922"/>
              <a:gd name="connsiteX5" fmla="*/ 809557 w 823533"/>
              <a:gd name="connsiteY5" fmla="*/ 536439 h 757922"/>
              <a:gd name="connsiteX6" fmla="*/ 773977 w 823533"/>
              <a:gd name="connsiteY6" fmla="*/ 630048 h 757922"/>
              <a:gd name="connsiteX7" fmla="*/ 642276 w 823533"/>
              <a:gd name="connsiteY7" fmla="*/ 714189 h 757922"/>
              <a:gd name="connsiteX8" fmla="*/ 405488 w 823533"/>
              <a:gd name="connsiteY8" fmla="*/ 739230 h 757922"/>
              <a:gd name="connsiteX9" fmla="*/ 187124 w 823533"/>
              <a:gd name="connsiteY9" fmla="*/ 698286 h 757922"/>
              <a:gd name="connsiteX10" fmla="*/ 2059 w 823533"/>
              <a:gd name="connsiteY10" fmla="*/ 105949 h 757922"/>
              <a:gd name="connsiteX11" fmla="*/ 96025 w 823533"/>
              <a:gd name="connsiteY11" fmla="*/ 70882 h 757922"/>
              <a:gd name="connsiteX12" fmla="*/ 221356 w 823533"/>
              <a:gd name="connsiteY12" fmla="*/ 13763 h 757922"/>
              <a:gd name="connsiteX13" fmla="*/ 329497 w 823533"/>
              <a:gd name="connsiteY13" fmla="*/ 573 h 757922"/>
              <a:gd name="connsiteX14" fmla="*/ 476911 w 823533"/>
              <a:gd name="connsiteY14" fmla="*/ 6928 h 757922"/>
              <a:gd name="connsiteX0" fmla="*/ 476911 w 823533"/>
              <a:gd name="connsiteY0" fmla="*/ 6928 h 762720"/>
              <a:gd name="connsiteX1" fmla="*/ 623977 w 823533"/>
              <a:gd name="connsiteY1" fmla="*/ 56377 h 762720"/>
              <a:gd name="connsiteX2" fmla="*/ 743839 w 823533"/>
              <a:gd name="connsiteY2" fmla="*/ 142858 h 762720"/>
              <a:gd name="connsiteX3" fmla="*/ 811859 w 823533"/>
              <a:gd name="connsiteY3" fmla="*/ 304839 h 762720"/>
              <a:gd name="connsiteX4" fmla="*/ 822541 w 823533"/>
              <a:gd name="connsiteY4" fmla="*/ 415309 h 762720"/>
              <a:gd name="connsiteX5" fmla="*/ 809557 w 823533"/>
              <a:gd name="connsiteY5" fmla="*/ 536439 h 762720"/>
              <a:gd name="connsiteX6" fmla="*/ 773977 w 823533"/>
              <a:gd name="connsiteY6" fmla="*/ 630048 h 762720"/>
              <a:gd name="connsiteX7" fmla="*/ 405488 w 823533"/>
              <a:gd name="connsiteY7" fmla="*/ 739230 h 762720"/>
              <a:gd name="connsiteX8" fmla="*/ 187124 w 823533"/>
              <a:gd name="connsiteY8" fmla="*/ 698286 h 762720"/>
              <a:gd name="connsiteX9" fmla="*/ 2059 w 823533"/>
              <a:gd name="connsiteY9" fmla="*/ 105949 h 762720"/>
              <a:gd name="connsiteX10" fmla="*/ 96025 w 823533"/>
              <a:gd name="connsiteY10" fmla="*/ 70882 h 762720"/>
              <a:gd name="connsiteX11" fmla="*/ 221356 w 823533"/>
              <a:gd name="connsiteY11" fmla="*/ 13763 h 762720"/>
              <a:gd name="connsiteX12" fmla="*/ 329497 w 823533"/>
              <a:gd name="connsiteY12" fmla="*/ 573 h 762720"/>
              <a:gd name="connsiteX13" fmla="*/ 476911 w 823533"/>
              <a:gd name="connsiteY13" fmla="*/ 6928 h 762720"/>
              <a:gd name="connsiteX0" fmla="*/ 476911 w 823533"/>
              <a:gd name="connsiteY0" fmla="*/ 6928 h 762720"/>
              <a:gd name="connsiteX1" fmla="*/ 623977 w 823533"/>
              <a:gd name="connsiteY1" fmla="*/ 56377 h 762720"/>
              <a:gd name="connsiteX2" fmla="*/ 743839 w 823533"/>
              <a:gd name="connsiteY2" fmla="*/ 142858 h 762720"/>
              <a:gd name="connsiteX3" fmla="*/ 811859 w 823533"/>
              <a:gd name="connsiteY3" fmla="*/ 304839 h 762720"/>
              <a:gd name="connsiteX4" fmla="*/ 822541 w 823533"/>
              <a:gd name="connsiteY4" fmla="*/ 415309 h 762720"/>
              <a:gd name="connsiteX5" fmla="*/ 809557 w 823533"/>
              <a:gd name="connsiteY5" fmla="*/ 536439 h 762720"/>
              <a:gd name="connsiteX6" fmla="*/ 663163 w 823533"/>
              <a:gd name="connsiteY6" fmla="*/ 464412 h 762720"/>
              <a:gd name="connsiteX7" fmla="*/ 773977 w 823533"/>
              <a:gd name="connsiteY7" fmla="*/ 630048 h 762720"/>
              <a:gd name="connsiteX8" fmla="*/ 405488 w 823533"/>
              <a:gd name="connsiteY8" fmla="*/ 739230 h 762720"/>
              <a:gd name="connsiteX9" fmla="*/ 187124 w 823533"/>
              <a:gd name="connsiteY9" fmla="*/ 698286 h 762720"/>
              <a:gd name="connsiteX10" fmla="*/ 2059 w 823533"/>
              <a:gd name="connsiteY10" fmla="*/ 105949 h 762720"/>
              <a:gd name="connsiteX11" fmla="*/ 96025 w 823533"/>
              <a:gd name="connsiteY11" fmla="*/ 70882 h 762720"/>
              <a:gd name="connsiteX12" fmla="*/ 221356 w 823533"/>
              <a:gd name="connsiteY12" fmla="*/ 13763 h 762720"/>
              <a:gd name="connsiteX13" fmla="*/ 329497 w 823533"/>
              <a:gd name="connsiteY13" fmla="*/ 573 h 762720"/>
              <a:gd name="connsiteX14" fmla="*/ 476911 w 823533"/>
              <a:gd name="connsiteY14" fmla="*/ 6928 h 762720"/>
              <a:gd name="connsiteX0" fmla="*/ 476911 w 823533"/>
              <a:gd name="connsiteY0" fmla="*/ 6928 h 776730"/>
              <a:gd name="connsiteX1" fmla="*/ 623977 w 823533"/>
              <a:gd name="connsiteY1" fmla="*/ 56377 h 776730"/>
              <a:gd name="connsiteX2" fmla="*/ 743839 w 823533"/>
              <a:gd name="connsiteY2" fmla="*/ 142858 h 776730"/>
              <a:gd name="connsiteX3" fmla="*/ 811859 w 823533"/>
              <a:gd name="connsiteY3" fmla="*/ 304839 h 776730"/>
              <a:gd name="connsiteX4" fmla="*/ 822541 w 823533"/>
              <a:gd name="connsiteY4" fmla="*/ 415309 h 776730"/>
              <a:gd name="connsiteX5" fmla="*/ 809557 w 823533"/>
              <a:gd name="connsiteY5" fmla="*/ 536439 h 776730"/>
              <a:gd name="connsiteX6" fmla="*/ 663163 w 823533"/>
              <a:gd name="connsiteY6" fmla="*/ 464412 h 776730"/>
              <a:gd name="connsiteX7" fmla="*/ 509178 w 823533"/>
              <a:gd name="connsiteY7" fmla="*/ 409922 h 776730"/>
              <a:gd name="connsiteX8" fmla="*/ 405488 w 823533"/>
              <a:gd name="connsiteY8" fmla="*/ 739230 h 776730"/>
              <a:gd name="connsiteX9" fmla="*/ 187124 w 823533"/>
              <a:gd name="connsiteY9" fmla="*/ 698286 h 776730"/>
              <a:gd name="connsiteX10" fmla="*/ 2059 w 823533"/>
              <a:gd name="connsiteY10" fmla="*/ 105949 h 776730"/>
              <a:gd name="connsiteX11" fmla="*/ 96025 w 823533"/>
              <a:gd name="connsiteY11" fmla="*/ 70882 h 776730"/>
              <a:gd name="connsiteX12" fmla="*/ 221356 w 823533"/>
              <a:gd name="connsiteY12" fmla="*/ 13763 h 776730"/>
              <a:gd name="connsiteX13" fmla="*/ 329497 w 823533"/>
              <a:gd name="connsiteY13" fmla="*/ 573 h 776730"/>
              <a:gd name="connsiteX14" fmla="*/ 476911 w 823533"/>
              <a:gd name="connsiteY14" fmla="*/ 6928 h 776730"/>
              <a:gd name="connsiteX0" fmla="*/ 476911 w 823533"/>
              <a:gd name="connsiteY0" fmla="*/ 6928 h 704030"/>
              <a:gd name="connsiteX1" fmla="*/ 623977 w 823533"/>
              <a:gd name="connsiteY1" fmla="*/ 56377 h 704030"/>
              <a:gd name="connsiteX2" fmla="*/ 743839 w 823533"/>
              <a:gd name="connsiteY2" fmla="*/ 142858 h 704030"/>
              <a:gd name="connsiteX3" fmla="*/ 811859 w 823533"/>
              <a:gd name="connsiteY3" fmla="*/ 304839 h 704030"/>
              <a:gd name="connsiteX4" fmla="*/ 822541 w 823533"/>
              <a:gd name="connsiteY4" fmla="*/ 415309 h 704030"/>
              <a:gd name="connsiteX5" fmla="*/ 809557 w 823533"/>
              <a:gd name="connsiteY5" fmla="*/ 536439 h 704030"/>
              <a:gd name="connsiteX6" fmla="*/ 663163 w 823533"/>
              <a:gd name="connsiteY6" fmla="*/ 464412 h 704030"/>
              <a:gd name="connsiteX7" fmla="*/ 509178 w 823533"/>
              <a:gd name="connsiteY7" fmla="*/ 409922 h 704030"/>
              <a:gd name="connsiteX8" fmla="*/ 187124 w 823533"/>
              <a:gd name="connsiteY8" fmla="*/ 698286 h 704030"/>
              <a:gd name="connsiteX9" fmla="*/ 2059 w 823533"/>
              <a:gd name="connsiteY9" fmla="*/ 105949 h 704030"/>
              <a:gd name="connsiteX10" fmla="*/ 96025 w 823533"/>
              <a:gd name="connsiteY10" fmla="*/ 70882 h 704030"/>
              <a:gd name="connsiteX11" fmla="*/ 221356 w 823533"/>
              <a:gd name="connsiteY11" fmla="*/ 13763 h 704030"/>
              <a:gd name="connsiteX12" fmla="*/ 329497 w 823533"/>
              <a:gd name="connsiteY12" fmla="*/ 573 h 704030"/>
              <a:gd name="connsiteX13" fmla="*/ 476911 w 823533"/>
              <a:gd name="connsiteY13" fmla="*/ 6928 h 704030"/>
              <a:gd name="connsiteX0" fmla="*/ 482766 w 829388"/>
              <a:gd name="connsiteY0" fmla="*/ 6928 h 540578"/>
              <a:gd name="connsiteX1" fmla="*/ 629832 w 829388"/>
              <a:gd name="connsiteY1" fmla="*/ 56377 h 540578"/>
              <a:gd name="connsiteX2" fmla="*/ 749694 w 829388"/>
              <a:gd name="connsiteY2" fmla="*/ 142858 h 540578"/>
              <a:gd name="connsiteX3" fmla="*/ 817714 w 829388"/>
              <a:gd name="connsiteY3" fmla="*/ 304839 h 540578"/>
              <a:gd name="connsiteX4" fmla="*/ 828396 w 829388"/>
              <a:gd name="connsiteY4" fmla="*/ 415309 h 540578"/>
              <a:gd name="connsiteX5" fmla="*/ 815412 w 829388"/>
              <a:gd name="connsiteY5" fmla="*/ 536439 h 540578"/>
              <a:gd name="connsiteX6" fmla="*/ 669018 w 829388"/>
              <a:gd name="connsiteY6" fmla="*/ 464412 h 540578"/>
              <a:gd name="connsiteX7" fmla="*/ 515033 w 829388"/>
              <a:gd name="connsiteY7" fmla="*/ 409922 h 540578"/>
              <a:gd name="connsiteX8" fmla="*/ 314427 w 829388"/>
              <a:gd name="connsiteY8" fmla="*/ 273058 h 540578"/>
              <a:gd name="connsiteX9" fmla="*/ 7914 w 829388"/>
              <a:gd name="connsiteY9" fmla="*/ 105949 h 540578"/>
              <a:gd name="connsiteX10" fmla="*/ 101880 w 829388"/>
              <a:gd name="connsiteY10" fmla="*/ 70882 h 540578"/>
              <a:gd name="connsiteX11" fmla="*/ 227211 w 829388"/>
              <a:gd name="connsiteY11" fmla="*/ 13763 h 540578"/>
              <a:gd name="connsiteX12" fmla="*/ 335352 w 829388"/>
              <a:gd name="connsiteY12" fmla="*/ 573 h 540578"/>
              <a:gd name="connsiteX13" fmla="*/ 482766 w 829388"/>
              <a:gd name="connsiteY13" fmla="*/ 6928 h 540578"/>
              <a:gd name="connsiteX0" fmla="*/ 482766 w 829388"/>
              <a:gd name="connsiteY0" fmla="*/ 6928 h 540578"/>
              <a:gd name="connsiteX1" fmla="*/ 629832 w 829388"/>
              <a:gd name="connsiteY1" fmla="*/ 56377 h 540578"/>
              <a:gd name="connsiteX2" fmla="*/ 749694 w 829388"/>
              <a:gd name="connsiteY2" fmla="*/ 142858 h 540578"/>
              <a:gd name="connsiteX3" fmla="*/ 817714 w 829388"/>
              <a:gd name="connsiteY3" fmla="*/ 304839 h 540578"/>
              <a:gd name="connsiteX4" fmla="*/ 828396 w 829388"/>
              <a:gd name="connsiteY4" fmla="*/ 415309 h 540578"/>
              <a:gd name="connsiteX5" fmla="*/ 815412 w 829388"/>
              <a:gd name="connsiteY5" fmla="*/ 536439 h 540578"/>
              <a:gd name="connsiteX6" fmla="*/ 669018 w 829388"/>
              <a:gd name="connsiteY6" fmla="*/ 464412 h 540578"/>
              <a:gd name="connsiteX7" fmla="*/ 522351 w 829388"/>
              <a:gd name="connsiteY7" fmla="*/ 390415 h 540578"/>
              <a:gd name="connsiteX8" fmla="*/ 314427 w 829388"/>
              <a:gd name="connsiteY8" fmla="*/ 273058 h 540578"/>
              <a:gd name="connsiteX9" fmla="*/ 7914 w 829388"/>
              <a:gd name="connsiteY9" fmla="*/ 105949 h 540578"/>
              <a:gd name="connsiteX10" fmla="*/ 101880 w 829388"/>
              <a:gd name="connsiteY10" fmla="*/ 70882 h 540578"/>
              <a:gd name="connsiteX11" fmla="*/ 227211 w 829388"/>
              <a:gd name="connsiteY11" fmla="*/ 13763 h 540578"/>
              <a:gd name="connsiteX12" fmla="*/ 335352 w 829388"/>
              <a:gd name="connsiteY12" fmla="*/ 573 h 540578"/>
              <a:gd name="connsiteX13" fmla="*/ 482766 w 829388"/>
              <a:gd name="connsiteY13" fmla="*/ 6928 h 540578"/>
              <a:gd name="connsiteX0" fmla="*/ 482766 w 831747"/>
              <a:gd name="connsiteY0" fmla="*/ 6928 h 525561"/>
              <a:gd name="connsiteX1" fmla="*/ 629832 w 831747"/>
              <a:gd name="connsiteY1" fmla="*/ 56377 h 525561"/>
              <a:gd name="connsiteX2" fmla="*/ 749694 w 831747"/>
              <a:gd name="connsiteY2" fmla="*/ 142858 h 525561"/>
              <a:gd name="connsiteX3" fmla="*/ 817714 w 831747"/>
              <a:gd name="connsiteY3" fmla="*/ 304839 h 525561"/>
              <a:gd name="connsiteX4" fmla="*/ 828396 w 831747"/>
              <a:gd name="connsiteY4" fmla="*/ 415309 h 525561"/>
              <a:gd name="connsiteX5" fmla="*/ 783185 w 831747"/>
              <a:gd name="connsiteY5" fmla="*/ 520867 h 525561"/>
              <a:gd name="connsiteX6" fmla="*/ 669018 w 831747"/>
              <a:gd name="connsiteY6" fmla="*/ 464412 h 525561"/>
              <a:gd name="connsiteX7" fmla="*/ 522351 w 831747"/>
              <a:gd name="connsiteY7" fmla="*/ 390415 h 525561"/>
              <a:gd name="connsiteX8" fmla="*/ 314427 w 831747"/>
              <a:gd name="connsiteY8" fmla="*/ 273058 h 525561"/>
              <a:gd name="connsiteX9" fmla="*/ 7914 w 831747"/>
              <a:gd name="connsiteY9" fmla="*/ 105949 h 525561"/>
              <a:gd name="connsiteX10" fmla="*/ 101880 w 831747"/>
              <a:gd name="connsiteY10" fmla="*/ 70882 h 525561"/>
              <a:gd name="connsiteX11" fmla="*/ 227211 w 831747"/>
              <a:gd name="connsiteY11" fmla="*/ 13763 h 525561"/>
              <a:gd name="connsiteX12" fmla="*/ 335352 w 831747"/>
              <a:gd name="connsiteY12" fmla="*/ 573 h 525561"/>
              <a:gd name="connsiteX13" fmla="*/ 482766 w 831747"/>
              <a:gd name="connsiteY13" fmla="*/ 6928 h 525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1747" h="525561">
                <a:moveTo>
                  <a:pt x="482766" y="6928"/>
                </a:moveTo>
                <a:cubicBezTo>
                  <a:pt x="529758" y="15874"/>
                  <a:pt x="570692" y="35254"/>
                  <a:pt x="629832" y="56377"/>
                </a:cubicBezTo>
                <a:cubicBezTo>
                  <a:pt x="688972" y="77500"/>
                  <a:pt x="718380" y="101448"/>
                  <a:pt x="749694" y="142858"/>
                </a:cubicBezTo>
                <a:cubicBezTo>
                  <a:pt x="781008" y="184268"/>
                  <a:pt x="801792" y="266170"/>
                  <a:pt x="817714" y="304839"/>
                </a:cubicBezTo>
                <a:cubicBezTo>
                  <a:pt x="833636" y="343508"/>
                  <a:pt x="834151" y="379304"/>
                  <a:pt x="828396" y="415309"/>
                </a:cubicBezTo>
                <a:cubicBezTo>
                  <a:pt x="822641" y="451314"/>
                  <a:pt x="786674" y="493853"/>
                  <a:pt x="783185" y="520867"/>
                </a:cubicBezTo>
                <a:cubicBezTo>
                  <a:pt x="779696" y="547881"/>
                  <a:pt x="674948" y="448811"/>
                  <a:pt x="669018" y="464412"/>
                </a:cubicBezTo>
                <a:cubicBezTo>
                  <a:pt x="663088" y="480013"/>
                  <a:pt x="581450" y="422307"/>
                  <a:pt x="522351" y="390415"/>
                </a:cubicBezTo>
                <a:cubicBezTo>
                  <a:pt x="463253" y="358523"/>
                  <a:pt x="400167" y="320469"/>
                  <a:pt x="314427" y="273058"/>
                </a:cubicBezTo>
                <a:cubicBezTo>
                  <a:pt x="228688" y="225647"/>
                  <a:pt x="43338" y="139645"/>
                  <a:pt x="7914" y="105949"/>
                </a:cubicBezTo>
                <a:cubicBezTo>
                  <a:pt x="-27510" y="72253"/>
                  <a:pt x="65331" y="86246"/>
                  <a:pt x="101880" y="70882"/>
                </a:cubicBezTo>
                <a:cubicBezTo>
                  <a:pt x="138429" y="55518"/>
                  <a:pt x="190839" y="23812"/>
                  <a:pt x="227211" y="13763"/>
                </a:cubicBezTo>
                <a:cubicBezTo>
                  <a:pt x="263583" y="3714"/>
                  <a:pt x="292760" y="1712"/>
                  <a:pt x="335352" y="573"/>
                </a:cubicBezTo>
                <a:cubicBezTo>
                  <a:pt x="377944" y="-566"/>
                  <a:pt x="431146" y="-703"/>
                  <a:pt x="482766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1" name="フリーフォーム 60">
            <a:extLst>
              <a:ext uri="{FF2B5EF4-FFF2-40B4-BE49-F238E27FC236}">
                <a16:creationId xmlns:a16="http://schemas.microsoft.com/office/drawing/2014/main" id="{802F804D-A204-4E8D-8752-9C5888285223}"/>
              </a:ext>
            </a:extLst>
          </p:cNvPr>
          <p:cNvSpPr/>
          <p:nvPr/>
        </p:nvSpPr>
        <p:spPr>
          <a:xfrm rot="1465349">
            <a:off x="422275" y="1831975"/>
            <a:ext cx="749300" cy="112395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09366 w 955988"/>
              <a:gd name="connsiteY0" fmla="*/ 6928 h 739668"/>
              <a:gd name="connsiteX1" fmla="*/ 756432 w 955988"/>
              <a:gd name="connsiteY1" fmla="*/ 56377 h 739668"/>
              <a:gd name="connsiteX2" fmla="*/ 876294 w 955988"/>
              <a:gd name="connsiteY2" fmla="*/ 142858 h 739668"/>
              <a:gd name="connsiteX3" fmla="*/ 944314 w 955988"/>
              <a:gd name="connsiteY3" fmla="*/ 304839 h 739668"/>
              <a:gd name="connsiteX4" fmla="*/ 954996 w 955988"/>
              <a:gd name="connsiteY4" fmla="*/ 415309 h 739668"/>
              <a:gd name="connsiteX5" fmla="*/ 942012 w 955988"/>
              <a:gd name="connsiteY5" fmla="*/ 536439 h 739668"/>
              <a:gd name="connsiteX6" fmla="*/ 906432 w 955988"/>
              <a:gd name="connsiteY6" fmla="*/ 630048 h 739668"/>
              <a:gd name="connsiteX7" fmla="*/ 774731 w 955988"/>
              <a:gd name="connsiteY7" fmla="*/ 714189 h 739668"/>
              <a:gd name="connsiteX8" fmla="*/ 537943 w 955988"/>
              <a:gd name="connsiteY8" fmla="*/ 739230 h 739668"/>
              <a:gd name="connsiteX9" fmla="*/ 319579 w 955988"/>
              <a:gd name="connsiteY9" fmla="*/ 698286 h 739668"/>
              <a:gd name="connsiteX10" fmla="*/ 169453 w 955988"/>
              <a:gd name="connsiteY10" fmla="*/ 584040 h 739668"/>
              <a:gd name="connsiteX11" fmla="*/ 73919 w 955988"/>
              <a:gd name="connsiteY11" fmla="*/ 374259 h 739668"/>
              <a:gd name="connsiteX12" fmla="*/ 5813 w 955988"/>
              <a:gd name="connsiteY12" fmla="*/ 191068 h 739668"/>
              <a:gd name="connsiteX13" fmla="*/ 228480 w 955988"/>
              <a:gd name="connsiteY13" fmla="*/ 70882 h 739668"/>
              <a:gd name="connsiteX14" fmla="*/ 353811 w 955988"/>
              <a:gd name="connsiteY14" fmla="*/ 13763 h 739668"/>
              <a:gd name="connsiteX15" fmla="*/ 461952 w 955988"/>
              <a:gd name="connsiteY15" fmla="*/ 573 h 739668"/>
              <a:gd name="connsiteX16" fmla="*/ 609366 w 955988"/>
              <a:gd name="connsiteY16" fmla="*/ 6928 h 739668"/>
              <a:gd name="connsiteX0" fmla="*/ 627861 w 974483"/>
              <a:gd name="connsiteY0" fmla="*/ 6928 h 739668"/>
              <a:gd name="connsiteX1" fmla="*/ 774927 w 974483"/>
              <a:gd name="connsiteY1" fmla="*/ 56377 h 739668"/>
              <a:gd name="connsiteX2" fmla="*/ 894789 w 974483"/>
              <a:gd name="connsiteY2" fmla="*/ 142858 h 739668"/>
              <a:gd name="connsiteX3" fmla="*/ 962809 w 974483"/>
              <a:gd name="connsiteY3" fmla="*/ 304839 h 739668"/>
              <a:gd name="connsiteX4" fmla="*/ 973491 w 974483"/>
              <a:gd name="connsiteY4" fmla="*/ 415309 h 739668"/>
              <a:gd name="connsiteX5" fmla="*/ 960507 w 974483"/>
              <a:gd name="connsiteY5" fmla="*/ 536439 h 739668"/>
              <a:gd name="connsiteX6" fmla="*/ 924927 w 974483"/>
              <a:gd name="connsiteY6" fmla="*/ 630048 h 739668"/>
              <a:gd name="connsiteX7" fmla="*/ 793226 w 974483"/>
              <a:gd name="connsiteY7" fmla="*/ 714189 h 739668"/>
              <a:gd name="connsiteX8" fmla="*/ 556438 w 974483"/>
              <a:gd name="connsiteY8" fmla="*/ 739230 h 739668"/>
              <a:gd name="connsiteX9" fmla="*/ 338074 w 974483"/>
              <a:gd name="connsiteY9" fmla="*/ 698286 h 739668"/>
              <a:gd name="connsiteX10" fmla="*/ 187948 w 974483"/>
              <a:gd name="connsiteY10" fmla="*/ 584040 h 739668"/>
              <a:gd name="connsiteX11" fmla="*/ 24259 w 974483"/>
              <a:gd name="connsiteY11" fmla="*/ 374316 h 739668"/>
              <a:gd name="connsiteX12" fmla="*/ 24308 w 974483"/>
              <a:gd name="connsiteY12" fmla="*/ 191068 h 739668"/>
              <a:gd name="connsiteX13" fmla="*/ 246975 w 974483"/>
              <a:gd name="connsiteY13" fmla="*/ 70882 h 739668"/>
              <a:gd name="connsiteX14" fmla="*/ 372306 w 974483"/>
              <a:gd name="connsiteY14" fmla="*/ 13763 h 739668"/>
              <a:gd name="connsiteX15" fmla="*/ 480447 w 974483"/>
              <a:gd name="connsiteY15" fmla="*/ 573 h 739668"/>
              <a:gd name="connsiteX16" fmla="*/ 627861 w 974483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449041 w 1051218"/>
              <a:gd name="connsiteY14" fmla="*/ 13763 h 739668"/>
              <a:gd name="connsiteX15" fmla="*/ 557182 w 1051218"/>
              <a:gd name="connsiteY15" fmla="*/ 573 h 739668"/>
              <a:gd name="connsiteX16" fmla="*/ 704596 w 1051218"/>
              <a:gd name="connsiteY16" fmla="*/ 6928 h 739668"/>
              <a:gd name="connsiteX0" fmla="*/ 704596 w 1051218"/>
              <a:gd name="connsiteY0" fmla="*/ 6928 h 739668"/>
              <a:gd name="connsiteX1" fmla="*/ 851662 w 1051218"/>
              <a:gd name="connsiteY1" fmla="*/ 56377 h 739668"/>
              <a:gd name="connsiteX2" fmla="*/ 971524 w 1051218"/>
              <a:gd name="connsiteY2" fmla="*/ 142858 h 739668"/>
              <a:gd name="connsiteX3" fmla="*/ 1039544 w 1051218"/>
              <a:gd name="connsiteY3" fmla="*/ 304839 h 739668"/>
              <a:gd name="connsiteX4" fmla="*/ 1050226 w 1051218"/>
              <a:gd name="connsiteY4" fmla="*/ 415309 h 739668"/>
              <a:gd name="connsiteX5" fmla="*/ 1037242 w 1051218"/>
              <a:gd name="connsiteY5" fmla="*/ 536439 h 739668"/>
              <a:gd name="connsiteX6" fmla="*/ 1001662 w 1051218"/>
              <a:gd name="connsiteY6" fmla="*/ 630048 h 739668"/>
              <a:gd name="connsiteX7" fmla="*/ 869961 w 1051218"/>
              <a:gd name="connsiteY7" fmla="*/ 714189 h 739668"/>
              <a:gd name="connsiteX8" fmla="*/ 633173 w 1051218"/>
              <a:gd name="connsiteY8" fmla="*/ 739230 h 739668"/>
              <a:gd name="connsiteX9" fmla="*/ 414809 w 1051218"/>
              <a:gd name="connsiteY9" fmla="*/ 698286 h 739668"/>
              <a:gd name="connsiteX10" fmla="*/ 264683 w 1051218"/>
              <a:gd name="connsiteY10" fmla="*/ 584040 h 739668"/>
              <a:gd name="connsiteX11" fmla="*/ 100994 w 1051218"/>
              <a:gd name="connsiteY11" fmla="*/ 374316 h 739668"/>
              <a:gd name="connsiteX12" fmla="*/ 9038 w 1051218"/>
              <a:gd name="connsiteY12" fmla="*/ 193383 h 739668"/>
              <a:gd name="connsiteX13" fmla="*/ 323710 w 1051218"/>
              <a:gd name="connsiteY13" fmla="*/ 70882 h 739668"/>
              <a:gd name="connsiteX14" fmla="*/ 203778 w 1051218"/>
              <a:gd name="connsiteY14" fmla="*/ 67783 h 739668"/>
              <a:gd name="connsiteX15" fmla="*/ 449041 w 1051218"/>
              <a:gd name="connsiteY15" fmla="*/ 13763 h 739668"/>
              <a:gd name="connsiteX16" fmla="*/ 557182 w 1051218"/>
              <a:gd name="connsiteY16" fmla="*/ 573 h 739668"/>
              <a:gd name="connsiteX17" fmla="*/ 704596 w 1051218"/>
              <a:gd name="connsiteY17" fmla="*/ 6928 h 739668"/>
              <a:gd name="connsiteX0" fmla="*/ 695791 w 1042413"/>
              <a:gd name="connsiteY0" fmla="*/ 6928 h 739668"/>
              <a:gd name="connsiteX1" fmla="*/ 842857 w 1042413"/>
              <a:gd name="connsiteY1" fmla="*/ 56377 h 739668"/>
              <a:gd name="connsiteX2" fmla="*/ 962719 w 1042413"/>
              <a:gd name="connsiteY2" fmla="*/ 142858 h 739668"/>
              <a:gd name="connsiteX3" fmla="*/ 1030739 w 1042413"/>
              <a:gd name="connsiteY3" fmla="*/ 304839 h 739668"/>
              <a:gd name="connsiteX4" fmla="*/ 1041421 w 1042413"/>
              <a:gd name="connsiteY4" fmla="*/ 415309 h 739668"/>
              <a:gd name="connsiteX5" fmla="*/ 1028437 w 1042413"/>
              <a:gd name="connsiteY5" fmla="*/ 536439 h 739668"/>
              <a:gd name="connsiteX6" fmla="*/ 992857 w 1042413"/>
              <a:gd name="connsiteY6" fmla="*/ 630048 h 739668"/>
              <a:gd name="connsiteX7" fmla="*/ 861156 w 1042413"/>
              <a:gd name="connsiteY7" fmla="*/ 714189 h 739668"/>
              <a:gd name="connsiteX8" fmla="*/ 624368 w 1042413"/>
              <a:gd name="connsiteY8" fmla="*/ 739230 h 739668"/>
              <a:gd name="connsiteX9" fmla="*/ 406004 w 1042413"/>
              <a:gd name="connsiteY9" fmla="*/ 698286 h 739668"/>
              <a:gd name="connsiteX10" fmla="*/ 255878 w 1042413"/>
              <a:gd name="connsiteY10" fmla="*/ 584040 h 739668"/>
              <a:gd name="connsiteX11" fmla="*/ 92189 w 1042413"/>
              <a:gd name="connsiteY11" fmla="*/ 374316 h 739668"/>
              <a:gd name="connsiteX12" fmla="*/ 233 w 1042413"/>
              <a:gd name="connsiteY12" fmla="*/ 193383 h 739668"/>
              <a:gd name="connsiteX13" fmla="*/ 117379 w 1042413"/>
              <a:gd name="connsiteY13" fmla="*/ 135997 h 739668"/>
              <a:gd name="connsiteX14" fmla="*/ 194973 w 1042413"/>
              <a:gd name="connsiteY14" fmla="*/ 67783 h 739668"/>
              <a:gd name="connsiteX15" fmla="*/ 440236 w 1042413"/>
              <a:gd name="connsiteY15" fmla="*/ 13763 h 739668"/>
              <a:gd name="connsiteX16" fmla="*/ 548377 w 1042413"/>
              <a:gd name="connsiteY16" fmla="*/ 573 h 739668"/>
              <a:gd name="connsiteX17" fmla="*/ 695791 w 1042413"/>
              <a:gd name="connsiteY17" fmla="*/ 6928 h 739668"/>
              <a:gd name="connsiteX0" fmla="*/ 688877 w 1035499"/>
              <a:gd name="connsiteY0" fmla="*/ 6928 h 739668"/>
              <a:gd name="connsiteX1" fmla="*/ 835943 w 1035499"/>
              <a:gd name="connsiteY1" fmla="*/ 56377 h 739668"/>
              <a:gd name="connsiteX2" fmla="*/ 955805 w 1035499"/>
              <a:gd name="connsiteY2" fmla="*/ 142858 h 739668"/>
              <a:gd name="connsiteX3" fmla="*/ 1023825 w 1035499"/>
              <a:gd name="connsiteY3" fmla="*/ 304839 h 739668"/>
              <a:gd name="connsiteX4" fmla="*/ 1034507 w 1035499"/>
              <a:gd name="connsiteY4" fmla="*/ 415309 h 739668"/>
              <a:gd name="connsiteX5" fmla="*/ 1021523 w 1035499"/>
              <a:gd name="connsiteY5" fmla="*/ 536439 h 739668"/>
              <a:gd name="connsiteX6" fmla="*/ 985943 w 1035499"/>
              <a:gd name="connsiteY6" fmla="*/ 630048 h 739668"/>
              <a:gd name="connsiteX7" fmla="*/ 854242 w 1035499"/>
              <a:gd name="connsiteY7" fmla="*/ 714189 h 739668"/>
              <a:gd name="connsiteX8" fmla="*/ 617454 w 1035499"/>
              <a:gd name="connsiteY8" fmla="*/ 739230 h 739668"/>
              <a:gd name="connsiteX9" fmla="*/ 399090 w 1035499"/>
              <a:gd name="connsiteY9" fmla="*/ 698286 h 739668"/>
              <a:gd name="connsiteX10" fmla="*/ 248964 w 1035499"/>
              <a:gd name="connsiteY10" fmla="*/ 584040 h 739668"/>
              <a:gd name="connsiteX11" fmla="*/ 85275 w 1035499"/>
              <a:gd name="connsiteY11" fmla="*/ 374316 h 739668"/>
              <a:gd name="connsiteX12" fmla="*/ 259 w 1035499"/>
              <a:gd name="connsiteY12" fmla="*/ 258327 h 739668"/>
              <a:gd name="connsiteX13" fmla="*/ 110465 w 1035499"/>
              <a:gd name="connsiteY13" fmla="*/ 135997 h 739668"/>
              <a:gd name="connsiteX14" fmla="*/ 188059 w 1035499"/>
              <a:gd name="connsiteY14" fmla="*/ 67783 h 739668"/>
              <a:gd name="connsiteX15" fmla="*/ 433322 w 1035499"/>
              <a:gd name="connsiteY15" fmla="*/ 13763 h 739668"/>
              <a:gd name="connsiteX16" fmla="*/ 541463 w 1035499"/>
              <a:gd name="connsiteY16" fmla="*/ 573 h 739668"/>
              <a:gd name="connsiteX17" fmla="*/ 688877 w 1035499"/>
              <a:gd name="connsiteY17" fmla="*/ 6928 h 739668"/>
              <a:gd name="connsiteX0" fmla="*/ 688688 w 1035310"/>
              <a:gd name="connsiteY0" fmla="*/ 6928 h 739668"/>
              <a:gd name="connsiteX1" fmla="*/ 835754 w 1035310"/>
              <a:gd name="connsiteY1" fmla="*/ 56377 h 739668"/>
              <a:gd name="connsiteX2" fmla="*/ 955616 w 1035310"/>
              <a:gd name="connsiteY2" fmla="*/ 142858 h 739668"/>
              <a:gd name="connsiteX3" fmla="*/ 1023636 w 1035310"/>
              <a:gd name="connsiteY3" fmla="*/ 304839 h 739668"/>
              <a:gd name="connsiteX4" fmla="*/ 1034318 w 1035310"/>
              <a:gd name="connsiteY4" fmla="*/ 415309 h 739668"/>
              <a:gd name="connsiteX5" fmla="*/ 1021334 w 1035310"/>
              <a:gd name="connsiteY5" fmla="*/ 536439 h 739668"/>
              <a:gd name="connsiteX6" fmla="*/ 985754 w 1035310"/>
              <a:gd name="connsiteY6" fmla="*/ 630048 h 739668"/>
              <a:gd name="connsiteX7" fmla="*/ 854053 w 1035310"/>
              <a:gd name="connsiteY7" fmla="*/ 714189 h 739668"/>
              <a:gd name="connsiteX8" fmla="*/ 617265 w 1035310"/>
              <a:gd name="connsiteY8" fmla="*/ 739230 h 739668"/>
              <a:gd name="connsiteX9" fmla="*/ 398901 w 1035310"/>
              <a:gd name="connsiteY9" fmla="*/ 698286 h 739668"/>
              <a:gd name="connsiteX10" fmla="*/ 248775 w 1035310"/>
              <a:gd name="connsiteY10" fmla="*/ 584040 h 739668"/>
              <a:gd name="connsiteX11" fmla="*/ 85086 w 1035310"/>
              <a:gd name="connsiteY11" fmla="*/ 374316 h 739668"/>
              <a:gd name="connsiteX12" fmla="*/ 70 w 1035310"/>
              <a:gd name="connsiteY12" fmla="*/ 258327 h 739668"/>
              <a:gd name="connsiteX13" fmla="*/ 72803 w 1035310"/>
              <a:gd name="connsiteY13" fmla="*/ 142747 h 739668"/>
              <a:gd name="connsiteX14" fmla="*/ 187870 w 1035310"/>
              <a:gd name="connsiteY14" fmla="*/ 67783 h 739668"/>
              <a:gd name="connsiteX15" fmla="*/ 433133 w 1035310"/>
              <a:gd name="connsiteY15" fmla="*/ 13763 h 739668"/>
              <a:gd name="connsiteX16" fmla="*/ 541274 w 1035310"/>
              <a:gd name="connsiteY16" fmla="*/ 573 h 739668"/>
              <a:gd name="connsiteX17" fmla="*/ 688688 w 1035310"/>
              <a:gd name="connsiteY17" fmla="*/ 6928 h 739668"/>
              <a:gd name="connsiteX0" fmla="*/ 689188 w 1035810"/>
              <a:gd name="connsiteY0" fmla="*/ 6928 h 739668"/>
              <a:gd name="connsiteX1" fmla="*/ 836254 w 1035810"/>
              <a:gd name="connsiteY1" fmla="*/ 56377 h 739668"/>
              <a:gd name="connsiteX2" fmla="*/ 956116 w 1035810"/>
              <a:gd name="connsiteY2" fmla="*/ 142858 h 739668"/>
              <a:gd name="connsiteX3" fmla="*/ 1024136 w 1035810"/>
              <a:gd name="connsiteY3" fmla="*/ 304839 h 739668"/>
              <a:gd name="connsiteX4" fmla="*/ 1034818 w 1035810"/>
              <a:gd name="connsiteY4" fmla="*/ 415309 h 739668"/>
              <a:gd name="connsiteX5" fmla="*/ 1021834 w 1035810"/>
              <a:gd name="connsiteY5" fmla="*/ 536439 h 739668"/>
              <a:gd name="connsiteX6" fmla="*/ 986254 w 1035810"/>
              <a:gd name="connsiteY6" fmla="*/ 630048 h 739668"/>
              <a:gd name="connsiteX7" fmla="*/ 854553 w 1035810"/>
              <a:gd name="connsiteY7" fmla="*/ 714189 h 739668"/>
              <a:gd name="connsiteX8" fmla="*/ 617765 w 1035810"/>
              <a:gd name="connsiteY8" fmla="*/ 739230 h 739668"/>
              <a:gd name="connsiteX9" fmla="*/ 399401 w 1035810"/>
              <a:gd name="connsiteY9" fmla="*/ 698286 h 739668"/>
              <a:gd name="connsiteX10" fmla="*/ 249275 w 1035810"/>
              <a:gd name="connsiteY10" fmla="*/ 584040 h 739668"/>
              <a:gd name="connsiteX11" fmla="*/ 51594 w 1035810"/>
              <a:gd name="connsiteY11" fmla="*/ 419138 h 739668"/>
              <a:gd name="connsiteX12" fmla="*/ 570 w 1035810"/>
              <a:gd name="connsiteY12" fmla="*/ 258327 h 739668"/>
              <a:gd name="connsiteX13" fmla="*/ 73303 w 1035810"/>
              <a:gd name="connsiteY13" fmla="*/ 142747 h 739668"/>
              <a:gd name="connsiteX14" fmla="*/ 188370 w 1035810"/>
              <a:gd name="connsiteY14" fmla="*/ 67783 h 739668"/>
              <a:gd name="connsiteX15" fmla="*/ 433633 w 1035810"/>
              <a:gd name="connsiteY15" fmla="*/ 13763 h 739668"/>
              <a:gd name="connsiteX16" fmla="*/ 541774 w 1035810"/>
              <a:gd name="connsiteY16" fmla="*/ 573 h 739668"/>
              <a:gd name="connsiteX17" fmla="*/ 689188 w 1035810"/>
              <a:gd name="connsiteY17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3277 w 985784"/>
              <a:gd name="connsiteY13" fmla="*/ 142747 h 739668"/>
              <a:gd name="connsiteX14" fmla="*/ 138344 w 985784"/>
              <a:gd name="connsiteY14" fmla="*/ 67783 h 739668"/>
              <a:gd name="connsiteX15" fmla="*/ 383607 w 985784"/>
              <a:gd name="connsiteY15" fmla="*/ 13763 h 739668"/>
              <a:gd name="connsiteX16" fmla="*/ 491748 w 985784"/>
              <a:gd name="connsiteY16" fmla="*/ 573 h 739668"/>
              <a:gd name="connsiteX17" fmla="*/ 639162 w 985784"/>
              <a:gd name="connsiteY17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67395 w 985784"/>
              <a:gd name="connsiteY13" fmla="*/ 136566 h 739668"/>
              <a:gd name="connsiteX14" fmla="*/ 23277 w 985784"/>
              <a:gd name="connsiteY14" fmla="*/ 142747 h 739668"/>
              <a:gd name="connsiteX15" fmla="*/ 138344 w 985784"/>
              <a:gd name="connsiteY15" fmla="*/ 67783 h 739668"/>
              <a:gd name="connsiteX16" fmla="*/ 383607 w 985784"/>
              <a:gd name="connsiteY16" fmla="*/ 13763 h 739668"/>
              <a:gd name="connsiteX17" fmla="*/ 491748 w 985784"/>
              <a:gd name="connsiteY17" fmla="*/ 573 h 739668"/>
              <a:gd name="connsiteX18" fmla="*/ 639162 w 985784"/>
              <a:gd name="connsiteY18" fmla="*/ 6928 h 739668"/>
              <a:gd name="connsiteX0" fmla="*/ 639162 w 985784"/>
              <a:gd name="connsiteY0" fmla="*/ 6928 h 739668"/>
              <a:gd name="connsiteX1" fmla="*/ 786228 w 985784"/>
              <a:gd name="connsiteY1" fmla="*/ 56377 h 739668"/>
              <a:gd name="connsiteX2" fmla="*/ 906090 w 985784"/>
              <a:gd name="connsiteY2" fmla="*/ 142858 h 739668"/>
              <a:gd name="connsiteX3" fmla="*/ 974110 w 985784"/>
              <a:gd name="connsiteY3" fmla="*/ 304839 h 739668"/>
              <a:gd name="connsiteX4" fmla="*/ 984792 w 985784"/>
              <a:gd name="connsiteY4" fmla="*/ 415309 h 739668"/>
              <a:gd name="connsiteX5" fmla="*/ 971808 w 985784"/>
              <a:gd name="connsiteY5" fmla="*/ 536439 h 739668"/>
              <a:gd name="connsiteX6" fmla="*/ 936228 w 985784"/>
              <a:gd name="connsiteY6" fmla="*/ 630048 h 739668"/>
              <a:gd name="connsiteX7" fmla="*/ 804527 w 985784"/>
              <a:gd name="connsiteY7" fmla="*/ 714189 h 739668"/>
              <a:gd name="connsiteX8" fmla="*/ 567739 w 985784"/>
              <a:gd name="connsiteY8" fmla="*/ 739230 h 739668"/>
              <a:gd name="connsiteX9" fmla="*/ 349375 w 985784"/>
              <a:gd name="connsiteY9" fmla="*/ 698286 h 739668"/>
              <a:gd name="connsiteX10" fmla="*/ 199249 w 985784"/>
              <a:gd name="connsiteY10" fmla="*/ 584040 h 739668"/>
              <a:gd name="connsiteX11" fmla="*/ 1568 w 985784"/>
              <a:gd name="connsiteY11" fmla="*/ 419138 h 739668"/>
              <a:gd name="connsiteX12" fmla="*/ 313171 w 985784"/>
              <a:gd name="connsiteY12" fmla="*/ 238107 h 739668"/>
              <a:gd name="connsiteX13" fmla="*/ 267395 w 985784"/>
              <a:gd name="connsiteY13" fmla="*/ 136566 h 739668"/>
              <a:gd name="connsiteX14" fmla="*/ 273017 w 985784"/>
              <a:gd name="connsiteY14" fmla="*/ 128717 h 739668"/>
              <a:gd name="connsiteX15" fmla="*/ 138344 w 985784"/>
              <a:gd name="connsiteY15" fmla="*/ 67783 h 739668"/>
              <a:gd name="connsiteX16" fmla="*/ 383607 w 985784"/>
              <a:gd name="connsiteY16" fmla="*/ 13763 h 739668"/>
              <a:gd name="connsiteX17" fmla="*/ 491748 w 985784"/>
              <a:gd name="connsiteY17" fmla="*/ 573 h 739668"/>
              <a:gd name="connsiteX18" fmla="*/ 639162 w 985784"/>
              <a:gd name="connsiteY18" fmla="*/ 6928 h 739668"/>
              <a:gd name="connsiteX0" fmla="*/ 503021 w 849643"/>
              <a:gd name="connsiteY0" fmla="*/ 6928 h 739668"/>
              <a:gd name="connsiteX1" fmla="*/ 650087 w 849643"/>
              <a:gd name="connsiteY1" fmla="*/ 56377 h 739668"/>
              <a:gd name="connsiteX2" fmla="*/ 769949 w 849643"/>
              <a:gd name="connsiteY2" fmla="*/ 142858 h 739668"/>
              <a:gd name="connsiteX3" fmla="*/ 837969 w 849643"/>
              <a:gd name="connsiteY3" fmla="*/ 304839 h 739668"/>
              <a:gd name="connsiteX4" fmla="*/ 848651 w 849643"/>
              <a:gd name="connsiteY4" fmla="*/ 415309 h 739668"/>
              <a:gd name="connsiteX5" fmla="*/ 835667 w 849643"/>
              <a:gd name="connsiteY5" fmla="*/ 536439 h 739668"/>
              <a:gd name="connsiteX6" fmla="*/ 800087 w 849643"/>
              <a:gd name="connsiteY6" fmla="*/ 630048 h 739668"/>
              <a:gd name="connsiteX7" fmla="*/ 668386 w 849643"/>
              <a:gd name="connsiteY7" fmla="*/ 714189 h 739668"/>
              <a:gd name="connsiteX8" fmla="*/ 431598 w 849643"/>
              <a:gd name="connsiteY8" fmla="*/ 739230 h 739668"/>
              <a:gd name="connsiteX9" fmla="*/ 213234 w 849643"/>
              <a:gd name="connsiteY9" fmla="*/ 698286 h 739668"/>
              <a:gd name="connsiteX10" fmla="*/ 63108 w 849643"/>
              <a:gd name="connsiteY10" fmla="*/ 584040 h 739668"/>
              <a:gd name="connsiteX11" fmla="*/ 177030 w 849643"/>
              <a:gd name="connsiteY11" fmla="*/ 238107 h 739668"/>
              <a:gd name="connsiteX12" fmla="*/ 131254 w 849643"/>
              <a:gd name="connsiteY12" fmla="*/ 136566 h 739668"/>
              <a:gd name="connsiteX13" fmla="*/ 136876 w 849643"/>
              <a:gd name="connsiteY13" fmla="*/ 128717 h 739668"/>
              <a:gd name="connsiteX14" fmla="*/ 2203 w 849643"/>
              <a:gd name="connsiteY14" fmla="*/ 67783 h 739668"/>
              <a:gd name="connsiteX15" fmla="*/ 247466 w 849643"/>
              <a:gd name="connsiteY15" fmla="*/ 13763 h 739668"/>
              <a:gd name="connsiteX16" fmla="*/ 355607 w 849643"/>
              <a:gd name="connsiteY16" fmla="*/ 573 h 739668"/>
              <a:gd name="connsiteX17" fmla="*/ 503021 w 849643"/>
              <a:gd name="connsiteY17" fmla="*/ 6928 h 739668"/>
              <a:gd name="connsiteX0" fmla="*/ 503021 w 849643"/>
              <a:gd name="connsiteY0" fmla="*/ 6928 h 749472"/>
              <a:gd name="connsiteX1" fmla="*/ 650087 w 849643"/>
              <a:gd name="connsiteY1" fmla="*/ 56377 h 749472"/>
              <a:gd name="connsiteX2" fmla="*/ 769949 w 849643"/>
              <a:gd name="connsiteY2" fmla="*/ 142858 h 749472"/>
              <a:gd name="connsiteX3" fmla="*/ 837969 w 849643"/>
              <a:gd name="connsiteY3" fmla="*/ 304839 h 749472"/>
              <a:gd name="connsiteX4" fmla="*/ 848651 w 849643"/>
              <a:gd name="connsiteY4" fmla="*/ 415309 h 749472"/>
              <a:gd name="connsiteX5" fmla="*/ 835667 w 849643"/>
              <a:gd name="connsiteY5" fmla="*/ 536439 h 749472"/>
              <a:gd name="connsiteX6" fmla="*/ 800087 w 849643"/>
              <a:gd name="connsiteY6" fmla="*/ 630048 h 749472"/>
              <a:gd name="connsiteX7" fmla="*/ 668386 w 849643"/>
              <a:gd name="connsiteY7" fmla="*/ 714189 h 749472"/>
              <a:gd name="connsiteX8" fmla="*/ 564025 w 849643"/>
              <a:gd name="connsiteY8" fmla="*/ 749210 h 749472"/>
              <a:gd name="connsiteX9" fmla="*/ 213234 w 849643"/>
              <a:gd name="connsiteY9" fmla="*/ 698286 h 749472"/>
              <a:gd name="connsiteX10" fmla="*/ 63108 w 849643"/>
              <a:gd name="connsiteY10" fmla="*/ 584040 h 749472"/>
              <a:gd name="connsiteX11" fmla="*/ 177030 w 849643"/>
              <a:gd name="connsiteY11" fmla="*/ 238107 h 749472"/>
              <a:gd name="connsiteX12" fmla="*/ 131254 w 849643"/>
              <a:gd name="connsiteY12" fmla="*/ 136566 h 749472"/>
              <a:gd name="connsiteX13" fmla="*/ 136876 w 849643"/>
              <a:gd name="connsiteY13" fmla="*/ 128717 h 749472"/>
              <a:gd name="connsiteX14" fmla="*/ 2203 w 849643"/>
              <a:gd name="connsiteY14" fmla="*/ 67783 h 749472"/>
              <a:gd name="connsiteX15" fmla="*/ 247466 w 849643"/>
              <a:gd name="connsiteY15" fmla="*/ 13763 h 749472"/>
              <a:gd name="connsiteX16" fmla="*/ 355607 w 849643"/>
              <a:gd name="connsiteY16" fmla="*/ 573 h 749472"/>
              <a:gd name="connsiteX17" fmla="*/ 503021 w 849643"/>
              <a:gd name="connsiteY17" fmla="*/ 6928 h 749472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63108 w 849643"/>
              <a:gd name="connsiteY10" fmla="*/ 584040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227045 w 849643"/>
              <a:gd name="connsiteY11" fmla="*/ 250984 h 757367"/>
              <a:gd name="connsiteX12" fmla="*/ 177030 w 849643"/>
              <a:gd name="connsiteY12" fmla="*/ 238107 h 757367"/>
              <a:gd name="connsiteX13" fmla="*/ 131254 w 849643"/>
              <a:gd name="connsiteY13" fmla="*/ 136566 h 757367"/>
              <a:gd name="connsiteX14" fmla="*/ 136876 w 849643"/>
              <a:gd name="connsiteY14" fmla="*/ 128717 h 757367"/>
              <a:gd name="connsiteX15" fmla="*/ 2203 w 849643"/>
              <a:gd name="connsiteY15" fmla="*/ 67783 h 757367"/>
              <a:gd name="connsiteX16" fmla="*/ 247466 w 849643"/>
              <a:gd name="connsiteY16" fmla="*/ 13763 h 757367"/>
              <a:gd name="connsiteX17" fmla="*/ 355607 w 849643"/>
              <a:gd name="connsiteY17" fmla="*/ 573 h 757367"/>
              <a:gd name="connsiteX18" fmla="*/ 503021 w 849643"/>
              <a:gd name="connsiteY18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177030 w 849643"/>
              <a:gd name="connsiteY11" fmla="*/ 238107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503021 w 849643"/>
              <a:gd name="connsiteY0" fmla="*/ 6928 h 757367"/>
              <a:gd name="connsiteX1" fmla="*/ 650087 w 849643"/>
              <a:gd name="connsiteY1" fmla="*/ 56377 h 757367"/>
              <a:gd name="connsiteX2" fmla="*/ 769949 w 849643"/>
              <a:gd name="connsiteY2" fmla="*/ 142858 h 757367"/>
              <a:gd name="connsiteX3" fmla="*/ 837969 w 849643"/>
              <a:gd name="connsiteY3" fmla="*/ 304839 h 757367"/>
              <a:gd name="connsiteX4" fmla="*/ 848651 w 849643"/>
              <a:gd name="connsiteY4" fmla="*/ 415309 h 757367"/>
              <a:gd name="connsiteX5" fmla="*/ 835667 w 849643"/>
              <a:gd name="connsiteY5" fmla="*/ 536439 h 757367"/>
              <a:gd name="connsiteX6" fmla="*/ 800087 w 849643"/>
              <a:gd name="connsiteY6" fmla="*/ 630048 h 757367"/>
              <a:gd name="connsiteX7" fmla="*/ 668386 w 849643"/>
              <a:gd name="connsiteY7" fmla="*/ 714189 h 757367"/>
              <a:gd name="connsiteX8" fmla="*/ 564025 w 849643"/>
              <a:gd name="connsiteY8" fmla="*/ 749210 h 757367"/>
              <a:gd name="connsiteX9" fmla="*/ 469981 w 849643"/>
              <a:gd name="connsiteY9" fmla="*/ 561158 h 757367"/>
              <a:gd name="connsiteX10" fmla="*/ 332493 w 849643"/>
              <a:gd name="connsiteY10" fmla="*/ 404639 h 757367"/>
              <a:gd name="connsiteX11" fmla="*/ 241987 w 849643"/>
              <a:gd name="connsiteY11" fmla="*/ 235222 h 757367"/>
              <a:gd name="connsiteX12" fmla="*/ 131254 w 849643"/>
              <a:gd name="connsiteY12" fmla="*/ 136566 h 757367"/>
              <a:gd name="connsiteX13" fmla="*/ 136876 w 849643"/>
              <a:gd name="connsiteY13" fmla="*/ 128717 h 757367"/>
              <a:gd name="connsiteX14" fmla="*/ 2203 w 849643"/>
              <a:gd name="connsiteY14" fmla="*/ 67783 h 757367"/>
              <a:gd name="connsiteX15" fmla="*/ 247466 w 849643"/>
              <a:gd name="connsiteY15" fmla="*/ 13763 h 757367"/>
              <a:gd name="connsiteX16" fmla="*/ 355607 w 849643"/>
              <a:gd name="connsiteY16" fmla="*/ 573 h 757367"/>
              <a:gd name="connsiteX17" fmla="*/ 503021 w 849643"/>
              <a:gd name="connsiteY17" fmla="*/ 6928 h 757367"/>
              <a:gd name="connsiteX0" fmla="*/ 418686 w 765308"/>
              <a:gd name="connsiteY0" fmla="*/ 6928 h 757367"/>
              <a:gd name="connsiteX1" fmla="*/ 565752 w 765308"/>
              <a:gd name="connsiteY1" fmla="*/ 56377 h 757367"/>
              <a:gd name="connsiteX2" fmla="*/ 685614 w 765308"/>
              <a:gd name="connsiteY2" fmla="*/ 142858 h 757367"/>
              <a:gd name="connsiteX3" fmla="*/ 753634 w 765308"/>
              <a:gd name="connsiteY3" fmla="*/ 304839 h 757367"/>
              <a:gd name="connsiteX4" fmla="*/ 764316 w 765308"/>
              <a:gd name="connsiteY4" fmla="*/ 415309 h 757367"/>
              <a:gd name="connsiteX5" fmla="*/ 751332 w 765308"/>
              <a:gd name="connsiteY5" fmla="*/ 536439 h 757367"/>
              <a:gd name="connsiteX6" fmla="*/ 715752 w 765308"/>
              <a:gd name="connsiteY6" fmla="*/ 630048 h 757367"/>
              <a:gd name="connsiteX7" fmla="*/ 584051 w 765308"/>
              <a:gd name="connsiteY7" fmla="*/ 714189 h 757367"/>
              <a:gd name="connsiteX8" fmla="*/ 479690 w 765308"/>
              <a:gd name="connsiteY8" fmla="*/ 749210 h 757367"/>
              <a:gd name="connsiteX9" fmla="*/ 385646 w 765308"/>
              <a:gd name="connsiteY9" fmla="*/ 561158 h 757367"/>
              <a:gd name="connsiteX10" fmla="*/ 248158 w 765308"/>
              <a:gd name="connsiteY10" fmla="*/ 404639 h 757367"/>
              <a:gd name="connsiteX11" fmla="*/ 157652 w 765308"/>
              <a:gd name="connsiteY11" fmla="*/ 235222 h 757367"/>
              <a:gd name="connsiteX12" fmla="*/ 46919 w 765308"/>
              <a:gd name="connsiteY12" fmla="*/ 136566 h 757367"/>
              <a:gd name="connsiteX13" fmla="*/ 52541 w 765308"/>
              <a:gd name="connsiteY13" fmla="*/ 128717 h 757367"/>
              <a:gd name="connsiteX14" fmla="*/ 4277 w 765308"/>
              <a:gd name="connsiteY14" fmla="*/ 47495 h 757367"/>
              <a:gd name="connsiteX15" fmla="*/ 163131 w 765308"/>
              <a:gd name="connsiteY15" fmla="*/ 13763 h 757367"/>
              <a:gd name="connsiteX16" fmla="*/ 271272 w 765308"/>
              <a:gd name="connsiteY16" fmla="*/ 573 h 757367"/>
              <a:gd name="connsiteX17" fmla="*/ 418686 w 765308"/>
              <a:gd name="connsiteY17" fmla="*/ 6928 h 757367"/>
              <a:gd name="connsiteX0" fmla="*/ 404977 w 751599"/>
              <a:gd name="connsiteY0" fmla="*/ 6928 h 757367"/>
              <a:gd name="connsiteX1" fmla="*/ 552043 w 751599"/>
              <a:gd name="connsiteY1" fmla="*/ 56377 h 757367"/>
              <a:gd name="connsiteX2" fmla="*/ 671905 w 751599"/>
              <a:gd name="connsiteY2" fmla="*/ 142858 h 757367"/>
              <a:gd name="connsiteX3" fmla="*/ 739925 w 751599"/>
              <a:gd name="connsiteY3" fmla="*/ 304839 h 757367"/>
              <a:gd name="connsiteX4" fmla="*/ 750607 w 751599"/>
              <a:gd name="connsiteY4" fmla="*/ 415309 h 757367"/>
              <a:gd name="connsiteX5" fmla="*/ 737623 w 751599"/>
              <a:gd name="connsiteY5" fmla="*/ 536439 h 757367"/>
              <a:gd name="connsiteX6" fmla="*/ 702043 w 751599"/>
              <a:gd name="connsiteY6" fmla="*/ 630048 h 757367"/>
              <a:gd name="connsiteX7" fmla="*/ 570342 w 751599"/>
              <a:gd name="connsiteY7" fmla="*/ 714189 h 757367"/>
              <a:gd name="connsiteX8" fmla="*/ 465981 w 751599"/>
              <a:gd name="connsiteY8" fmla="*/ 749210 h 757367"/>
              <a:gd name="connsiteX9" fmla="*/ 371937 w 751599"/>
              <a:gd name="connsiteY9" fmla="*/ 561158 h 757367"/>
              <a:gd name="connsiteX10" fmla="*/ 234449 w 751599"/>
              <a:gd name="connsiteY10" fmla="*/ 404639 h 757367"/>
              <a:gd name="connsiteX11" fmla="*/ 143943 w 751599"/>
              <a:gd name="connsiteY11" fmla="*/ 235222 h 757367"/>
              <a:gd name="connsiteX12" fmla="*/ 33210 w 751599"/>
              <a:gd name="connsiteY12" fmla="*/ 136566 h 757367"/>
              <a:gd name="connsiteX13" fmla="*/ 38832 w 751599"/>
              <a:gd name="connsiteY13" fmla="*/ 128717 h 757367"/>
              <a:gd name="connsiteX14" fmla="*/ 5082 w 751599"/>
              <a:gd name="connsiteY14" fmla="*/ 32163 h 757367"/>
              <a:gd name="connsiteX15" fmla="*/ 149422 w 751599"/>
              <a:gd name="connsiteY15" fmla="*/ 13763 h 757367"/>
              <a:gd name="connsiteX16" fmla="*/ 257563 w 751599"/>
              <a:gd name="connsiteY16" fmla="*/ 573 h 757367"/>
              <a:gd name="connsiteX17" fmla="*/ 404977 w 751599"/>
              <a:gd name="connsiteY17" fmla="*/ 6928 h 757367"/>
              <a:gd name="connsiteX0" fmla="*/ 404977 w 751599"/>
              <a:gd name="connsiteY0" fmla="*/ 6928 h 757367"/>
              <a:gd name="connsiteX1" fmla="*/ 552043 w 751599"/>
              <a:gd name="connsiteY1" fmla="*/ 56377 h 757367"/>
              <a:gd name="connsiteX2" fmla="*/ 671905 w 751599"/>
              <a:gd name="connsiteY2" fmla="*/ 142858 h 757367"/>
              <a:gd name="connsiteX3" fmla="*/ 739925 w 751599"/>
              <a:gd name="connsiteY3" fmla="*/ 304839 h 757367"/>
              <a:gd name="connsiteX4" fmla="*/ 750607 w 751599"/>
              <a:gd name="connsiteY4" fmla="*/ 415309 h 757367"/>
              <a:gd name="connsiteX5" fmla="*/ 737623 w 751599"/>
              <a:gd name="connsiteY5" fmla="*/ 536439 h 757367"/>
              <a:gd name="connsiteX6" fmla="*/ 702043 w 751599"/>
              <a:gd name="connsiteY6" fmla="*/ 630048 h 757367"/>
              <a:gd name="connsiteX7" fmla="*/ 570342 w 751599"/>
              <a:gd name="connsiteY7" fmla="*/ 714189 h 757367"/>
              <a:gd name="connsiteX8" fmla="*/ 465981 w 751599"/>
              <a:gd name="connsiteY8" fmla="*/ 749210 h 757367"/>
              <a:gd name="connsiteX9" fmla="*/ 371937 w 751599"/>
              <a:gd name="connsiteY9" fmla="*/ 561158 h 757367"/>
              <a:gd name="connsiteX10" fmla="*/ 234449 w 751599"/>
              <a:gd name="connsiteY10" fmla="*/ 404639 h 757367"/>
              <a:gd name="connsiteX11" fmla="*/ 33210 w 751599"/>
              <a:gd name="connsiteY11" fmla="*/ 136566 h 757367"/>
              <a:gd name="connsiteX12" fmla="*/ 38832 w 751599"/>
              <a:gd name="connsiteY12" fmla="*/ 128717 h 757367"/>
              <a:gd name="connsiteX13" fmla="*/ 5082 w 751599"/>
              <a:gd name="connsiteY13" fmla="*/ 32163 h 757367"/>
              <a:gd name="connsiteX14" fmla="*/ 149422 w 751599"/>
              <a:gd name="connsiteY14" fmla="*/ 13763 h 757367"/>
              <a:gd name="connsiteX15" fmla="*/ 257563 w 751599"/>
              <a:gd name="connsiteY15" fmla="*/ 573 h 757367"/>
              <a:gd name="connsiteX16" fmla="*/ 404977 w 751599"/>
              <a:gd name="connsiteY16" fmla="*/ 6928 h 757367"/>
              <a:gd name="connsiteX0" fmla="*/ 401887 w 748509"/>
              <a:gd name="connsiteY0" fmla="*/ 6928 h 757367"/>
              <a:gd name="connsiteX1" fmla="*/ 548953 w 748509"/>
              <a:gd name="connsiteY1" fmla="*/ 56377 h 757367"/>
              <a:gd name="connsiteX2" fmla="*/ 668815 w 748509"/>
              <a:gd name="connsiteY2" fmla="*/ 142858 h 757367"/>
              <a:gd name="connsiteX3" fmla="*/ 736835 w 748509"/>
              <a:gd name="connsiteY3" fmla="*/ 304839 h 757367"/>
              <a:gd name="connsiteX4" fmla="*/ 747517 w 748509"/>
              <a:gd name="connsiteY4" fmla="*/ 415309 h 757367"/>
              <a:gd name="connsiteX5" fmla="*/ 734533 w 748509"/>
              <a:gd name="connsiteY5" fmla="*/ 536439 h 757367"/>
              <a:gd name="connsiteX6" fmla="*/ 698953 w 748509"/>
              <a:gd name="connsiteY6" fmla="*/ 630048 h 757367"/>
              <a:gd name="connsiteX7" fmla="*/ 567252 w 748509"/>
              <a:gd name="connsiteY7" fmla="*/ 714189 h 757367"/>
              <a:gd name="connsiteX8" fmla="*/ 462891 w 748509"/>
              <a:gd name="connsiteY8" fmla="*/ 749210 h 757367"/>
              <a:gd name="connsiteX9" fmla="*/ 368847 w 748509"/>
              <a:gd name="connsiteY9" fmla="*/ 561158 h 757367"/>
              <a:gd name="connsiteX10" fmla="*/ 231359 w 748509"/>
              <a:gd name="connsiteY10" fmla="*/ 404639 h 757367"/>
              <a:gd name="connsiteX11" fmla="*/ 30120 w 748509"/>
              <a:gd name="connsiteY11" fmla="*/ 136566 h 757367"/>
              <a:gd name="connsiteX12" fmla="*/ 135958 w 748509"/>
              <a:gd name="connsiteY12" fmla="*/ 225315 h 757367"/>
              <a:gd name="connsiteX13" fmla="*/ 1992 w 748509"/>
              <a:gd name="connsiteY13" fmla="*/ 32163 h 757367"/>
              <a:gd name="connsiteX14" fmla="*/ 146332 w 748509"/>
              <a:gd name="connsiteY14" fmla="*/ 13763 h 757367"/>
              <a:gd name="connsiteX15" fmla="*/ 254473 w 748509"/>
              <a:gd name="connsiteY15" fmla="*/ 573 h 757367"/>
              <a:gd name="connsiteX16" fmla="*/ 401887 w 748509"/>
              <a:gd name="connsiteY16" fmla="*/ 6928 h 757367"/>
              <a:gd name="connsiteX0" fmla="*/ 402368 w 748990"/>
              <a:gd name="connsiteY0" fmla="*/ 6928 h 757367"/>
              <a:gd name="connsiteX1" fmla="*/ 549434 w 748990"/>
              <a:gd name="connsiteY1" fmla="*/ 56377 h 757367"/>
              <a:gd name="connsiteX2" fmla="*/ 669296 w 748990"/>
              <a:gd name="connsiteY2" fmla="*/ 142858 h 757367"/>
              <a:gd name="connsiteX3" fmla="*/ 737316 w 748990"/>
              <a:gd name="connsiteY3" fmla="*/ 304839 h 757367"/>
              <a:gd name="connsiteX4" fmla="*/ 747998 w 748990"/>
              <a:gd name="connsiteY4" fmla="*/ 415309 h 757367"/>
              <a:gd name="connsiteX5" fmla="*/ 735014 w 748990"/>
              <a:gd name="connsiteY5" fmla="*/ 536439 h 757367"/>
              <a:gd name="connsiteX6" fmla="*/ 699434 w 748990"/>
              <a:gd name="connsiteY6" fmla="*/ 630048 h 757367"/>
              <a:gd name="connsiteX7" fmla="*/ 567733 w 748990"/>
              <a:gd name="connsiteY7" fmla="*/ 714189 h 757367"/>
              <a:gd name="connsiteX8" fmla="*/ 463372 w 748990"/>
              <a:gd name="connsiteY8" fmla="*/ 749210 h 757367"/>
              <a:gd name="connsiteX9" fmla="*/ 369328 w 748990"/>
              <a:gd name="connsiteY9" fmla="*/ 561158 h 757367"/>
              <a:gd name="connsiteX10" fmla="*/ 231840 w 748990"/>
              <a:gd name="connsiteY10" fmla="*/ 404639 h 757367"/>
              <a:gd name="connsiteX11" fmla="*/ 228520 w 748990"/>
              <a:gd name="connsiteY11" fmla="*/ 314009 h 757367"/>
              <a:gd name="connsiteX12" fmla="*/ 136439 w 748990"/>
              <a:gd name="connsiteY12" fmla="*/ 225315 h 757367"/>
              <a:gd name="connsiteX13" fmla="*/ 2473 w 748990"/>
              <a:gd name="connsiteY13" fmla="*/ 32163 h 757367"/>
              <a:gd name="connsiteX14" fmla="*/ 146813 w 748990"/>
              <a:gd name="connsiteY14" fmla="*/ 13763 h 757367"/>
              <a:gd name="connsiteX15" fmla="*/ 254954 w 748990"/>
              <a:gd name="connsiteY15" fmla="*/ 573 h 757367"/>
              <a:gd name="connsiteX16" fmla="*/ 402368 w 74899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31850 w 749000"/>
              <a:gd name="connsiteY10" fmla="*/ 404639 h 757367"/>
              <a:gd name="connsiteX11" fmla="*/ 136449 w 749000"/>
              <a:gd name="connsiteY11" fmla="*/ 225315 h 757367"/>
              <a:gd name="connsiteX12" fmla="*/ 2483 w 749000"/>
              <a:gd name="connsiteY12" fmla="*/ 32163 h 757367"/>
              <a:gd name="connsiteX13" fmla="*/ 146823 w 749000"/>
              <a:gd name="connsiteY13" fmla="*/ 13763 h 757367"/>
              <a:gd name="connsiteX14" fmla="*/ 254964 w 749000"/>
              <a:gd name="connsiteY14" fmla="*/ 573 h 757367"/>
              <a:gd name="connsiteX15" fmla="*/ 402378 w 749000"/>
              <a:gd name="connsiteY15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95328 w 749000"/>
              <a:gd name="connsiteY10" fmla="*/ 398577 h 757367"/>
              <a:gd name="connsiteX11" fmla="*/ 231850 w 749000"/>
              <a:gd name="connsiteY11" fmla="*/ 404639 h 757367"/>
              <a:gd name="connsiteX12" fmla="*/ 136449 w 749000"/>
              <a:gd name="connsiteY12" fmla="*/ 225315 h 757367"/>
              <a:gd name="connsiteX13" fmla="*/ 2483 w 749000"/>
              <a:gd name="connsiteY13" fmla="*/ 32163 h 757367"/>
              <a:gd name="connsiteX14" fmla="*/ 146823 w 749000"/>
              <a:gd name="connsiteY14" fmla="*/ 13763 h 757367"/>
              <a:gd name="connsiteX15" fmla="*/ 254964 w 749000"/>
              <a:gd name="connsiteY15" fmla="*/ 573 h 757367"/>
              <a:gd name="connsiteX16" fmla="*/ 402378 w 74900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307896 w 749000"/>
              <a:gd name="connsiteY10" fmla="*/ 477331 h 757367"/>
              <a:gd name="connsiteX11" fmla="*/ 231850 w 749000"/>
              <a:gd name="connsiteY11" fmla="*/ 404639 h 757367"/>
              <a:gd name="connsiteX12" fmla="*/ 136449 w 749000"/>
              <a:gd name="connsiteY12" fmla="*/ 225315 h 757367"/>
              <a:gd name="connsiteX13" fmla="*/ 2483 w 749000"/>
              <a:gd name="connsiteY13" fmla="*/ 32163 h 757367"/>
              <a:gd name="connsiteX14" fmla="*/ 146823 w 749000"/>
              <a:gd name="connsiteY14" fmla="*/ 13763 h 757367"/>
              <a:gd name="connsiteX15" fmla="*/ 254964 w 749000"/>
              <a:gd name="connsiteY15" fmla="*/ 573 h 757367"/>
              <a:gd name="connsiteX16" fmla="*/ 402378 w 749000"/>
              <a:gd name="connsiteY16" fmla="*/ 6928 h 757367"/>
              <a:gd name="connsiteX0" fmla="*/ 402378 w 749000"/>
              <a:gd name="connsiteY0" fmla="*/ 6928 h 757367"/>
              <a:gd name="connsiteX1" fmla="*/ 549444 w 749000"/>
              <a:gd name="connsiteY1" fmla="*/ 56377 h 757367"/>
              <a:gd name="connsiteX2" fmla="*/ 669306 w 749000"/>
              <a:gd name="connsiteY2" fmla="*/ 142858 h 757367"/>
              <a:gd name="connsiteX3" fmla="*/ 737326 w 749000"/>
              <a:gd name="connsiteY3" fmla="*/ 304839 h 757367"/>
              <a:gd name="connsiteX4" fmla="*/ 748008 w 749000"/>
              <a:gd name="connsiteY4" fmla="*/ 415309 h 757367"/>
              <a:gd name="connsiteX5" fmla="*/ 735024 w 749000"/>
              <a:gd name="connsiteY5" fmla="*/ 536439 h 757367"/>
              <a:gd name="connsiteX6" fmla="*/ 699444 w 749000"/>
              <a:gd name="connsiteY6" fmla="*/ 630048 h 757367"/>
              <a:gd name="connsiteX7" fmla="*/ 567743 w 749000"/>
              <a:gd name="connsiteY7" fmla="*/ 714189 h 757367"/>
              <a:gd name="connsiteX8" fmla="*/ 463382 w 749000"/>
              <a:gd name="connsiteY8" fmla="*/ 749210 h 757367"/>
              <a:gd name="connsiteX9" fmla="*/ 369338 w 749000"/>
              <a:gd name="connsiteY9" fmla="*/ 561158 h 757367"/>
              <a:gd name="connsiteX10" fmla="*/ 231850 w 749000"/>
              <a:gd name="connsiteY10" fmla="*/ 404639 h 757367"/>
              <a:gd name="connsiteX11" fmla="*/ 136449 w 749000"/>
              <a:gd name="connsiteY11" fmla="*/ 225315 h 757367"/>
              <a:gd name="connsiteX12" fmla="*/ 2483 w 749000"/>
              <a:gd name="connsiteY12" fmla="*/ 32163 h 757367"/>
              <a:gd name="connsiteX13" fmla="*/ 146823 w 749000"/>
              <a:gd name="connsiteY13" fmla="*/ 13763 h 757367"/>
              <a:gd name="connsiteX14" fmla="*/ 254964 w 749000"/>
              <a:gd name="connsiteY14" fmla="*/ 573 h 757367"/>
              <a:gd name="connsiteX15" fmla="*/ 402378 w 749000"/>
              <a:gd name="connsiteY15" fmla="*/ 6928 h 757367"/>
              <a:gd name="connsiteX0" fmla="*/ 402465 w 749087"/>
              <a:gd name="connsiteY0" fmla="*/ 6928 h 757367"/>
              <a:gd name="connsiteX1" fmla="*/ 549531 w 749087"/>
              <a:gd name="connsiteY1" fmla="*/ 56377 h 757367"/>
              <a:gd name="connsiteX2" fmla="*/ 669393 w 749087"/>
              <a:gd name="connsiteY2" fmla="*/ 142858 h 757367"/>
              <a:gd name="connsiteX3" fmla="*/ 737413 w 749087"/>
              <a:gd name="connsiteY3" fmla="*/ 304839 h 757367"/>
              <a:gd name="connsiteX4" fmla="*/ 748095 w 749087"/>
              <a:gd name="connsiteY4" fmla="*/ 415309 h 757367"/>
              <a:gd name="connsiteX5" fmla="*/ 735111 w 749087"/>
              <a:gd name="connsiteY5" fmla="*/ 536439 h 757367"/>
              <a:gd name="connsiteX6" fmla="*/ 699531 w 749087"/>
              <a:gd name="connsiteY6" fmla="*/ 630048 h 757367"/>
              <a:gd name="connsiteX7" fmla="*/ 567830 w 749087"/>
              <a:gd name="connsiteY7" fmla="*/ 714189 h 757367"/>
              <a:gd name="connsiteX8" fmla="*/ 463469 w 749087"/>
              <a:gd name="connsiteY8" fmla="*/ 749210 h 757367"/>
              <a:gd name="connsiteX9" fmla="*/ 369425 w 749087"/>
              <a:gd name="connsiteY9" fmla="*/ 561158 h 757367"/>
              <a:gd name="connsiteX10" fmla="*/ 259689 w 749087"/>
              <a:gd name="connsiteY10" fmla="*/ 396356 h 757367"/>
              <a:gd name="connsiteX11" fmla="*/ 136536 w 749087"/>
              <a:gd name="connsiteY11" fmla="*/ 225315 h 757367"/>
              <a:gd name="connsiteX12" fmla="*/ 2570 w 749087"/>
              <a:gd name="connsiteY12" fmla="*/ 32163 h 757367"/>
              <a:gd name="connsiteX13" fmla="*/ 146910 w 749087"/>
              <a:gd name="connsiteY13" fmla="*/ 13763 h 757367"/>
              <a:gd name="connsiteX14" fmla="*/ 255051 w 749087"/>
              <a:gd name="connsiteY14" fmla="*/ 573 h 757367"/>
              <a:gd name="connsiteX15" fmla="*/ 402465 w 749087"/>
              <a:gd name="connsiteY15" fmla="*/ 6928 h 757367"/>
              <a:gd name="connsiteX0" fmla="*/ 402465 w 749087"/>
              <a:gd name="connsiteY0" fmla="*/ 6928 h 739131"/>
              <a:gd name="connsiteX1" fmla="*/ 549531 w 749087"/>
              <a:gd name="connsiteY1" fmla="*/ 56377 h 739131"/>
              <a:gd name="connsiteX2" fmla="*/ 669393 w 749087"/>
              <a:gd name="connsiteY2" fmla="*/ 142858 h 739131"/>
              <a:gd name="connsiteX3" fmla="*/ 737413 w 749087"/>
              <a:gd name="connsiteY3" fmla="*/ 304839 h 739131"/>
              <a:gd name="connsiteX4" fmla="*/ 748095 w 749087"/>
              <a:gd name="connsiteY4" fmla="*/ 415309 h 739131"/>
              <a:gd name="connsiteX5" fmla="*/ 735111 w 749087"/>
              <a:gd name="connsiteY5" fmla="*/ 536439 h 739131"/>
              <a:gd name="connsiteX6" fmla="*/ 699531 w 749087"/>
              <a:gd name="connsiteY6" fmla="*/ 630048 h 739131"/>
              <a:gd name="connsiteX7" fmla="*/ 567830 w 749087"/>
              <a:gd name="connsiteY7" fmla="*/ 714189 h 739131"/>
              <a:gd name="connsiteX8" fmla="*/ 498797 w 749087"/>
              <a:gd name="connsiteY8" fmla="*/ 727666 h 739131"/>
              <a:gd name="connsiteX9" fmla="*/ 369425 w 749087"/>
              <a:gd name="connsiteY9" fmla="*/ 561158 h 739131"/>
              <a:gd name="connsiteX10" fmla="*/ 259689 w 749087"/>
              <a:gd name="connsiteY10" fmla="*/ 396356 h 739131"/>
              <a:gd name="connsiteX11" fmla="*/ 136536 w 749087"/>
              <a:gd name="connsiteY11" fmla="*/ 225315 h 739131"/>
              <a:gd name="connsiteX12" fmla="*/ 2570 w 749087"/>
              <a:gd name="connsiteY12" fmla="*/ 32163 h 739131"/>
              <a:gd name="connsiteX13" fmla="*/ 146910 w 749087"/>
              <a:gd name="connsiteY13" fmla="*/ 13763 h 739131"/>
              <a:gd name="connsiteX14" fmla="*/ 255051 w 749087"/>
              <a:gd name="connsiteY14" fmla="*/ 573 h 739131"/>
              <a:gd name="connsiteX15" fmla="*/ 402465 w 749087"/>
              <a:gd name="connsiteY15" fmla="*/ 6928 h 7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49087" h="739131">
                <a:moveTo>
                  <a:pt x="402465" y="6928"/>
                </a:moveTo>
                <a:cubicBezTo>
                  <a:pt x="449457" y="15874"/>
                  <a:pt x="490391" y="35254"/>
                  <a:pt x="549531" y="56377"/>
                </a:cubicBezTo>
                <a:cubicBezTo>
                  <a:pt x="608671" y="77500"/>
                  <a:pt x="638079" y="101448"/>
                  <a:pt x="669393" y="142858"/>
                </a:cubicBezTo>
                <a:cubicBezTo>
                  <a:pt x="700707" y="184268"/>
                  <a:pt x="721491" y="266170"/>
                  <a:pt x="737413" y="304839"/>
                </a:cubicBezTo>
                <a:cubicBezTo>
                  <a:pt x="753335" y="343508"/>
                  <a:pt x="748479" y="376709"/>
                  <a:pt x="748095" y="415309"/>
                </a:cubicBezTo>
                <a:cubicBezTo>
                  <a:pt x="747711" y="453909"/>
                  <a:pt x="741935" y="507327"/>
                  <a:pt x="735111" y="536439"/>
                </a:cubicBezTo>
                <a:cubicBezTo>
                  <a:pt x="728287" y="565552"/>
                  <a:pt x="727411" y="600423"/>
                  <a:pt x="699531" y="630048"/>
                </a:cubicBezTo>
                <a:cubicBezTo>
                  <a:pt x="671651" y="659673"/>
                  <a:pt x="601286" y="697919"/>
                  <a:pt x="567830" y="714189"/>
                </a:cubicBezTo>
                <a:cubicBezTo>
                  <a:pt x="534374" y="730459"/>
                  <a:pt x="531864" y="753171"/>
                  <a:pt x="498797" y="727666"/>
                </a:cubicBezTo>
                <a:cubicBezTo>
                  <a:pt x="465730" y="702161"/>
                  <a:pt x="409276" y="616376"/>
                  <a:pt x="369425" y="561158"/>
                </a:cubicBezTo>
                <a:cubicBezTo>
                  <a:pt x="329574" y="505940"/>
                  <a:pt x="298504" y="452330"/>
                  <a:pt x="259689" y="396356"/>
                </a:cubicBezTo>
                <a:cubicBezTo>
                  <a:pt x="220874" y="340382"/>
                  <a:pt x="179389" y="286014"/>
                  <a:pt x="136536" y="225315"/>
                </a:cubicBezTo>
                <a:cubicBezTo>
                  <a:pt x="93683" y="164616"/>
                  <a:pt x="-18318" y="41683"/>
                  <a:pt x="2570" y="32163"/>
                </a:cubicBezTo>
                <a:cubicBezTo>
                  <a:pt x="23459" y="22643"/>
                  <a:pt x="112998" y="24197"/>
                  <a:pt x="146910" y="13763"/>
                </a:cubicBezTo>
                <a:cubicBezTo>
                  <a:pt x="180822" y="3329"/>
                  <a:pt x="212459" y="1712"/>
                  <a:pt x="255051" y="573"/>
                </a:cubicBezTo>
                <a:cubicBezTo>
                  <a:pt x="297643" y="-566"/>
                  <a:pt x="350845" y="-703"/>
                  <a:pt x="402465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2" name="フリーフォーム 61">
            <a:extLst>
              <a:ext uri="{FF2B5EF4-FFF2-40B4-BE49-F238E27FC236}">
                <a16:creationId xmlns:a16="http://schemas.microsoft.com/office/drawing/2014/main" id="{370A71EF-1C22-4C4C-8A0E-09CBCAB95FEC}"/>
              </a:ext>
            </a:extLst>
          </p:cNvPr>
          <p:cNvSpPr/>
          <p:nvPr/>
        </p:nvSpPr>
        <p:spPr>
          <a:xfrm>
            <a:off x="2390775" y="1831975"/>
            <a:ext cx="887413" cy="112553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3" name="フリーフォーム 62">
            <a:extLst>
              <a:ext uri="{FF2B5EF4-FFF2-40B4-BE49-F238E27FC236}">
                <a16:creationId xmlns:a16="http://schemas.microsoft.com/office/drawing/2014/main" id="{88EDC4F3-99CE-4951-9043-5A5652710265}"/>
              </a:ext>
            </a:extLst>
          </p:cNvPr>
          <p:cNvSpPr/>
          <p:nvPr/>
        </p:nvSpPr>
        <p:spPr>
          <a:xfrm rot="17385988">
            <a:off x="3083719" y="2764631"/>
            <a:ext cx="962025" cy="1077913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1006682"/>
              <a:gd name="connsiteY0" fmla="*/ 6928 h 739668"/>
              <a:gd name="connsiteX1" fmla="*/ 686669 w 1006682"/>
              <a:gd name="connsiteY1" fmla="*/ 56377 h 739668"/>
              <a:gd name="connsiteX2" fmla="*/ 806531 w 1006682"/>
              <a:gd name="connsiteY2" fmla="*/ 142858 h 739668"/>
              <a:gd name="connsiteX3" fmla="*/ 874551 w 1006682"/>
              <a:gd name="connsiteY3" fmla="*/ 304839 h 739668"/>
              <a:gd name="connsiteX4" fmla="*/ 885233 w 1006682"/>
              <a:gd name="connsiteY4" fmla="*/ 415309 h 739668"/>
              <a:gd name="connsiteX5" fmla="*/ 1006367 w 1006682"/>
              <a:gd name="connsiteY5" fmla="*/ 648447 h 739668"/>
              <a:gd name="connsiteX6" fmla="*/ 836669 w 1006682"/>
              <a:gd name="connsiteY6" fmla="*/ 630048 h 739668"/>
              <a:gd name="connsiteX7" fmla="*/ 704968 w 1006682"/>
              <a:gd name="connsiteY7" fmla="*/ 714189 h 739668"/>
              <a:gd name="connsiteX8" fmla="*/ 468180 w 1006682"/>
              <a:gd name="connsiteY8" fmla="*/ 739230 h 739668"/>
              <a:gd name="connsiteX9" fmla="*/ 249816 w 1006682"/>
              <a:gd name="connsiteY9" fmla="*/ 698286 h 739668"/>
              <a:gd name="connsiteX10" fmla="*/ 99690 w 1006682"/>
              <a:gd name="connsiteY10" fmla="*/ 584040 h 739668"/>
              <a:gd name="connsiteX11" fmla="*/ 4156 w 1006682"/>
              <a:gd name="connsiteY11" fmla="*/ 374259 h 739668"/>
              <a:gd name="connsiteX12" fmla="*/ 31451 w 1006682"/>
              <a:gd name="connsiteY12" fmla="*/ 182031 h 739668"/>
              <a:gd name="connsiteX13" fmla="*/ 158717 w 1006682"/>
              <a:gd name="connsiteY13" fmla="*/ 70882 h 739668"/>
              <a:gd name="connsiteX14" fmla="*/ 284048 w 1006682"/>
              <a:gd name="connsiteY14" fmla="*/ 13763 h 739668"/>
              <a:gd name="connsiteX15" fmla="*/ 392189 w 1006682"/>
              <a:gd name="connsiteY15" fmla="*/ 573 h 739668"/>
              <a:gd name="connsiteX16" fmla="*/ 539603 w 1006682"/>
              <a:gd name="connsiteY16" fmla="*/ 6928 h 739668"/>
              <a:gd name="connsiteX0" fmla="*/ 539603 w 1006963"/>
              <a:gd name="connsiteY0" fmla="*/ 6928 h 739668"/>
              <a:gd name="connsiteX1" fmla="*/ 686669 w 1006963"/>
              <a:gd name="connsiteY1" fmla="*/ 56377 h 739668"/>
              <a:gd name="connsiteX2" fmla="*/ 806531 w 1006963"/>
              <a:gd name="connsiteY2" fmla="*/ 142858 h 739668"/>
              <a:gd name="connsiteX3" fmla="*/ 874551 w 1006963"/>
              <a:gd name="connsiteY3" fmla="*/ 304839 h 739668"/>
              <a:gd name="connsiteX4" fmla="*/ 937670 w 1006963"/>
              <a:gd name="connsiteY4" fmla="*/ 466784 h 739668"/>
              <a:gd name="connsiteX5" fmla="*/ 1006367 w 1006963"/>
              <a:gd name="connsiteY5" fmla="*/ 648447 h 739668"/>
              <a:gd name="connsiteX6" fmla="*/ 836669 w 1006963"/>
              <a:gd name="connsiteY6" fmla="*/ 630048 h 739668"/>
              <a:gd name="connsiteX7" fmla="*/ 704968 w 1006963"/>
              <a:gd name="connsiteY7" fmla="*/ 714189 h 739668"/>
              <a:gd name="connsiteX8" fmla="*/ 468180 w 1006963"/>
              <a:gd name="connsiteY8" fmla="*/ 739230 h 739668"/>
              <a:gd name="connsiteX9" fmla="*/ 249816 w 1006963"/>
              <a:gd name="connsiteY9" fmla="*/ 698286 h 739668"/>
              <a:gd name="connsiteX10" fmla="*/ 99690 w 1006963"/>
              <a:gd name="connsiteY10" fmla="*/ 584040 h 739668"/>
              <a:gd name="connsiteX11" fmla="*/ 4156 w 1006963"/>
              <a:gd name="connsiteY11" fmla="*/ 374259 h 739668"/>
              <a:gd name="connsiteX12" fmla="*/ 31451 w 1006963"/>
              <a:gd name="connsiteY12" fmla="*/ 182031 h 739668"/>
              <a:gd name="connsiteX13" fmla="*/ 158717 w 1006963"/>
              <a:gd name="connsiteY13" fmla="*/ 70882 h 739668"/>
              <a:gd name="connsiteX14" fmla="*/ 284048 w 1006963"/>
              <a:gd name="connsiteY14" fmla="*/ 13763 h 739668"/>
              <a:gd name="connsiteX15" fmla="*/ 392189 w 1006963"/>
              <a:gd name="connsiteY15" fmla="*/ 573 h 739668"/>
              <a:gd name="connsiteX16" fmla="*/ 539603 w 1006963"/>
              <a:gd name="connsiteY16" fmla="*/ 6928 h 739668"/>
              <a:gd name="connsiteX0" fmla="*/ 539603 w 1006963"/>
              <a:gd name="connsiteY0" fmla="*/ 6928 h 740554"/>
              <a:gd name="connsiteX1" fmla="*/ 686669 w 1006963"/>
              <a:gd name="connsiteY1" fmla="*/ 56377 h 740554"/>
              <a:gd name="connsiteX2" fmla="*/ 806531 w 1006963"/>
              <a:gd name="connsiteY2" fmla="*/ 142858 h 740554"/>
              <a:gd name="connsiteX3" fmla="*/ 874551 w 1006963"/>
              <a:gd name="connsiteY3" fmla="*/ 304839 h 740554"/>
              <a:gd name="connsiteX4" fmla="*/ 937670 w 1006963"/>
              <a:gd name="connsiteY4" fmla="*/ 466784 h 740554"/>
              <a:gd name="connsiteX5" fmla="*/ 1006367 w 1006963"/>
              <a:gd name="connsiteY5" fmla="*/ 648447 h 740554"/>
              <a:gd name="connsiteX6" fmla="*/ 895940 w 1006963"/>
              <a:gd name="connsiteY6" fmla="*/ 738447 h 740554"/>
              <a:gd name="connsiteX7" fmla="*/ 704968 w 1006963"/>
              <a:gd name="connsiteY7" fmla="*/ 714189 h 740554"/>
              <a:gd name="connsiteX8" fmla="*/ 468180 w 1006963"/>
              <a:gd name="connsiteY8" fmla="*/ 739230 h 740554"/>
              <a:gd name="connsiteX9" fmla="*/ 249816 w 1006963"/>
              <a:gd name="connsiteY9" fmla="*/ 698286 h 740554"/>
              <a:gd name="connsiteX10" fmla="*/ 99690 w 1006963"/>
              <a:gd name="connsiteY10" fmla="*/ 584040 h 740554"/>
              <a:gd name="connsiteX11" fmla="*/ 4156 w 1006963"/>
              <a:gd name="connsiteY11" fmla="*/ 374259 h 740554"/>
              <a:gd name="connsiteX12" fmla="*/ 31451 w 1006963"/>
              <a:gd name="connsiteY12" fmla="*/ 182031 h 740554"/>
              <a:gd name="connsiteX13" fmla="*/ 158717 w 1006963"/>
              <a:gd name="connsiteY13" fmla="*/ 70882 h 740554"/>
              <a:gd name="connsiteX14" fmla="*/ 284048 w 1006963"/>
              <a:gd name="connsiteY14" fmla="*/ 13763 h 740554"/>
              <a:gd name="connsiteX15" fmla="*/ 392189 w 1006963"/>
              <a:gd name="connsiteY15" fmla="*/ 573 h 740554"/>
              <a:gd name="connsiteX16" fmla="*/ 539603 w 1006963"/>
              <a:gd name="connsiteY16" fmla="*/ 6928 h 740554"/>
              <a:gd name="connsiteX0" fmla="*/ 539603 w 1061494"/>
              <a:gd name="connsiteY0" fmla="*/ 6928 h 741520"/>
              <a:gd name="connsiteX1" fmla="*/ 686669 w 1061494"/>
              <a:gd name="connsiteY1" fmla="*/ 56377 h 741520"/>
              <a:gd name="connsiteX2" fmla="*/ 806531 w 1061494"/>
              <a:gd name="connsiteY2" fmla="*/ 142858 h 741520"/>
              <a:gd name="connsiteX3" fmla="*/ 874551 w 1061494"/>
              <a:gd name="connsiteY3" fmla="*/ 304839 h 741520"/>
              <a:gd name="connsiteX4" fmla="*/ 937670 w 1061494"/>
              <a:gd name="connsiteY4" fmla="*/ 466784 h 741520"/>
              <a:gd name="connsiteX5" fmla="*/ 1061159 w 1061494"/>
              <a:gd name="connsiteY5" fmla="*/ 630185 h 741520"/>
              <a:gd name="connsiteX6" fmla="*/ 895940 w 1061494"/>
              <a:gd name="connsiteY6" fmla="*/ 738447 h 741520"/>
              <a:gd name="connsiteX7" fmla="*/ 704968 w 1061494"/>
              <a:gd name="connsiteY7" fmla="*/ 714189 h 741520"/>
              <a:gd name="connsiteX8" fmla="*/ 468180 w 1061494"/>
              <a:gd name="connsiteY8" fmla="*/ 739230 h 741520"/>
              <a:gd name="connsiteX9" fmla="*/ 249816 w 1061494"/>
              <a:gd name="connsiteY9" fmla="*/ 698286 h 741520"/>
              <a:gd name="connsiteX10" fmla="*/ 99690 w 1061494"/>
              <a:gd name="connsiteY10" fmla="*/ 584040 h 741520"/>
              <a:gd name="connsiteX11" fmla="*/ 4156 w 1061494"/>
              <a:gd name="connsiteY11" fmla="*/ 374259 h 741520"/>
              <a:gd name="connsiteX12" fmla="*/ 31451 w 1061494"/>
              <a:gd name="connsiteY12" fmla="*/ 182031 h 741520"/>
              <a:gd name="connsiteX13" fmla="*/ 158717 w 1061494"/>
              <a:gd name="connsiteY13" fmla="*/ 70882 h 741520"/>
              <a:gd name="connsiteX14" fmla="*/ 284048 w 1061494"/>
              <a:gd name="connsiteY14" fmla="*/ 13763 h 741520"/>
              <a:gd name="connsiteX15" fmla="*/ 392189 w 1061494"/>
              <a:gd name="connsiteY15" fmla="*/ 573 h 741520"/>
              <a:gd name="connsiteX16" fmla="*/ 539603 w 1061494"/>
              <a:gd name="connsiteY16" fmla="*/ 6928 h 741520"/>
              <a:gd name="connsiteX0" fmla="*/ 539603 w 1085615"/>
              <a:gd name="connsiteY0" fmla="*/ 6928 h 760395"/>
              <a:gd name="connsiteX1" fmla="*/ 686669 w 1085615"/>
              <a:gd name="connsiteY1" fmla="*/ 56377 h 760395"/>
              <a:gd name="connsiteX2" fmla="*/ 806531 w 1085615"/>
              <a:gd name="connsiteY2" fmla="*/ 142858 h 760395"/>
              <a:gd name="connsiteX3" fmla="*/ 874551 w 1085615"/>
              <a:gd name="connsiteY3" fmla="*/ 304839 h 760395"/>
              <a:gd name="connsiteX4" fmla="*/ 937670 w 1085615"/>
              <a:gd name="connsiteY4" fmla="*/ 466784 h 760395"/>
              <a:gd name="connsiteX5" fmla="*/ 1061159 w 1085615"/>
              <a:gd name="connsiteY5" fmla="*/ 630185 h 760395"/>
              <a:gd name="connsiteX6" fmla="*/ 1060536 w 1085615"/>
              <a:gd name="connsiteY6" fmla="*/ 758110 h 760395"/>
              <a:gd name="connsiteX7" fmla="*/ 704968 w 1085615"/>
              <a:gd name="connsiteY7" fmla="*/ 714189 h 760395"/>
              <a:gd name="connsiteX8" fmla="*/ 468180 w 1085615"/>
              <a:gd name="connsiteY8" fmla="*/ 739230 h 760395"/>
              <a:gd name="connsiteX9" fmla="*/ 249816 w 1085615"/>
              <a:gd name="connsiteY9" fmla="*/ 698286 h 760395"/>
              <a:gd name="connsiteX10" fmla="*/ 99690 w 1085615"/>
              <a:gd name="connsiteY10" fmla="*/ 584040 h 760395"/>
              <a:gd name="connsiteX11" fmla="*/ 4156 w 1085615"/>
              <a:gd name="connsiteY11" fmla="*/ 374259 h 760395"/>
              <a:gd name="connsiteX12" fmla="*/ 31451 w 1085615"/>
              <a:gd name="connsiteY12" fmla="*/ 182031 h 760395"/>
              <a:gd name="connsiteX13" fmla="*/ 158717 w 1085615"/>
              <a:gd name="connsiteY13" fmla="*/ 70882 h 760395"/>
              <a:gd name="connsiteX14" fmla="*/ 284048 w 1085615"/>
              <a:gd name="connsiteY14" fmla="*/ 13763 h 760395"/>
              <a:gd name="connsiteX15" fmla="*/ 392189 w 1085615"/>
              <a:gd name="connsiteY15" fmla="*/ 573 h 760395"/>
              <a:gd name="connsiteX16" fmla="*/ 539603 w 1085615"/>
              <a:gd name="connsiteY16" fmla="*/ 6928 h 760395"/>
              <a:gd name="connsiteX0" fmla="*/ 539603 w 1081317"/>
              <a:gd name="connsiteY0" fmla="*/ 6928 h 791515"/>
              <a:gd name="connsiteX1" fmla="*/ 686669 w 1081317"/>
              <a:gd name="connsiteY1" fmla="*/ 56377 h 791515"/>
              <a:gd name="connsiteX2" fmla="*/ 806531 w 1081317"/>
              <a:gd name="connsiteY2" fmla="*/ 142858 h 791515"/>
              <a:gd name="connsiteX3" fmla="*/ 874551 w 1081317"/>
              <a:gd name="connsiteY3" fmla="*/ 304839 h 791515"/>
              <a:gd name="connsiteX4" fmla="*/ 937670 w 1081317"/>
              <a:gd name="connsiteY4" fmla="*/ 466784 h 791515"/>
              <a:gd name="connsiteX5" fmla="*/ 1061159 w 1081317"/>
              <a:gd name="connsiteY5" fmla="*/ 630185 h 791515"/>
              <a:gd name="connsiteX6" fmla="*/ 1060536 w 1081317"/>
              <a:gd name="connsiteY6" fmla="*/ 758110 h 791515"/>
              <a:gd name="connsiteX7" fmla="*/ 763119 w 1081317"/>
              <a:gd name="connsiteY7" fmla="*/ 790923 h 791515"/>
              <a:gd name="connsiteX8" fmla="*/ 468180 w 1081317"/>
              <a:gd name="connsiteY8" fmla="*/ 739230 h 791515"/>
              <a:gd name="connsiteX9" fmla="*/ 249816 w 1081317"/>
              <a:gd name="connsiteY9" fmla="*/ 698286 h 791515"/>
              <a:gd name="connsiteX10" fmla="*/ 99690 w 1081317"/>
              <a:gd name="connsiteY10" fmla="*/ 584040 h 791515"/>
              <a:gd name="connsiteX11" fmla="*/ 4156 w 1081317"/>
              <a:gd name="connsiteY11" fmla="*/ 374259 h 791515"/>
              <a:gd name="connsiteX12" fmla="*/ 31451 w 1081317"/>
              <a:gd name="connsiteY12" fmla="*/ 182031 h 791515"/>
              <a:gd name="connsiteX13" fmla="*/ 158717 w 1081317"/>
              <a:gd name="connsiteY13" fmla="*/ 70882 h 791515"/>
              <a:gd name="connsiteX14" fmla="*/ 284048 w 1081317"/>
              <a:gd name="connsiteY14" fmla="*/ 13763 h 791515"/>
              <a:gd name="connsiteX15" fmla="*/ 392189 w 1081317"/>
              <a:gd name="connsiteY15" fmla="*/ 573 h 791515"/>
              <a:gd name="connsiteX16" fmla="*/ 539603 w 1081317"/>
              <a:gd name="connsiteY16" fmla="*/ 6928 h 791515"/>
              <a:gd name="connsiteX0" fmla="*/ 539603 w 1081317"/>
              <a:gd name="connsiteY0" fmla="*/ 6928 h 815738"/>
              <a:gd name="connsiteX1" fmla="*/ 686669 w 1081317"/>
              <a:gd name="connsiteY1" fmla="*/ 56377 h 815738"/>
              <a:gd name="connsiteX2" fmla="*/ 806531 w 1081317"/>
              <a:gd name="connsiteY2" fmla="*/ 142858 h 815738"/>
              <a:gd name="connsiteX3" fmla="*/ 874551 w 1081317"/>
              <a:gd name="connsiteY3" fmla="*/ 304839 h 815738"/>
              <a:gd name="connsiteX4" fmla="*/ 937670 w 1081317"/>
              <a:gd name="connsiteY4" fmla="*/ 466784 h 815738"/>
              <a:gd name="connsiteX5" fmla="*/ 1061159 w 1081317"/>
              <a:gd name="connsiteY5" fmla="*/ 630185 h 815738"/>
              <a:gd name="connsiteX6" fmla="*/ 1060536 w 1081317"/>
              <a:gd name="connsiteY6" fmla="*/ 758110 h 815738"/>
              <a:gd name="connsiteX7" fmla="*/ 763119 w 1081317"/>
              <a:gd name="connsiteY7" fmla="*/ 790923 h 815738"/>
              <a:gd name="connsiteX8" fmla="*/ 434564 w 1081317"/>
              <a:gd name="connsiteY8" fmla="*/ 811030 h 815738"/>
              <a:gd name="connsiteX9" fmla="*/ 249816 w 1081317"/>
              <a:gd name="connsiteY9" fmla="*/ 698286 h 815738"/>
              <a:gd name="connsiteX10" fmla="*/ 99690 w 1081317"/>
              <a:gd name="connsiteY10" fmla="*/ 584040 h 815738"/>
              <a:gd name="connsiteX11" fmla="*/ 4156 w 1081317"/>
              <a:gd name="connsiteY11" fmla="*/ 374259 h 815738"/>
              <a:gd name="connsiteX12" fmla="*/ 31451 w 1081317"/>
              <a:gd name="connsiteY12" fmla="*/ 182031 h 815738"/>
              <a:gd name="connsiteX13" fmla="*/ 158717 w 1081317"/>
              <a:gd name="connsiteY13" fmla="*/ 70882 h 815738"/>
              <a:gd name="connsiteX14" fmla="*/ 284048 w 1081317"/>
              <a:gd name="connsiteY14" fmla="*/ 13763 h 815738"/>
              <a:gd name="connsiteX15" fmla="*/ 392189 w 1081317"/>
              <a:gd name="connsiteY15" fmla="*/ 573 h 815738"/>
              <a:gd name="connsiteX16" fmla="*/ 539603 w 1081317"/>
              <a:gd name="connsiteY16" fmla="*/ 6928 h 815738"/>
              <a:gd name="connsiteX0" fmla="*/ 539603 w 1082824"/>
              <a:gd name="connsiteY0" fmla="*/ 6928 h 832069"/>
              <a:gd name="connsiteX1" fmla="*/ 686669 w 1082824"/>
              <a:gd name="connsiteY1" fmla="*/ 56377 h 832069"/>
              <a:gd name="connsiteX2" fmla="*/ 806531 w 1082824"/>
              <a:gd name="connsiteY2" fmla="*/ 142858 h 832069"/>
              <a:gd name="connsiteX3" fmla="*/ 874551 w 1082824"/>
              <a:gd name="connsiteY3" fmla="*/ 304839 h 832069"/>
              <a:gd name="connsiteX4" fmla="*/ 937670 w 1082824"/>
              <a:gd name="connsiteY4" fmla="*/ 466784 h 832069"/>
              <a:gd name="connsiteX5" fmla="*/ 1061159 w 1082824"/>
              <a:gd name="connsiteY5" fmla="*/ 630185 h 832069"/>
              <a:gd name="connsiteX6" fmla="*/ 1060536 w 1082824"/>
              <a:gd name="connsiteY6" fmla="*/ 758110 h 832069"/>
              <a:gd name="connsiteX7" fmla="*/ 742726 w 1082824"/>
              <a:gd name="connsiteY7" fmla="*/ 827669 h 832069"/>
              <a:gd name="connsiteX8" fmla="*/ 434564 w 1082824"/>
              <a:gd name="connsiteY8" fmla="*/ 811030 h 832069"/>
              <a:gd name="connsiteX9" fmla="*/ 249816 w 1082824"/>
              <a:gd name="connsiteY9" fmla="*/ 698286 h 832069"/>
              <a:gd name="connsiteX10" fmla="*/ 99690 w 1082824"/>
              <a:gd name="connsiteY10" fmla="*/ 584040 h 832069"/>
              <a:gd name="connsiteX11" fmla="*/ 4156 w 1082824"/>
              <a:gd name="connsiteY11" fmla="*/ 374259 h 832069"/>
              <a:gd name="connsiteX12" fmla="*/ 31451 w 1082824"/>
              <a:gd name="connsiteY12" fmla="*/ 182031 h 832069"/>
              <a:gd name="connsiteX13" fmla="*/ 158717 w 1082824"/>
              <a:gd name="connsiteY13" fmla="*/ 70882 h 832069"/>
              <a:gd name="connsiteX14" fmla="*/ 284048 w 1082824"/>
              <a:gd name="connsiteY14" fmla="*/ 13763 h 832069"/>
              <a:gd name="connsiteX15" fmla="*/ 392189 w 1082824"/>
              <a:gd name="connsiteY15" fmla="*/ 573 h 832069"/>
              <a:gd name="connsiteX16" fmla="*/ 539603 w 1082824"/>
              <a:gd name="connsiteY16" fmla="*/ 6928 h 832069"/>
              <a:gd name="connsiteX0" fmla="*/ 539603 w 1134200"/>
              <a:gd name="connsiteY0" fmla="*/ 6928 h 832069"/>
              <a:gd name="connsiteX1" fmla="*/ 686669 w 1134200"/>
              <a:gd name="connsiteY1" fmla="*/ 56377 h 832069"/>
              <a:gd name="connsiteX2" fmla="*/ 806531 w 1134200"/>
              <a:gd name="connsiteY2" fmla="*/ 142858 h 832069"/>
              <a:gd name="connsiteX3" fmla="*/ 874551 w 1134200"/>
              <a:gd name="connsiteY3" fmla="*/ 304839 h 832069"/>
              <a:gd name="connsiteX4" fmla="*/ 937670 w 1134200"/>
              <a:gd name="connsiteY4" fmla="*/ 466784 h 832069"/>
              <a:gd name="connsiteX5" fmla="*/ 1133989 w 1134200"/>
              <a:gd name="connsiteY5" fmla="*/ 644913 h 832069"/>
              <a:gd name="connsiteX6" fmla="*/ 1060536 w 1134200"/>
              <a:gd name="connsiteY6" fmla="*/ 758110 h 832069"/>
              <a:gd name="connsiteX7" fmla="*/ 742726 w 1134200"/>
              <a:gd name="connsiteY7" fmla="*/ 827669 h 832069"/>
              <a:gd name="connsiteX8" fmla="*/ 434564 w 1134200"/>
              <a:gd name="connsiteY8" fmla="*/ 811030 h 832069"/>
              <a:gd name="connsiteX9" fmla="*/ 249816 w 1134200"/>
              <a:gd name="connsiteY9" fmla="*/ 698286 h 832069"/>
              <a:gd name="connsiteX10" fmla="*/ 99690 w 1134200"/>
              <a:gd name="connsiteY10" fmla="*/ 584040 h 832069"/>
              <a:gd name="connsiteX11" fmla="*/ 4156 w 1134200"/>
              <a:gd name="connsiteY11" fmla="*/ 374259 h 832069"/>
              <a:gd name="connsiteX12" fmla="*/ 31451 w 1134200"/>
              <a:gd name="connsiteY12" fmla="*/ 182031 h 832069"/>
              <a:gd name="connsiteX13" fmla="*/ 158717 w 1134200"/>
              <a:gd name="connsiteY13" fmla="*/ 70882 h 832069"/>
              <a:gd name="connsiteX14" fmla="*/ 284048 w 1134200"/>
              <a:gd name="connsiteY14" fmla="*/ 13763 h 832069"/>
              <a:gd name="connsiteX15" fmla="*/ 392189 w 1134200"/>
              <a:gd name="connsiteY15" fmla="*/ 573 h 832069"/>
              <a:gd name="connsiteX16" fmla="*/ 539603 w 1134200"/>
              <a:gd name="connsiteY16" fmla="*/ 6928 h 832069"/>
              <a:gd name="connsiteX0" fmla="*/ 539603 w 1067883"/>
              <a:gd name="connsiteY0" fmla="*/ 6928 h 832069"/>
              <a:gd name="connsiteX1" fmla="*/ 686669 w 1067883"/>
              <a:gd name="connsiteY1" fmla="*/ 56377 h 832069"/>
              <a:gd name="connsiteX2" fmla="*/ 806531 w 1067883"/>
              <a:gd name="connsiteY2" fmla="*/ 142858 h 832069"/>
              <a:gd name="connsiteX3" fmla="*/ 874551 w 1067883"/>
              <a:gd name="connsiteY3" fmla="*/ 304839 h 832069"/>
              <a:gd name="connsiteX4" fmla="*/ 937670 w 1067883"/>
              <a:gd name="connsiteY4" fmla="*/ 466784 h 832069"/>
              <a:gd name="connsiteX5" fmla="*/ 976901 w 1067883"/>
              <a:gd name="connsiteY5" fmla="*/ 564938 h 832069"/>
              <a:gd name="connsiteX6" fmla="*/ 1060536 w 1067883"/>
              <a:gd name="connsiteY6" fmla="*/ 758110 h 832069"/>
              <a:gd name="connsiteX7" fmla="*/ 742726 w 1067883"/>
              <a:gd name="connsiteY7" fmla="*/ 827669 h 832069"/>
              <a:gd name="connsiteX8" fmla="*/ 434564 w 1067883"/>
              <a:gd name="connsiteY8" fmla="*/ 811030 h 832069"/>
              <a:gd name="connsiteX9" fmla="*/ 249816 w 1067883"/>
              <a:gd name="connsiteY9" fmla="*/ 698286 h 832069"/>
              <a:gd name="connsiteX10" fmla="*/ 99690 w 1067883"/>
              <a:gd name="connsiteY10" fmla="*/ 584040 h 832069"/>
              <a:gd name="connsiteX11" fmla="*/ 4156 w 1067883"/>
              <a:gd name="connsiteY11" fmla="*/ 374259 h 832069"/>
              <a:gd name="connsiteX12" fmla="*/ 31451 w 1067883"/>
              <a:gd name="connsiteY12" fmla="*/ 182031 h 832069"/>
              <a:gd name="connsiteX13" fmla="*/ 158717 w 1067883"/>
              <a:gd name="connsiteY13" fmla="*/ 70882 h 832069"/>
              <a:gd name="connsiteX14" fmla="*/ 284048 w 1067883"/>
              <a:gd name="connsiteY14" fmla="*/ 13763 h 832069"/>
              <a:gd name="connsiteX15" fmla="*/ 392189 w 1067883"/>
              <a:gd name="connsiteY15" fmla="*/ 573 h 832069"/>
              <a:gd name="connsiteX16" fmla="*/ 539603 w 1067883"/>
              <a:gd name="connsiteY16" fmla="*/ 6928 h 832069"/>
              <a:gd name="connsiteX0" fmla="*/ 539603 w 977921"/>
              <a:gd name="connsiteY0" fmla="*/ 6928 h 838319"/>
              <a:gd name="connsiteX1" fmla="*/ 686669 w 977921"/>
              <a:gd name="connsiteY1" fmla="*/ 56377 h 838319"/>
              <a:gd name="connsiteX2" fmla="*/ 806531 w 977921"/>
              <a:gd name="connsiteY2" fmla="*/ 142858 h 838319"/>
              <a:gd name="connsiteX3" fmla="*/ 874551 w 977921"/>
              <a:gd name="connsiteY3" fmla="*/ 304839 h 838319"/>
              <a:gd name="connsiteX4" fmla="*/ 937670 w 977921"/>
              <a:gd name="connsiteY4" fmla="*/ 466784 h 838319"/>
              <a:gd name="connsiteX5" fmla="*/ 976901 w 977921"/>
              <a:gd name="connsiteY5" fmla="*/ 564938 h 838319"/>
              <a:gd name="connsiteX6" fmla="*/ 674312 w 977921"/>
              <a:gd name="connsiteY6" fmla="*/ 673715 h 838319"/>
              <a:gd name="connsiteX7" fmla="*/ 742726 w 977921"/>
              <a:gd name="connsiteY7" fmla="*/ 827669 h 838319"/>
              <a:gd name="connsiteX8" fmla="*/ 434564 w 977921"/>
              <a:gd name="connsiteY8" fmla="*/ 811030 h 838319"/>
              <a:gd name="connsiteX9" fmla="*/ 249816 w 977921"/>
              <a:gd name="connsiteY9" fmla="*/ 698286 h 838319"/>
              <a:gd name="connsiteX10" fmla="*/ 99690 w 977921"/>
              <a:gd name="connsiteY10" fmla="*/ 584040 h 838319"/>
              <a:gd name="connsiteX11" fmla="*/ 4156 w 977921"/>
              <a:gd name="connsiteY11" fmla="*/ 374259 h 838319"/>
              <a:gd name="connsiteX12" fmla="*/ 31451 w 977921"/>
              <a:gd name="connsiteY12" fmla="*/ 182031 h 838319"/>
              <a:gd name="connsiteX13" fmla="*/ 158717 w 977921"/>
              <a:gd name="connsiteY13" fmla="*/ 70882 h 838319"/>
              <a:gd name="connsiteX14" fmla="*/ 284048 w 977921"/>
              <a:gd name="connsiteY14" fmla="*/ 13763 h 838319"/>
              <a:gd name="connsiteX15" fmla="*/ 392189 w 977921"/>
              <a:gd name="connsiteY15" fmla="*/ 573 h 838319"/>
              <a:gd name="connsiteX16" fmla="*/ 539603 w 977921"/>
              <a:gd name="connsiteY16" fmla="*/ 6928 h 838319"/>
              <a:gd name="connsiteX0" fmla="*/ 539603 w 977921"/>
              <a:gd name="connsiteY0" fmla="*/ 6928 h 827800"/>
              <a:gd name="connsiteX1" fmla="*/ 686669 w 977921"/>
              <a:gd name="connsiteY1" fmla="*/ 56377 h 827800"/>
              <a:gd name="connsiteX2" fmla="*/ 806531 w 977921"/>
              <a:gd name="connsiteY2" fmla="*/ 142858 h 827800"/>
              <a:gd name="connsiteX3" fmla="*/ 874551 w 977921"/>
              <a:gd name="connsiteY3" fmla="*/ 304839 h 827800"/>
              <a:gd name="connsiteX4" fmla="*/ 937670 w 977921"/>
              <a:gd name="connsiteY4" fmla="*/ 466784 h 827800"/>
              <a:gd name="connsiteX5" fmla="*/ 976901 w 977921"/>
              <a:gd name="connsiteY5" fmla="*/ 564938 h 827800"/>
              <a:gd name="connsiteX6" fmla="*/ 674312 w 977921"/>
              <a:gd name="connsiteY6" fmla="*/ 673715 h 827800"/>
              <a:gd name="connsiteX7" fmla="*/ 742726 w 977921"/>
              <a:gd name="connsiteY7" fmla="*/ 827669 h 827800"/>
              <a:gd name="connsiteX8" fmla="*/ 249816 w 977921"/>
              <a:gd name="connsiteY8" fmla="*/ 698286 h 827800"/>
              <a:gd name="connsiteX9" fmla="*/ 99690 w 977921"/>
              <a:gd name="connsiteY9" fmla="*/ 584040 h 827800"/>
              <a:gd name="connsiteX10" fmla="*/ 4156 w 977921"/>
              <a:gd name="connsiteY10" fmla="*/ 374259 h 827800"/>
              <a:gd name="connsiteX11" fmla="*/ 31451 w 977921"/>
              <a:gd name="connsiteY11" fmla="*/ 182031 h 827800"/>
              <a:gd name="connsiteX12" fmla="*/ 158717 w 977921"/>
              <a:gd name="connsiteY12" fmla="*/ 70882 h 827800"/>
              <a:gd name="connsiteX13" fmla="*/ 284048 w 977921"/>
              <a:gd name="connsiteY13" fmla="*/ 13763 h 827800"/>
              <a:gd name="connsiteX14" fmla="*/ 392189 w 977921"/>
              <a:gd name="connsiteY14" fmla="*/ 573 h 827800"/>
              <a:gd name="connsiteX15" fmla="*/ 539603 w 977921"/>
              <a:gd name="connsiteY15" fmla="*/ 6928 h 827800"/>
              <a:gd name="connsiteX0" fmla="*/ 539603 w 977921"/>
              <a:gd name="connsiteY0" fmla="*/ 6928 h 703885"/>
              <a:gd name="connsiteX1" fmla="*/ 686669 w 977921"/>
              <a:gd name="connsiteY1" fmla="*/ 56377 h 703885"/>
              <a:gd name="connsiteX2" fmla="*/ 806531 w 977921"/>
              <a:gd name="connsiteY2" fmla="*/ 142858 h 703885"/>
              <a:gd name="connsiteX3" fmla="*/ 874551 w 977921"/>
              <a:gd name="connsiteY3" fmla="*/ 304839 h 703885"/>
              <a:gd name="connsiteX4" fmla="*/ 937670 w 977921"/>
              <a:gd name="connsiteY4" fmla="*/ 466784 h 703885"/>
              <a:gd name="connsiteX5" fmla="*/ 976901 w 977921"/>
              <a:gd name="connsiteY5" fmla="*/ 564938 h 703885"/>
              <a:gd name="connsiteX6" fmla="*/ 674312 w 977921"/>
              <a:gd name="connsiteY6" fmla="*/ 673715 h 703885"/>
              <a:gd name="connsiteX7" fmla="*/ 249816 w 977921"/>
              <a:gd name="connsiteY7" fmla="*/ 698286 h 703885"/>
              <a:gd name="connsiteX8" fmla="*/ 99690 w 977921"/>
              <a:gd name="connsiteY8" fmla="*/ 584040 h 703885"/>
              <a:gd name="connsiteX9" fmla="*/ 4156 w 977921"/>
              <a:gd name="connsiteY9" fmla="*/ 374259 h 703885"/>
              <a:gd name="connsiteX10" fmla="*/ 31451 w 977921"/>
              <a:gd name="connsiteY10" fmla="*/ 182031 h 703885"/>
              <a:gd name="connsiteX11" fmla="*/ 158717 w 977921"/>
              <a:gd name="connsiteY11" fmla="*/ 70882 h 703885"/>
              <a:gd name="connsiteX12" fmla="*/ 284048 w 977921"/>
              <a:gd name="connsiteY12" fmla="*/ 13763 h 703885"/>
              <a:gd name="connsiteX13" fmla="*/ 392189 w 977921"/>
              <a:gd name="connsiteY13" fmla="*/ 573 h 703885"/>
              <a:gd name="connsiteX14" fmla="*/ 539603 w 977921"/>
              <a:gd name="connsiteY14" fmla="*/ 6928 h 703885"/>
              <a:gd name="connsiteX0" fmla="*/ 539603 w 977921"/>
              <a:gd name="connsiteY0" fmla="*/ 6928 h 708118"/>
              <a:gd name="connsiteX1" fmla="*/ 686669 w 977921"/>
              <a:gd name="connsiteY1" fmla="*/ 56377 h 708118"/>
              <a:gd name="connsiteX2" fmla="*/ 806531 w 977921"/>
              <a:gd name="connsiteY2" fmla="*/ 142858 h 708118"/>
              <a:gd name="connsiteX3" fmla="*/ 874551 w 977921"/>
              <a:gd name="connsiteY3" fmla="*/ 304839 h 708118"/>
              <a:gd name="connsiteX4" fmla="*/ 937670 w 977921"/>
              <a:gd name="connsiteY4" fmla="*/ 466784 h 708118"/>
              <a:gd name="connsiteX5" fmla="*/ 976901 w 977921"/>
              <a:gd name="connsiteY5" fmla="*/ 564938 h 708118"/>
              <a:gd name="connsiteX6" fmla="*/ 674312 w 977921"/>
              <a:gd name="connsiteY6" fmla="*/ 673715 h 708118"/>
              <a:gd name="connsiteX7" fmla="*/ 549159 w 977921"/>
              <a:gd name="connsiteY7" fmla="*/ 699265 h 708118"/>
              <a:gd name="connsiteX8" fmla="*/ 249816 w 977921"/>
              <a:gd name="connsiteY8" fmla="*/ 698286 h 708118"/>
              <a:gd name="connsiteX9" fmla="*/ 99690 w 977921"/>
              <a:gd name="connsiteY9" fmla="*/ 584040 h 708118"/>
              <a:gd name="connsiteX10" fmla="*/ 4156 w 977921"/>
              <a:gd name="connsiteY10" fmla="*/ 374259 h 708118"/>
              <a:gd name="connsiteX11" fmla="*/ 31451 w 977921"/>
              <a:gd name="connsiteY11" fmla="*/ 182031 h 708118"/>
              <a:gd name="connsiteX12" fmla="*/ 158717 w 977921"/>
              <a:gd name="connsiteY12" fmla="*/ 70882 h 708118"/>
              <a:gd name="connsiteX13" fmla="*/ 284048 w 977921"/>
              <a:gd name="connsiteY13" fmla="*/ 13763 h 708118"/>
              <a:gd name="connsiteX14" fmla="*/ 392189 w 977921"/>
              <a:gd name="connsiteY14" fmla="*/ 573 h 708118"/>
              <a:gd name="connsiteX15" fmla="*/ 539603 w 977921"/>
              <a:gd name="connsiteY15" fmla="*/ 6928 h 708118"/>
              <a:gd name="connsiteX0" fmla="*/ 539603 w 962212"/>
              <a:gd name="connsiteY0" fmla="*/ 6928 h 708118"/>
              <a:gd name="connsiteX1" fmla="*/ 686669 w 962212"/>
              <a:gd name="connsiteY1" fmla="*/ 56377 h 708118"/>
              <a:gd name="connsiteX2" fmla="*/ 806531 w 962212"/>
              <a:gd name="connsiteY2" fmla="*/ 142858 h 708118"/>
              <a:gd name="connsiteX3" fmla="*/ 874551 w 962212"/>
              <a:gd name="connsiteY3" fmla="*/ 304839 h 708118"/>
              <a:gd name="connsiteX4" fmla="*/ 937670 w 962212"/>
              <a:gd name="connsiteY4" fmla="*/ 466784 h 708118"/>
              <a:gd name="connsiteX5" fmla="*/ 960542 w 962212"/>
              <a:gd name="connsiteY5" fmla="*/ 579445 h 708118"/>
              <a:gd name="connsiteX6" fmla="*/ 674312 w 962212"/>
              <a:gd name="connsiteY6" fmla="*/ 673715 h 708118"/>
              <a:gd name="connsiteX7" fmla="*/ 549159 w 962212"/>
              <a:gd name="connsiteY7" fmla="*/ 699265 h 708118"/>
              <a:gd name="connsiteX8" fmla="*/ 249816 w 962212"/>
              <a:gd name="connsiteY8" fmla="*/ 698286 h 708118"/>
              <a:gd name="connsiteX9" fmla="*/ 99690 w 962212"/>
              <a:gd name="connsiteY9" fmla="*/ 584040 h 708118"/>
              <a:gd name="connsiteX10" fmla="*/ 4156 w 962212"/>
              <a:gd name="connsiteY10" fmla="*/ 374259 h 708118"/>
              <a:gd name="connsiteX11" fmla="*/ 31451 w 962212"/>
              <a:gd name="connsiteY11" fmla="*/ 182031 h 708118"/>
              <a:gd name="connsiteX12" fmla="*/ 158717 w 962212"/>
              <a:gd name="connsiteY12" fmla="*/ 70882 h 708118"/>
              <a:gd name="connsiteX13" fmla="*/ 284048 w 962212"/>
              <a:gd name="connsiteY13" fmla="*/ 13763 h 708118"/>
              <a:gd name="connsiteX14" fmla="*/ 392189 w 962212"/>
              <a:gd name="connsiteY14" fmla="*/ 573 h 708118"/>
              <a:gd name="connsiteX15" fmla="*/ 539603 w 962212"/>
              <a:gd name="connsiteY15" fmla="*/ 6928 h 708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62212" h="70811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923338" y="421016"/>
                  <a:pt x="937670" y="466784"/>
                </a:cubicBezTo>
                <a:cubicBezTo>
                  <a:pt x="952002" y="512552"/>
                  <a:pt x="967366" y="550333"/>
                  <a:pt x="960542" y="579445"/>
                </a:cubicBezTo>
                <a:cubicBezTo>
                  <a:pt x="953718" y="608558"/>
                  <a:pt x="742876" y="653745"/>
                  <a:pt x="674312" y="673715"/>
                </a:cubicBezTo>
                <a:cubicBezTo>
                  <a:pt x="605748" y="693685"/>
                  <a:pt x="619908" y="695170"/>
                  <a:pt x="549159" y="699265"/>
                </a:cubicBezTo>
                <a:cubicBezTo>
                  <a:pt x="478410" y="703360"/>
                  <a:pt x="324727" y="717490"/>
                  <a:pt x="249816" y="698286"/>
                </a:cubicBezTo>
                <a:cubicBezTo>
                  <a:pt x="174905" y="679082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4" name="フリーフォーム 63">
            <a:extLst>
              <a:ext uri="{FF2B5EF4-FFF2-40B4-BE49-F238E27FC236}">
                <a16:creationId xmlns:a16="http://schemas.microsoft.com/office/drawing/2014/main" id="{EE827AD1-EAD6-4D71-97DA-72636E29278B}"/>
              </a:ext>
            </a:extLst>
          </p:cNvPr>
          <p:cNvSpPr/>
          <p:nvPr/>
        </p:nvSpPr>
        <p:spPr>
          <a:xfrm rot="4738751">
            <a:off x="1874837" y="2789238"/>
            <a:ext cx="1039813" cy="108743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693634 w 1040256"/>
              <a:gd name="connsiteY0" fmla="*/ 6928 h 739668"/>
              <a:gd name="connsiteX1" fmla="*/ 840700 w 1040256"/>
              <a:gd name="connsiteY1" fmla="*/ 56377 h 739668"/>
              <a:gd name="connsiteX2" fmla="*/ 960562 w 1040256"/>
              <a:gd name="connsiteY2" fmla="*/ 142858 h 739668"/>
              <a:gd name="connsiteX3" fmla="*/ 1028582 w 1040256"/>
              <a:gd name="connsiteY3" fmla="*/ 304839 h 739668"/>
              <a:gd name="connsiteX4" fmla="*/ 1039264 w 1040256"/>
              <a:gd name="connsiteY4" fmla="*/ 415309 h 739668"/>
              <a:gd name="connsiteX5" fmla="*/ 1026280 w 1040256"/>
              <a:gd name="connsiteY5" fmla="*/ 536439 h 739668"/>
              <a:gd name="connsiteX6" fmla="*/ 990700 w 1040256"/>
              <a:gd name="connsiteY6" fmla="*/ 630048 h 739668"/>
              <a:gd name="connsiteX7" fmla="*/ 858999 w 1040256"/>
              <a:gd name="connsiteY7" fmla="*/ 714189 h 739668"/>
              <a:gd name="connsiteX8" fmla="*/ 622211 w 1040256"/>
              <a:gd name="connsiteY8" fmla="*/ 739230 h 739668"/>
              <a:gd name="connsiteX9" fmla="*/ 403847 w 1040256"/>
              <a:gd name="connsiteY9" fmla="*/ 698286 h 739668"/>
              <a:gd name="connsiteX10" fmla="*/ 253721 w 1040256"/>
              <a:gd name="connsiteY10" fmla="*/ 584040 h 739668"/>
              <a:gd name="connsiteX11" fmla="*/ 158187 w 1040256"/>
              <a:gd name="connsiteY11" fmla="*/ 374259 h 739668"/>
              <a:gd name="connsiteX12" fmla="*/ 125 w 1040256"/>
              <a:gd name="connsiteY12" fmla="*/ 331843 h 739668"/>
              <a:gd name="connsiteX13" fmla="*/ 185482 w 1040256"/>
              <a:gd name="connsiteY13" fmla="*/ 182031 h 739668"/>
              <a:gd name="connsiteX14" fmla="*/ 312748 w 1040256"/>
              <a:gd name="connsiteY14" fmla="*/ 70882 h 739668"/>
              <a:gd name="connsiteX15" fmla="*/ 438079 w 1040256"/>
              <a:gd name="connsiteY15" fmla="*/ 13763 h 739668"/>
              <a:gd name="connsiteX16" fmla="*/ 546220 w 1040256"/>
              <a:gd name="connsiteY16" fmla="*/ 573 h 739668"/>
              <a:gd name="connsiteX17" fmla="*/ 693634 w 1040256"/>
              <a:gd name="connsiteY17" fmla="*/ 6928 h 739668"/>
              <a:gd name="connsiteX0" fmla="*/ 694243 w 1040865"/>
              <a:gd name="connsiteY0" fmla="*/ 6928 h 739668"/>
              <a:gd name="connsiteX1" fmla="*/ 841309 w 1040865"/>
              <a:gd name="connsiteY1" fmla="*/ 56377 h 739668"/>
              <a:gd name="connsiteX2" fmla="*/ 961171 w 1040865"/>
              <a:gd name="connsiteY2" fmla="*/ 142858 h 739668"/>
              <a:gd name="connsiteX3" fmla="*/ 1029191 w 1040865"/>
              <a:gd name="connsiteY3" fmla="*/ 304839 h 739668"/>
              <a:gd name="connsiteX4" fmla="*/ 1039873 w 1040865"/>
              <a:gd name="connsiteY4" fmla="*/ 415309 h 739668"/>
              <a:gd name="connsiteX5" fmla="*/ 1026889 w 1040865"/>
              <a:gd name="connsiteY5" fmla="*/ 536439 h 739668"/>
              <a:gd name="connsiteX6" fmla="*/ 991309 w 1040865"/>
              <a:gd name="connsiteY6" fmla="*/ 630048 h 739668"/>
              <a:gd name="connsiteX7" fmla="*/ 859608 w 1040865"/>
              <a:gd name="connsiteY7" fmla="*/ 714189 h 739668"/>
              <a:gd name="connsiteX8" fmla="*/ 622820 w 1040865"/>
              <a:gd name="connsiteY8" fmla="*/ 739230 h 739668"/>
              <a:gd name="connsiteX9" fmla="*/ 404456 w 1040865"/>
              <a:gd name="connsiteY9" fmla="*/ 698286 h 739668"/>
              <a:gd name="connsiteX10" fmla="*/ 254330 w 1040865"/>
              <a:gd name="connsiteY10" fmla="*/ 584040 h 739668"/>
              <a:gd name="connsiteX11" fmla="*/ 54868 w 1040865"/>
              <a:gd name="connsiteY11" fmla="*/ 463000 h 739668"/>
              <a:gd name="connsiteX12" fmla="*/ 734 w 1040865"/>
              <a:gd name="connsiteY12" fmla="*/ 331843 h 739668"/>
              <a:gd name="connsiteX13" fmla="*/ 186091 w 1040865"/>
              <a:gd name="connsiteY13" fmla="*/ 182031 h 739668"/>
              <a:gd name="connsiteX14" fmla="*/ 313357 w 1040865"/>
              <a:gd name="connsiteY14" fmla="*/ 70882 h 739668"/>
              <a:gd name="connsiteX15" fmla="*/ 438688 w 1040865"/>
              <a:gd name="connsiteY15" fmla="*/ 13763 h 739668"/>
              <a:gd name="connsiteX16" fmla="*/ 546829 w 1040865"/>
              <a:gd name="connsiteY16" fmla="*/ 573 h 739668"/>
              <a:gd name="connsiteX17" fmla="*/ 694243 w 1040865"/>
              <a:gd name="connsiteY17" fmla="*/ 6928 h 739668"/>
              <a:gd name="connsiteX0" fmla="*/ 694243 w 1040865"/>
              <a:gd name="connsiteY0" fmla="*/ 6928 h 741793"/>
              <a:gd name="connsiteX1" fmla="*/ 841309 w 1040865"/>
              <a:gd name="connsiteY1" fmla="*/ 56377 h 741793"/>
              <a:gd name="connsiteX2" fmla="*/ 961171 w 1040865"/>
              <a:gd name="connsiteY2" fmla="*/ 142858 h 741793"/>
              <a:gd name="connsiteX3" fmla="*/ 1029191 w 1040865"/>
              <a:gd name="connsiteY3" fmla="*/ 304839 h 741793"/>
              <a:gd name="connsiteX4" fmla="*/ 1039873 w 1040865"/>
              <a:gd name="connsiteY4" fmla="*/ 415309 h 741793"/>
              <a:gd name="connsiteX5" fmla="*/ 1026889 w 1040865"/>
              <a:gd name="connsiteY5" fmla="*/ 536439 h 741793"/>
              <a:gd name="connsiteX6" fmla="*/ 991309 w 1040865"/>
              <a:gd name="connsiteY6" fmla="*/ 630048 h 741793"/>
              <a:gd name="connsiteX7" fmla="*/ 859608 w 1040865"/>
              <a:gd name="connsiteY7" fmla="*/ 714189 h 741793"/>
              <a:gd name="connsiteX8" fmla="*/ 622820 w 1040865"/>
              <a:gd name="connsiteY8" fmla="*/ 739230 h 741793"/>
              <a:gd name="connsiteX9" fmla="*/ 469922 w 1040865"/>
              <a:gd name="connsiteY9" fmla="*/ 660746 h 741793"/>
              <a:gd name="connsiteX10" fmla="*/ 254330 w 1040865"/>
              <a:gd name="connsiteY10" fmla="*/ 584040 h 741793"/>
              <a:gd name="connsiteX11" fmla="*/ 54868 w 1040865"/>
              <a:gd name="connsiteY11" fmla="*/ 463000 h 741793"/>
              <a:gd name="connsiteX12" fmla="*/ 734 w 1040865"/>
              <a:gd name="connsiteY12" fmla="*/ 331843 h 741793"/>
              <a:gd name="connsiteX13" fmla="*/ 186091 w 1040865"/>
              <a:gd name="connsiteY13" fmla="*/ 182031 h 741793"/>
              <a:gd name="connsiteX14" fmla="*/ 313357 w 1040865"/>
              <a:gd name="connsiteY14" fmla="*/ 70882 h 741793"/>
              <a:gd name="connsiteX15" fmla="*/ 438688 w 1040865"/>
              <a:gd name="connsiteY15" fmla="*/ 13763 h 741793"/>
              <a:gd name="connsiteX16" fmla="*/ 546829 w 1040865"/>
              <a:gd name="connsiteY16" fmla="*/ 573 h 741793"/>
              <a:gd name="connsiteX17" fmla="*/ 694243 w 1040865"/>
              <a:gd name="connsiteY17" fmla="*/ 6928 h 741793"/>
              <a:gd name="connsiteX0" fmla="*/ 694243 w 1040865"/>
              <a:gd name="connsiteY0" fmla="*/ 6928 h 719586"/>
              <a:gd name="connsiteX1" fmla="*/ 841309 w 1040865"/>
              <a:gd name="connsiteY1" fmla="*/ 56377 h 719586"/>
              <a:gd name="connsiteX2" fmla="*/ 961171 w 1040865"/>
              <a:gd name="connsiteY2" fmla="*/ 142858 h 719586"/>
              <a:gd name="connsiteX3" fmla="*/ 1029191 w 1040865"/>
              <a:gd name="connsiteY3" fmla="*/ 304839 h 719586"/>
              <a:gd name="connsiteX4" fmla="*/ 1039873 w 1040865"/>
              <a:gd name="connsiteY4" fmla="*/ 415309 h 719586"/>
              <a:gd name="connsiteX5" fmla="*/ 1026889 w 1040865"/>
              <a:gd name="connsiteY5" fmla="*/ 536439 h 719586"/>
              <a:gd name="connsiteX6" fmla="*/ 991309 w 1040865"/>
              <a:gd name="connsiteY6" fmla="*/ 630048 h 719586"/>
              <a:gd name="connsiteX7" fmla="*/ 859608 w 1040865"/>
              <a:gd name="connsiteY7" fmla="*/ 714189 h 719586"/>
              <a:gd name="connsiteX8" fmla="*/ 679350 w 1040865"/>
              <a:gd name="connsiteY8" fmla="*/ 705649 h 719586"/>
              <a:gd name="connsiteX9" fmla="*/ 469922 w 1040865"/>
              <a:gd name="connsiteY9" fmla="*/ 660746 h 719586"/>
              <a:gd name="connsiteX10" fmla="*/ 254330 w 1040865"/>
              <a:gd name="connsiteY10" fmla="*/ 584040 h 719586"/>
              <a:gd name="connsiteX11" fmla="*/ 54868 w 1040865"/>
              <a:gd name="connsiteY11" fmla="*/ 463000 h 719586"/>
              <a:gd name="connsiteX12" fmla="*/ 734 w 1040865"/>
              <a:gd name="connsiteY12" fmla="*/ 331843 h 719586"/>
              <a:gd name="connsiteX13" fmla="*/ 186091 w 1040865"/>
              <a:gd name="connsiteY13" fmla="*/ 182031 h 719586"/>
              <a:gd name="connsiteX14" fmla="*/ 313357 w 1040865"/>
              <a:gd name="connsiteY14" fmla="*/ 70882 h 719586"/>
              <a:gd name="connsiteX15" fmla="*/ 438688 w 1040865"/>
              <a:gd name="connsiteY15" fmla="*/ 13763 h 719586"/>
              <a:gd name="connsiteX16" fmla="*/ 546829 w 1040865"/>
              <a:gd name="connsiteY16" fmla="*/ 573 h 719586"/>
              <a:gd name="connsiteX17" fmla="*/ 694243 w 1040865"/>
              <a:gd name="connsiteY17" fmla="*/ 6928 h 719586"/>
              <a:gd name="connsiteX0" fmla="*/ 694243 w 1040865"/>
              <a:gd name="connsiteY0" fmla="*/ 6928 h 714708"/>
              <a:gd name="connsiteX1" fmla="*/ 841309 w 1040865"/>
              <a:gd name="connsiteY1" fmla="*/ 56377 h 714708"/>
              <a:gd name="connsiteX2" fmla="*/ 961171 w 1040865"/>
              <a:gd name="connsiteY2" fmla="*/ 142858 h 714708"/>
              <a:gd name="connsiteX3" fmla="*/ 1029191 w 1040865"/>
              <a:gd name="connsiteY3" fmla="*/ 304839 h 714708"/>
              <a:gd name="connsiteX4" fmla="*/ 1039873 w 1040865"/>
              <a:gd name="connsiteY4" fmla="*/ 415309 h 714708"/>
              <a:gd name="connsiteX5" fmla="*/ 1026889 w 1040865"/>
              <a:gd name="connsiteY5" fmla="*/ 536439 h 714708"/>
              <a:gd name="connsiteX6" fmla="*/ 991309 w 1040865"/>
              <a:gd name="connsiteY6" fmla="*/ 630048 h 714708"/>
              <a:gd name="connsiteX7" fmla="*/ 901689 w 1040865"/>
              <a:gd name="connsiteY7" fmla="*/ 697173 h 714708"/>
              <a:gd name="connsiteX8" fmla="*/ 859608 w 1040865"/>
              <a:gd name="connsiteY8" fmla="*/ 714189 h 714708"/>
              <a:gd name="connsiteX9" fmla="*/ 679350 w 1040865"/>
              <a:gd name="connsiteY9" fmla="*/ 705649 h 714708"/>
              <a:gd name="connsiteX10" fmla="*/ 469922 w 1040865"/>
              <a:gd name="connsiteY10" fmla="*/ 660746 h 714708"/>
              <a:gd name="connsiteX11" fmla="*/ 254330 w 1040865"/>
              <a:gd name="connsiteY11" fmla="*/ 584040 h 714708"/>
              <a:gd name="connsiteX12" fmla="*/ 54868 w 1040865"/>
              <a:gd name="connsiteY12" fmla="*/ 463000 h 714708"/>
              <a:gd name="connsiteX13" fmla="*/ 734 w 1040865"/>
              <a:gd name="connsiteY13" fmla="*/ 331843 h 714708"/>
              <a:gd name="connsiteX14" fmla="*/ 186091 w 1040865"/>
              <a:gd name="connsiteY14" fmla="*/ 182031 h 714708"/>
              <a:gd name="connsiteX15" fmla="*/ 313357 w 1040865"/>
              <a:gd name="connsiteY15" fmla="*/ 70882 h 714708"/>
              <a:gd name="connsiteX16" fmla="*/ 438688 w 1040865"/>
              <a:gd name="connsiteY16" fmla="*/ 13763 h 714708"/>
              <a:gd name="connsiteX17" fmla="*/ 546829 w 1040865"/>
              <a:gd name="connsiteY17" fmla="*/ 573 h 714708"/>
              <a:gd name="connsiteX18" fmla="*/ 694243 w 1040865"/>
              <a:gd name="connsiteY18" fmla="*/ 6928 h 714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40865" h="714708">
                <a:moveTo>
                  <a:pt x="694243" y="6928"/>
                </a:moveTo>
                <a:cubicBezTo>
                  <a:pt x="741235" y="15874"/>
                  <a:pt x="782169" y="35254"/>
                  <a:pt x="841309" y="56377"/>
                </a:cubicBezTo>
                <a:cubicBezTo>
                  <a:pt x="900449" y="77500"/>
                  <a:pt x="929857" y="101448"/>
                  <a:pt x="961171" y="142858"/>
                </a:cubicBezTo>
                <a:cubicBezTo>
                  <a:pt x="992485" y="184268"/>
                  <a:pt x="1013269" y="266170"/>
                  <a:pt x="1029191" y="304839"/>
                </a:cubicBezTo>
                <a:cubicBezTo>
                  <a:pt x="1045113" y="343508"/>
                  <a:pt x="1040257" y="376709"/>
                  <a:pt x="1039873" y="415309"/>
                </a:cubicBezTo>
                <a:cubicBezTo>
                  <a:pt x="1039489" y="453909"/>
                  <a:pt x="1033713" y="507327"/>
                  <a:pt x="1026889" y="536439"/>
                </a:cubicBezTo>
                <a:cubicBezTo>
                  <a:pt x="1020065" y="565552"/>
                  <a:pt x="1012176" y="603259"/>
                  <a:pt x="991309" y="630048"/>
                </a:cubicBezTo>
                <a:cubicBezTo>
                  <a:pt x="970442" y="656837"/>
                  <a:pt x="923639" y="683150"/>
                  <a:pt x="901689" y="697173"/>
                </a:cubicBezTo>
                <a:cubicBezTo>
                  <a:pt x="879739" y="711196"/>
                  <a:pt x="896664" y="712776"/>
                  <a:pt x="859608" y="714189"/>
                </a:cubicBezTo>
                <a:cubicBezTo>
                  <a:pt x="822552" y="715602"/>
                  <a:pt x="744298" y="714556"/>
                  <a:pt x="679350" y="705649"/>
                </a:cubicBezTo>
                <a:cubicBezTo>
                  <a:pt x="614402" y="696742"/>
                  <a:pt x="540759" y="681014"/>
                  <a:pt x="469922" y="660746"/>
                </a:cubicBezTo>
                <a:cubicBezTo>
                  <a:pt x="399085" y="640478"/>
                  <a:pt x="323506" y="616998"/>
                  <a:pt x="254330" y="584040"/>
                </a:cubicBezTo>
                <a:cubicBezTo>
                  <a:pt x="185154" y="551082"/>
                  <a:pt x="97134" y="505033"/>
                  <a:pt x="54868" y="463000"/>
                </a:cubicBezTo>
                <a:cubicBezTo>
                  <a:pt x="12602" y="420967"/>
                  <a:pt x="-3815" y="363881"/>
                  <a:pt x="734" y="331843"/>
                </a:cubicBezTo>
                <a:cubicBezTo>
                  <a:pt x="5283" y="299805"/>
                  <a:pt x="133987" y="225525"/>
                  <a:pt x="186091" y="182031"/>
                </a:cubicBezTo>
                <a:cubicBezTo>
                  <a:pt x="238195" y="138537"/>
                  <a:pt x="271258" y="98927"/>
                  <a:pt x="313357" y="70882"/>
                </a:cubicBezTo>
                <a:cubicBezTo>
                  <a:pt x="355457" y="42837"/>
                  <a:pt x="402316" y="23812"/>
                  <a:pt x="438688" y="13763"/>
                </a:cubicBezTo>
                <a:cubicBezTo>
                  <a:pt x="475060" y="3714"/>
                  <a:pt x="504237" y="1712"/>
                  <a:pt x="546829" y="573"/>
                </a:cubicBezTo>
                <a:cubicBezTo>
                  <a:pt x="589421" y="-566"/>
                  <a:pt x="642623" y="-703"/>
                  <a:pt x="69424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5" name="フリーフォーム 64">
            <a:extLst>
              <a:ext uri="{FF2B5EF4-FFF2-40B4-BE49-F238E27FC236}">
                <a16:creationId xmlns:a16="http://schemas.microsoft.com/office/drawing/2014/main" id="{DDAB8DEA-2DF8-46E9-B0FA-53B75C854423}"/>
              </a:ext>
            </a:extLst>
          </p:cNvPr>
          <p:cNvSpPr/>
          <p:nvPr/>
        </p:nvSpPr>
        <p:spPr>
          <a:xfrm>
            <a:off x="1454150" y="1698625"/>
            <a:ext cx="849313" cy="1093788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836669 w 886225"/>
              <a:gd name="connsiteY6" fmla="*/ 630048 h 739230"/>
              <a:gd name="connsiteX7" fmla="*/ 651628 w 886225"/>
              <a:gd name="connsiteY7" fmla="*/ 699165 h 739230"/>
              <a:gd name="connsiteX8" fmla="*/ 468180 w 886225"/>
              <a:gd name="connsiteY8" fmla="*/ 739230 h 739230"/>
              <a:gd name="connsiteX9" fmla="*/ 249816 w 886225"/>
              <a:gd name="connsiteY9" fmla="*/ 698286 h 739230"/>
              <a:gd name="connsiteX10" fmla="*/ 99690 w 886225"/>
              <a:gd name="connsiteY10" fmla="*/ 584040 h 739230"/>
              <a:gd name="connsiteX11" fmla="*/ 4156 w 886225"/>
              <a:gd name="connsiteY11" fmla="*/ 374259 h 739230"/>
              <a:gd name="connsiteX12" fmla="*/ 31451 w 886225"/>
              <a:gd name="connsiteY12" fmla="*/ 182031 h 739230"/>
              <a:gd name="connsiteX13" fmla="*/ 158717 w 886225"/>
              <a:gd name="connsiteY13" fmla="*/ 70882 h 739230"/>
              <a:gd name="connsiteX14" fmla="*/ 284048 w 886225"/>
              <a:gd name="connsiteY14" fmla="*/ 13763 h 739230"/>
              <a:gd name="connsiteX15" fmla="*/ 392189 w 886225"/>
              <a:gd name="connsiteY15" fmla="*/ 573 h 739230"/>
              <a:gd name="connsiteX16" fmla="*/ 539603 w 886225"/>
              <a:gd name="connsiteY16" fmla="*/ 6928 h 739230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768089 w 886225"/>
              <a:gd name="connsiteY6" fmla="*/ 615024 h 739230"/>
              <a:gd name="connsiteX7" fmla="*/ 651628 w 886225"/>
              <a:gd name="connsiteY7" fmla="*/ 699165 h 739230"/>
              <a:gd name="connsiteX8" fmla="*/ 468180 w 886225"/>
              <a:gd name="connsiteY8" fmla="*/ 739230 h 739230"/>
              <a:gd name="connsiteX9" fmla="*/ 249816 w 886225"/>
              <a:gd name="connsiteY9" fmla="*/ 698286 h 739230"/>
              <a:gd name="connsiteX10" fmla="*/ 99690 w 886225"/>
              <a:gd name="connsiteY10" fmla="*/ 584040 h 739230"/>
              <a:gd name="connsiteX11" fmla="*/ 4156 w 886225"/>
              <a:gd name="connsiteY11" fmla="*/ 374259 h 739230"/>
              <a:gd name="connsiteX12" fmla="*/ 31451 w 886225"/>
              <a:gd name="connsiteY12" fmla="*/ 182031 h 739230"/>
              <a:gd name="connsiteX13" fmla="*/ 158717 w 886225"/>
              <a:gd name="connsiteY13" fmla="*/ 70882 h 739230"/>
              <a:gd name="connsiteX14" fmla="*/ 284048 w 886225"/>
              <a:gd name="connsiteY14" fmla="*/ 13763 h 739230"/>
              <a:gd name="connsiteX15" fmla="*/ 392189 w 886225"/>
              <a:gd name="connsiteY15" fmla="*/ 573 h 739230"/>
              <a:gd name="connsiteX16" fmla="*/ 539603 w 886225"/>
              <a:gd name="connsiteY16" fmla="*/ 6928 h 739230"/>
              <a:gd name="connsiteX0" fmla="*/ 539603 w 886225"/>
              <a:gd name="connsiteY0" fmla="*/ 6928 h 739230"/>
              <a:gd name="connsiteX1" fmla="*/ 686669 w 886225"/>
              <a:gd name="connsiteY1" fmla="*/ 56377 h 739230"/>
              <a:gd name="connsiteX2" fmla="*/ 806531 w 886225"/>
              <a:gd name="connsiteY2" fmla="*/ 142858 h 739230"/>
              <a:gd name="connsiteX3" fmla="*/ 874551 w 886225"/>
              <a:gd name="connsiteY3" fmla="*/ 304839 h 739230"/>
              <a:gd name="connsiteX4" fmla="*/ 885233 w 886225"/>
              <a:gd name="connsiteY4" fmla="*/ 415309 h 739230"/>
              <a:gd name="connsiteX5" fmla="*/ 872249 w 886225"/>
              <a:gd name="connsiteY5" fmla="*/ 536439 h 739230"/>
              <a:gd name="connsiteX6" fmla="*/ 795476 w 886225"/>
              <a:gd name="connsiteY6" fmla="*/ 513565 h 739230"/>
              <a:gd name="connsiteX7" fmla="*/ 768089 w 886225"/>
              <a:gd name="connsiteY7" fmla="*/ 615024 h 739230"/>
              <a:gd name="connsiteX8" fmla="*/ 651628 w 886225"/>
              <a:gd name="connsiteY8" fmla="*/ 699165 h 739230"/>
              <a:gd name="connsiteX9" fmla="*/ 468180 w 886225"/>
              <a:gd name="connsiteY9" fmla="*/ 739230 h 739230"/>
              <a:gd name="connsiteX10" fmla="*/ 249816 w 886225"/>
              <a:gd name="connsiteY10" fmla="*/ 698286 h 739230"/>
              <a:gd name="connsiteX11" fmla="*/ 99690 w 886225"/>
              <a:gd name="connsiteY11" fmla="*/ 584040 h 739230"/>
              <a:gd name="connsiteX12" fmla="*/ 4156 w 886225"/>
              <a:gd name="connsiteY12" fmla="*/ 374259 h 739230"/>
              <a:gd name="connsiteX13" fmla="*/ 31451 w 886225"/>
              <a:gd name="connsiteY13" fmla="*/ 182031 h 739230"/>
              <a:gd name="connsiteX14" fmla="*/ 158717 w 886225"/>
              <a:gd name="connsiteY14" fmla="*/ 70882 h 739230"/>
              <a:gd name="connsiteX15" fmla="*/ 284048 w 886225"/>
              <a:gd name="connsiteY15" fmla="*/ 13763 h 739230"/>
              <a:gd name="connsiteX16" fmla="*/ 392189 w 886225"/>
              <a:gd name="connsiteY16" fmla="*/ 573 h 739230"/>
              <a:gd name="connsiteX17" fmla="*/ 539603 w 886225"/>
              <a:gd name="connsiteY17" fmla="*/ 6928 h 739230"/>
              <a:gd name="connsiteX0" fmla="*/ 539603 w 889579"/>
              <a:gd name="connsiteY0" fmla="*/ 6928 h 739230"/>
              <a:gd name="connsiteX1" fmla="*/ 686669 w 889579"/>
              <a:gd name="connsiteY1" fmla="*/ 56377 h 739230"/>
              <a:gd name="connsiteX2" fmla="*/ 806531 w 889579"/>
              <a:gd name="connsiteY2" fmla="*/ 142858 h 739230"/>
              <a:gd name="connsiteX3" fmla="*/ 874551 w 889579"/>
              <a:gd name="connsiteY3" fmla="*/ 304839 h 739230"/>
              <a:gd name="connsiteX4" fmla="*/ 885233 w 889579"/>
              <a:gd name="connsiteY4" fmla="*/ 415309 h 739230"/>
              <a:gd name="connsiteX5" fmla="*/ 826529 w 889579"/>
              <a:gd name="connsiteY5" fmla="*/ 451301 h 739230"/>
              <a:gd name="connsiteX6" fmla="*/ 795476 w 889579"/>
              <a:gd name="connsiteY6" fmla="*/ 513565 h 739230"/>
              <a:gd name="connsiteX7" fmla="*/ 768089 w 889579"/>
              <a:gd name="connsiteY7" fmla="*/ 615024 h 739230"/>
              <a:gd name="connsiteX8" fmla="*/ 651628 w 889579"/>
              <a:gd name="connsiteY8" fmla="*/ 699165 h 739230"/>
              <a:gd name="connsiteX9" fmla="*/ 468180 w 889579"/>
              <a:gd name="connsiteY9" fmla="*/ 739230 h 739230"/>
              <a:gd name="connsiteX10" fmla="*/ 249816 w 889579"/>
              <a:gd name="connsiteY10" fmla="*/ 698286 h 739230"/>
              <a:gd name="connsiteX11" fmla="*/ 99690 w 889579"/>
              <a:gd name="connsiteY11" fmla="*/ 584040 h 739230"/>
              <a:gd name="connsiteX12" fmla="*/ 4156 w 889579"/>
              <a:gd name="connsiteY12" fmla="*/ 374259 h 739230"/>
              <a:gd name="connsiteX13" fmla="*/ 31451 w 889579"/>
              <a:gd name="connsiteY13" fmla="*/ 182031 h 739230"/>
              <a:gd name="connsiteX14" fmla="*/ 158717 w 889579"/>
              <a:gd name="connsiteY14" fmla="*/ 70882 h 739230"/>
              <a:gd name="connsiteX15" fmla="*/ 284048 w 889579"/>
              <a:gd name="connsiteY15" fmla="*/ 13763 h 739230"/>
              <a:gd name="connsiteX16" fmla="*/ 392189 w 889579"/>
              <a:gd name="connsiteY16" fmla="*/ 573 h 739230"/>
              <a:gd name="connsiteX17" fmla="*/ 539603 w 889579"/>
              <a:gd name="connsiteY17" fmla="*/ 6928 h 739230"/>
              <a:gd name="connsiteX0" fmla="*/ 539603 w 882242"/>
              <a:gd name="connsiteY0" fmla="*/ 6928 h 739230"/>
              <a:gd name="connsiteX1" fmla="*/ 686669 w 882242"/>
              <a:gd name="connsiteY1" fmla="*/ 56377 h 739230"/>
              <a:gd name="connsiteX2" fmla="*/ 806531 w 882242"/>
              <a:gd name="connsiteY2" fmla="*/ 142858 h 739230"/>
              <a:gd name="connsiteX3" fmla="*/ 874551 w 882242"/>
              <a:gd name="connsiteY3" fmla="*/ 304839 h 739230"/>
              <a:gd name="connsiteX4" fmla="*/ 869993 w 882242"/>
              <a:gd name="connsiteY4" fmla="*/ 360220 h 739230"/>
              <a:gd name="connsiteX5" fmla="*/ 826529 w 882242"/>
              <a:gd name="connsiteY5" fmla="*/ 451301 h 739230"/>
              <a:gd name="connsiteX6" fmla="*/ 795476 w 882242"/>
              <a:gd name="connsiteY6" fmla="*/ 513565 h 739230"/>
              <a:gd name="connsiteX7" fmla="*/ 768089 w 882242"/>
              <a:gd name="connsiteY7" fmla="*/ 615024 h 739230"/>
              <a:gd name="connsiteX8" fmla="*/ 651628 w 882242"/>
              <a:gd name="connsiteY8" fmla="*/ 699165 h 739230"/>
              <a:gd name="connsiteX9" fmla="*/ 468180 w 882242"/>
              <a:gd name="connsiteY9" fmla="*/ 739230 h 739230"/>
              <a:gd name="connsiteX10" fmla="*/ 249816 w 882242"/>
              <a:gd name="connsiteY10" fmla="*/ 698286 h 739230"/>
              <a:gd name="connsiteX11" fmla="*/ 99690 w 882242"/>
              <a:gd name="connsiteY11" fmla="*/ 584040 h 739230"/>
              <a:gd name="connsiteX12" fmla="*/ 4156 w 882242"/>
              <a:gd name="connsiteY12" fmla="*/ 374259 h 739230"/>
              <a:gd name="connsiteX13" fmla="*/ 31451 w 882242"/>
              <a:gd name="connsiteY13" fmla="*/ 182031 h 739230"/>
              <a:gd name="connsiteX14" fmla="*/ 158717 w 882242"/>
              <a:gd name="connsiteY14" fmla="*/ 70882 h 739230"/>
              <a:gd name="connsiteX15" fmla="*/ 284048 w 882242"/>
              <a:gd name="connsiteY15" fmla="*/ 13763 h 739230"/>
              <a:gd name="connsiteX16" fmla="*/ 392189 w 882242"/>
              <a:gd name="connsiteY16" fmla="*/ 573 h 739230"/>
              <a:gd name="connsiteX17" fmla="*/ 539603 w 882242"/>
              <a:gd name="connsiteY17" fmla="*/ 6928 h 739230"/>
              <a:gd name="connsiteX0" fmla="*/ 539603 w 870092"/>
              <a:gd name="connsiteY0" fmla="*/ 6928 h 739230"/>
              <a:gd name="connsiteX1" fmla="*/ 686669 w 870092"/>
              <a:gd name="connsiteY1" fmla="*/ 56377 h 739230"/>
              <a:gd name="connsiteX2" fmla="*/ 806531 w 870092"/>
              <a:gd name="connsiteY2" fmla="*/ 142858 h 739230"/>
              <a:gd name="connsiteX3" fmla="*/ 836451 w 870092"/>
              <a:gd name="connsiteY3" fmla="*/ 254758 h 739230"/>
              <a:gd name="connsiteX4" fmla="*/ 869993 w 870092"/>
              <a:gd name="connsiteY4" fmla="*/ 360220 h 739230"/>
              <a:gd name="connsiteX5" fmla="*/ 826529 w 870092"/>
              <a:gd name="connsiteY5" fmla="*/ 451301 h 739230"/>
              <a:gd name="connsiteX6" fmla="*/ 795476 w 870092"/>
              <a:gd name="connsiteY6" fmla="*/ 513565 h 739230"/>
              <a:gd name="connsiteX7" fmla="*/ 768089 w 870092"/>
              <a:gd name="connsiteY7" fmla="*/ 615024 h 739230"/>
              <a:gd name="connsiteX8" fmla="*/ 651628 w 870092"/>
              <a:gd name="connsiteY8" fmla="*/ 699165 h 739230"/>
              <a:gd name="connsiteX9" fmla="*/ 468180 w 870092"/>
              <a:gd name="connsiteY9" fmla="*/ 739230 h 739230"/>
              <a:gd name="connsiteX10" fmla="*/ 249816 w 870092"/>
              <a:gd name="connsiteY10" fmla="*/ 698286 h 739230"/>
              <a:gd name="connsiteX11" fmla="*/ 99690 w 870092"/>
              <a:gd name="connsiteY11" fmla="*/ 584040 h 739230"/>
              <a:gd name="connsiteX12" fmla="*/ 4156 w 870092"/>
              <a:gd name="connsiteY12" fmla="*/ 374259 h 739230"/>
              <a:gd name="connsiteX13" fmla="*/ 31451 w 870092"/>
              <a:gd name="connsiteY13" fmla="*/ 182031 h 739230"/>
              <a:gd name="connsiteX14" fmla="*/ 158717 w 870092"/>
              <a:gd name="connsiteY14" fmla="*/ 70882 h 739230"/>
              <a:gd name="connsiteX15" fmla="*/ 284048 w 870092"/>
              <a:gd name="connsiteY15" fmla="*/ 13763 h 739230"/>
              <a:gd name="connsiteX16" fmla="*/ 392189 w 870092"/>
              <a:gd name="connsiteY16" fmla="*/ 573 h 739230"/>
              <a:gd name="connsiteX17" fmla="*/ 539603 w 870092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68089 w 848679"/>
              <a:gd name="connsiteY7" fmla="*/ 615024 h 739230"/>
              <a:gd name="connsiteX8" fmla="*/ 65162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37609 w 848679"/>
              <a:gd name="connsiteY7" fmla="*/ 625040 h 739230"/>
              <a:gd name="connsiteX8" fmla="*/ 65162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39230"/>
              <a:gd name="connsiteX1" fmla="*/ 686669 w 848679"/>
              <a:gd name="connsiteY1" fmla="*/ 56377 h 739230"/>
              <a:gd name="connsiteX2" fmla="*/ 806531 w 848679"/>
              <a:gd name="connsiteY2" fmla="*/ 142858 h 739230"/>
              <a:gd name="connsiteX3" fmla="*/ 836451 w 848679"/>
              <a:gd name="connsiteY3" fmla="*/ 254758 h 739230"/>
              <a:gd name="connsiteX4" fmla="*/ 847133 w 848679"/>
              <a:gd name="connsiteY4" fmla="*/ 360220 h 739230"/>
              <a:gd name="connsiteX5" fmla="*/ 826529 w 848679"/>
              <a:gd name="connsiteY5" fmla="*/ 451301 h 739230"/>
              <a:gd name="connsiteX6" fmla="*/ 795476 w 848679"/>
              <a:gd name="connsiteY6" fmla="*/ 513565 h 739230"/>
              <a:gd name="connsiteX7" fmla="*/ 737609 w 848679"/>
              <a:gd name="connsiteY7" fmla="*/ 625040 h 739230"/>
              <a:gd name="connsiteX8" fmla="*/ 583048 w 848679"/>
              <a:gd name="connsiteY8" fmla="*/ 699165 h 739230"/>
              <a:gd name="connsiteX9" fmla="*/ 468180 w 848679"/>
              <a:gd name="connsiteY9" fmla="*/ 739230 h 739230"/>
              <a:gd name="connsiteX10" fmla="*/ 249816 w 848679"/>
              <a:gd name="connsiteY10" fmla="*/ 698286 h 739230"/>
              <a:gd name="connsiteX11" fmla="*/ 99690 w 848679"/>
              <a:gd name="connsiteY11" fmla="*/ 584040 h 739230"/>
              <a:gd name="connsiteX12" fmla="*/ 4156 w 848679"/>
              <a:gd name="connsiteY12" fmla="*/ 374259 h 739230"/>
              <a:gd name="connsiteX13" fmla="*/ 31451 w 848679"/>
              <a:gd name="connsiteY13" fmla="*/ 182031 h 739230"/>
              <a:gd name="connsiteX14" fmla="*/ 158717 w 848679"/>
              <a:gd name="connsiteY14" fmla="*/ 70882 h 739230"/>
              <a:gd name="connsiteX15" fmla="*/ 284048 w 848679"/>
              <a:gd name="connsiteY15" fmla="*/ 13763 h 739230"/>
              <a:gd name="connsiteX16" fmla="*/ 392189 w 848679"/>
              <a:gd name="connsiteY16" fmla="*/ 573 h 739230"/>
              <a:gd name="connsiteX17" fmla="*/ 539603 w 848679"/>
              <a:gd name="connsiteY17" fmla="*/ 6928 h 739230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13565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83678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83678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825956 w 848679"/>
              <a:gd name="connsiteY6" fmla="*/ 563646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1"/>
              <a:gd name="connsiteX1" fmla="*/ 686669 w 848679"/>
              <a:gd name="connsiteY1" fmla="*/ 56377 h 719201"/>
              <a:gd name="connsiteX2" fmla="*/ 806531 w 848679"/>
              <a:gd name="connsiteY2" fmla="*/ 142858 h 719201"/>
              <a:gd name="connsiteX3" fmla="*/ 836451 w 848679"/>
              <a:gd name="connsiteY3" fmla="*/ 254758 h 719201"/>
              <a:gd name="connsiteX4" fmla="*/ 847133 w 848679"/>
              <a:gd name="connsiteY4" fmla="*/ 360220 h 719201"/>
              <a:gd name="connsiteX5" fmla="*/ 826529 w 848679"/>
              <a:gd name="connsiteY5" fmla="*/ 451301 h 719201"/>
              <a:gd name="connsiteX6" fmla="*/ 795476 w 848679"/>
              <a:gd name="connsiteY6" fmla="*/ 563646 h 719201"/>
              <a:gd name="connsiteX7" fmla="*/ 737609 w 848679"/>
              <a:gd name="connsiteY7" fmla="*/ 625040 h 719201"/>
              <a:gd name="connsiteX8" fmla="*/ 583048 w 848679"/>
              <a:gd name="connsiteY8" fmla="*/ 699165 h 719201"/>
              <a:gd name="connsiteX9" fmla="*/ 414840 w 848679"/>
              <a:gd name="connsiteY9" fmla="*/ 719198 h 719201"/>
              <a:gd name="connsiteX10" fmla="*/ 249816 w 848679"/>
              <a:gd name="connsiteY10" fmla="*/ 698286 h 719201"/>
              <a:gd name="connsiteX11" fmla="*/ 99690 w 848679"/>
              <a:gd name="connsiteY11" fmla="*/ 584040 h 719201"/>
              <a:gd name="connsiteX12" fmla="*/ 4156 w 848679"/>
              <a:gd name="connsiteY12" fmla="*/ 374259 h 719201"/>
              <a:gd name="connsiteX13" fmla="*/ 31451 w 848679"/>
              <a:gd name="connsiteY13" fmla="*/ 182031 h 719201"/>
              <a:gd name="connsiteX14" fmla="*/ 158717 w 848679"/>
              <a:gd name="connsiteY14" fmla="*/ 70882 h 719201"/>
              <a:gd name="connsiteX15" fmla="*/ 284048 w 848679"/>
              <a:gd name="connsiteY15" fmla="*/ 13763 h 719201"/>
              <a:gd name="connsiteX16" fmla="*/ 392189 w 848679"/>
              <a:gd name="connsiteY16" fmla="*/ 573 h 719201"/>
              <a:gd name="connsiteX17" fmla="*/ 539603 w 848679"/>
              <a:gd name="connsiteY17" fmla="*/ 6928 h 719201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795476 w 848679"/>
              <a:gd name="connsiteY6" fmla="*/ 563646 h 719200"/>
              <a:gd name="connsiteX7" fmla="*/ 691889 w 848679"/>
              <a:gd name="connsiteY7" fmla="*/ 645073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795476 w 848679"/>
              <a:gd name="connsiteY6" fmla="*/ 563646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33576 w 848679"/>
              <a:gd name="connsiteY6" fmla="*/ 553630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10716 w 848679"/>
              <a:gd name="connsiteY6" fmla="*/ 553630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949357"/>
              <a:gd name="connsiteY0" fmla="*/ 6928 h 733921"/>
              <a:gd name="connsiteX1" fmla="*/ 686669 w 949357"/>
              <a:gd name="connsiteY1" fmla="*/ 56377 h 733921"/>
              <a:gd name="connsiteX2" fmla="*/ 806531 w 949357"/>
              <a:gd name="connsiteY2" fmla="*/ 142858 h 733921"/>
              <a:gd name="connsiteX3" fmla="*/ 836451 w 949357"/>
              <a:gd name="connsiteY3" fmla="*/ 254758 h 733921"/>
              <a:gd name="connsiteX4" fmla="*/ 847133 w 949357"/>
              <a:gd name="connsiteY4" fmla="*/ 360220 h 733921"/>
              <a:gd name="connsiteX5" fmla="*/ 826529 w 949357"/>
              <a:gd name="connsiteY5" fmla="*/ 451301 h 733921"/>
              <a:gd name="connsiteX6" fmla="*/ 947876 w 949357"/>
              <a:gd name="connsiteY6" fmla="*/ 733921 h 733921"/>
              <a:gd name="connsiteX7" fmla="*/ 714749 w 949357"/>
              <a:gd name="connsiteY7" fmla="*/ 635057 h 733921"/>
              <a:gd name="connsiteX8" fmla="*/ 583048 w 949357"/>
              <a:gd name="connsiteY8" fmla="*/ 699165 h 733921"/>
              <a:gd name="connsiteX9" fmla="*/ 414840 w 949357"/>
              <a:gd name="connsiteY9" fmla="*/ 719198 h 733921"/>
              <a:gd name="connsiteX10" fmla="*/ 249816 w 949357"/>
              <a:gd name="connsiteY10" fmla="*/ 698286 h 733921"/>
              <a:gd name="connsiteX11" fmla="*/ 99690 w 949357"/>
              <a:gd name="connsiteY11" fmla="*/ 584040 h 733921"/>
              <a:gd name="connsiteX12" fmla="*/ 4156 w 949357"/>
              <a:gd name="connsiteY12" fmla="*/ 374259 h 733921"/>
              <a:gd name="connsiteX13" fmla="*/ 31451 w 949357"/>
              <a:gd name="connsiteY13" fmla="*/ 182031 h 733921"/>
              <a:gd name="connsiteX14" fmla="*/ 158717 w 949357"/>
              <a:gd name="connsiteY14" fmla="*/ 70882 h 733921"/>
              <a:gd name="connsiteX15" fmla="*/ 284048 w 949357"/>
              <a:gd name="connsiteY15" fmla="*/ 13763 h 733921"/>
              <a:gd name="connsiteX16" fmla="*/ 392189 w 949357"/>
              <a:gd name="connsiteY16" fmla="*/ 573 h 733921"/>
              <a:gd name="connsiteX17" fmla="*/ 539603 w 949357"/>
              <a:gd name="connsiteY17" fmla="*/ 6928 h 733921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10716 w 848679"/>
              <a:gd name="connsiteY6" fmla="*/ 583678 h 719200"/>
              <a:gd name="connsiteX7" fmla="*/ 714749 w 848679"/>
              <a:gd name="connsiteY7" fmla="*/ 635057 h 719200"/>
              <a:gd name="connsiteX8" fmla="*/ 583048 w 848679"/>
              <a:gd name="connsiteY8" fmla="*/ 699165 h 719200"/>
              <a:gd name="connsiteX9" fmla="*/ 414840 w 848679"/>
              <a:gd name="connsiteY9" fmla="*/ 719198 h 719200"/>
              <a:gd name="connsiteX10" fmla="*/ 249816 w 848679"/>
              <a:gd name="connsiteY10" fmla="*/ 698286 h 719200"/>
              <a:gd name="connsiteX11" fmla="*/ 99690 w 848679"/>
              <a:gd name="connsiteY11" fmla="*/ 584040 h 719200"/>
              <a:gd name="connsiteX12" fmla="*/ 4156 w 848679"/>
              <a:gd name="connsiteY12" fmla="*/ 374259 h 719200"/>
              <a:gd name="connsiteX13" fmla="*/ 31451 w 848679"/>
              <a:gd name="connsiteY13" fmla="*/ 182031 h 719200"/>
              <a:gd name="connsiteX14" fmla="*/ 158717 w 848679"/>
              <a:gd name="connsiteY14" fmla="*/ 70882 h 719200"/>
              <a:gd name="connsiteX15" fmla="*/ 284048 w 848679"/>
              <a:gd name="connsiteY15" fmla="*/ 13763 h 719200"/>
              <a:gd name="connsiteX16" fmla="*/ 392189 w 848679"/>
              <a:gd name="connsiteY16" fmla="*/ 573 h 719200"/>
              <a:gd name="connsiteX17" fmla="*/ 539603 w 848679"/>
              <a:gd name="connsiteY17" fmla="*/ 6928 h 719200"/>
              <a:gd name="connsiteX0" fmla="*/ 539603 w 856574"/>
              <a:gd name="connsiteY0" fmla="*/ 6928 h 719200"/>
              <a:gd name="connsiteX1" fmla="*/ 686669 w 856574"/>
              <a:gd name="connsiteY1" fmla="*/ 56377 h 719200"/>
              <a:gd name="connsiteX2" fmla="*/ 806531 w 856574"/>
              <a:gd name="connsiteY2" fmla="*/ 142858 h 719200"/>
              <a:gd name="connsiteX3" fmla="*/ 836451 w 856574"/>
              <a:gd name="connsiteY3" fmla="*/ 254758 h 719200"/>
              <a:gd name="connsiteX4" fmla="*/ 847133 w 856574"/>
              <a:gd name="connsiteY4" fmla="*/ 360220 h 719200"/>
              <a:gd name="connsiteX5" fmla="*/ 826529 w 856574"/>
              <a:gd name="connsiteY5" fmla="*/ 451301 h 719200"/>
              <a:gd name="connsiteX6" fmla="*/ 856437 w 856574"/>
              <a:gd name="connsiteY6" fmla="*/ 468494 h 719200"/>
              <a:gd name="connsiteX7" fmla="*/ 810716 w 856574"/>
              <a:gd name="connsiteY7" fmla="*/ 583678 h 719200"/>
              <a:gd name="connsiteX8" fmla="*/ 714749 w 856574"/>
              <a:gd name="connsiteY8" fmla="*/ 635057 h 719200"/>
              <a:gd name="connsiteX9" fmla="*/ 583048 w 856574"/>
              <a:gd name="connsiteY9" fmla="*/ 699165 h 719200"/>
              <a:gd name="connsiteX10" fmla="*/ 414840 w 856574"/>
              <a:gd name="connsiteY10" fmla="*/ 719198 h 719200"/>
              <a:gd name="connsiteX11" fmla="*/ 249816 w 856574"/>
              <a:gd name="connsiteY11" fmla="*/ 698286 h 719200"/>
              <a:gd name="connsiteX12" fmla="*/ 99690 w 856574"/>
              <a:gd name="connsiteY12" fmla="*/ 584040 h 719200"/>
              <a:gd name="connsiteX13" fmla="*/ 4156 w 856574"/>
              <a:gd name="connsiteY13" fmla="*/ 374259 h 719200"/>
              <a:gd name="connsiteX14" fmla="*/ 31451 w 856574"/>
              <a:gd name="connsiteY14" fmla="*/ 182031 h 719200"/>
              <a:gd name="connsiteX15" fmla="*/ 158717 w 856574"/>
              <a:gd name="connsiteY15" fmla="*/ 70882 h 719200"/>
              <a:gd name="connsiteX16" fmla="*/ 284048 w 856574"/>
              <a:gd name="connsiteY16" fmla="*/ 13763 h 719200"/>
              <a:gd name="connsiteX17" fmla="*/ 392189 w 856574"/>
              <a:gd name="connsiteY17" fmla="*/ 573 h 719200"/>
              <a:gd name="connsiteX18" fmla="*/ 539603 w 856574"/>
              <a:gd name="connsiteY18" fmla="*/ 6928 h 719200"/>
              <a:gd name="connsiteX0" fmla="*/ 539603 w 848679"/>
              <a:gd name="connsiteY0" fmla="*/ 6928 h 719200"/>
              <a:gd name="connsiteX1" fmla="*/ 686669 w 848679"/>
              <a:gd name="connsiteY1" fmla="*/ 56377 h 719200"/>
              <a:gd name="connsiteX2" fmla="*/ 806531 w 848679"/>
              <a:gd name="connsiteY2" fmla="*/ 142858 h 719200"/>
              <a:gd name="connsiteX3" fmla="*/ 836451 w 848679"/>
              <a:gd name="connsiteY3" fmla="*/ 254758 h 719200"/>
              <a:gd name="connsiteX4" fmla="*/ 847133 w 848679"/>
              <a:gd name="connsiteY4" fmla="*/ 360220 h 719200"/>
              <a:gd name="connsiteX5" fmla="*/ 826529 w 848679"/>
              <a:gd name="connsiteY5" fmla="*/ 451301 h 719200"/>
              <a:gd name="connsiteX6" fmla="*/ 841197 w 848679"/>
              <a:gd name="connsiteY6" fmla="*/ 508559 h 719200"/>
              <a:gd name="connsiteX7" fmla="*/ 810716 w 848679"/>
              <a:gd name="connsiteY7" fmla="*/ 583678 h 719200"/>
              <a:gd name="connsiteX8" fmla="*/ 714749 w 848679"/>
              <a:gd name="connsiteY8" fmla="*/ 635057 h 719200"/>
              <a:gd name="connsiteX9" fmla="*/ 583048 w 848679"/>
              <a:gd name="connsiteY9" fmla="*/ 699165 h 719200"/>
              <a:gd name="connsiteX10" fmla="*/ 414840 w 848679"/>
              <a:gd name="connsiteY10" fmla="*/ 719198 h 719200"/>
              <a:gd name="connsiteX11" fmla="*/ 249816 w 848679"/>
              <a:gd name="connsiteY11" fmla="*/ 698286 h 719200"/>
              <a:gd name="connsiteX12" fmla="*/ 99690 w 848679"/>
              <a:gd name="connsiteY12" fmla="*/ 584040 h 719200"/>
              <a:gd name="connsiteX13" fmla="*/ 4156 w 848679"/>
              <a:gd name="connsiteY13" fmla="*/ 374259 h 719200"/>
              <a:gd name="connsiteX14" fmla="*/ 31451 w 848679"/>
              <a:gd name="connsiteY14" fmla="*/ 182031 h 719200"/>
              <a:gd name="connsiteX15" fmla="*/ 158717 w 848679"/>
              <a:gd name="connsiteY15" fmla="*/ 70882 h 719200"/>
              <a:gd name="connsiteX16" fmla="*/ 284048 w 848679"/>
              <a:gd name="connsiteY16" fmla="*/ 13763 h 719200"/>
              <a:gd name="connsiteX17" fmla="*/ 392189 w 848679"/>
              <a:gd name="connsiteY17" fmla="*/ 573 h 719200"/>
              <a:gd name="connsiteX18" fmla="*/ 539603 w 848679"/>
              <a:gd name="connsiteY18" fmla="*/ 6928 h 719200"/>
              <a:gd name="connsiteX0" fmla="*/ 539603 w 848125"/>
              <a:gd name="connsiteY0" fmla="*/ 6928 h 719200"/>
              <a:gd name="connsiteX1" fmla="*/ 686669 w 848125"/>
              <a:gd name="connsiteY1" fmla="*/ 56377 h 719200"/>
              <a:gd name="connsiteX2" fmla="*/ 806531 w 848125"/>
              <a:gd name="connsiteY2" fmla="*/ 142858 h 719200"/>
              <a:gd name="connsiteX3" fmla="*/ 836451 w 848125"/>
              <a:gd name="connsiteY3" fmla="*/ 254758 h 719200"/>
              <a:gd name="connsiteX4" fmla="*/ 847133 w 848125"/>
              <a:gd name="connsiteY4" fmla="*/ 360220 h 719200"/>
              <a:gd name="connsiteX5" fmla="*/ 834149 w 848125"/>
              <a:gd name="connsiteY5" fmla="*/ 426261 h 719200"/>
              <a:gd name="connsiteX6" fmla="*/ 841197 w 848125"/>
              <a:gd name="connsiteY6" fmla="*/ 508559 h 719200"/>
              <a:gd name="connsiteX7" fmla="*/ 810716 w 848125"/>
              <a:gd name="connsiteY7" fmla="*/ 583678 h 719200"/>
              <a:gd name="connsiteX8" fmla="*/ 714749 w 848125"/>
              <a:gd name="connsiteY8" fmla="*/ 635057 h 719200"/>
              <a:gd name="connsiteX9" fmla="*/ 583048 w 848125"/>
              <a:gd name="connsiteY9" fmla="*/ 699165 h 719200"/>
              <a:gd name="connsiteX10" fmla="*/ 414840 w 848125"/>
              <a:gd name="connsiteY10" fmla="*/ 719198 h 719200"/>
              <a:gd name="connsiteX11" fmla="*/ 249816 w 848125"/>
              <a:gd name="connsiteY11" fmla="*/ 698286 h 719200"/>
              <a:gd name="connsiteX12" fmla="*/ 99690 w 848125"/>
              <a:gd name="connsiteY12" fmla="*/ 584040 h 719200"/>
              <a:gd name="connsiteX13" fmla="*/ 4156 w 848125"/>
              <a:gd name="connsiteY13" fmla="*/ 374259 h 719200"/>
              <a:gd name="connsiteX14" fmla="*/ 31451 w 848125"/>
              <a:gd name="connsiteY14" fmla="*/ 182031 h 719200"/>
              <a:gd name="connsiteX15" fmla="*/ 158717 w 848125"/>
              <a:gd name="connsiteY15" fmla="*/ 70882 h 719200"/>
              <a:gd name="connsiteX16" fmla="*/ 284048 w 848125"/>
              <a:gd name="connsiteY16" fmla="*/ 13763 h 719200"/>
              <a:gd name="connsiteX17" fmla="*/ 392189 w 848125"/>
              <a:gd name="connsiteY17" fmla="*/ 573 h 719200"/>
              <a:gd name="connsiteX18" fmla="*/ 539603 w 848125"/>
              <a:gd name="connsiteY18" fmla="*/ 6928 h 719200"/>
              <a:gd name="connsiteX0" fmla="*/ 539603 w 848125"/>
              <a:gd name="connsiteY0" fmla="*/ 6928 h 719200"/>
              <a:gd name="connsiteX1" fmla="*/ 686669 w 848125"/>
              <a:gd name="connsiteY1" fmla="*/ 56377 h 719200"/>
              <a:gd name="connsiteX2" fmla="*/ 806531 w 848125"/>
              <a:gd name="connsiteY2" fmla="*/ 142858 h 719200"/>
              <a:gd name="connsiteX3" fmla="*/ 836451 w 848125"/>
              <a:gd name="connsiteY3" fmla="*/ 254758 h 719200"/>
              <a:gd name="connsiteX4" fmla="*/ 847133 w 848125"/>
              <a:gd name="connsiteY4" fmla="*/ 360220 h 719200"/>
              <a:gd name="connsiteX5" fmla="*/ 834149 w 848125"/>
              <a:gd name="connsiteY5" fmla="*/ 426261 h 719200"/>
              <a:gd name="connsiteX6" fmla="*/ 810716 w 848125"/>
              <a:gd name="connsiteY6" fmla="*/ 583678 h 719200"/>
              <a:gd name="connsiteX7" fmla="*/ 714749 w 848125"/>
              <a:gd name="connsiteY7" fmla="*/ 635057 h 719200"/>
              <a:gd name="connsiteX8" fmla="*/ 583048 w 848125"/>
              <a:gd name="connsiteY8" fmla="*/ 699165 h 719200"/>
              <a:gd name="connsiteX9" fmla="*/ 414840 w 848125"/>
              <a:gd name="connsiteY9" fmla="*/ 719198 h 719200"/>
              <a:gd name="connsiteX10" fmla="*/ 249816 w 848125"/>
              <a:gd name="connsiteY10" fmla="*/ 698286 h 719200"/>
              <a:gd name="connsiteX11" fmla="*/ 99690 w 848125"/>
              <a:gd name="connsiteY11" fmla="*/ 584040 h 719200"/>
              <a:gd name="connsiteX12" fmla="*/ 4156 w 848125"/>
              <a:gd name="connsiteY12" fmla="*/ 374259 h 719200"/>
              <a:gd name="connsiteX13" fmla="*/ 31451 w 848125"/>
              <a:gd name="connsiteY13" fmla="*/ 182031 h 719200"/>
              <a:gd name="connsiteX14" fmla="*/ 158717 w 848125"/>
              <a:gd name="connsiteY14" fmla="*/ 70882 h 719200"/>
              <a:gd name="connsiteX15" fmla="*/ 284048 w 848125"/>
              <a:gd name="connsiteY15" fmla="*/ 13763 h 719200"/>
              <a:gd name="connsiteX16" fmla="*/ 392189 w 848125"/>
              <a:gd name="connsiteY16" fmla="*/ 573 h 719200"/>
              <a:gd name="connsiteX17" fmla="*/ 539603 w 848125"/>
              <a:gd name="connsiteY17" fmla="*/ 6928 h 719200"/>
              <a:gd name="connsiteX0" fmla="*/ 539603 w 848125"/>
              <a:gd name="connsiteY0" fmla="*/ 6928 h 719199"/>
              <a:gd name="connsiteX1" fmla="*/ 686669 w 848125"/>
              <a:gd name="connsiteY1" fmla="*/ 56377 h 719199"/>
              <a:gd name="connsiteX2" fmla="*/ 806531 w 848125"/>
              <a:gd name="connsiteY2" fmla="*/ 142858 h 719199"/>
              <a:gd name="connsiteX3" fmla="*/ 836451 w 848125"/>
              <a:gd name="connsiteY3" fmla="*/ 254758 h 719199"/>
              <a:gd name="connsiteX4" fmla="*/ 847133 w 848125"/>
              <a:gd name="connsiteY4" fmla="*/ 360220 h 719199"/>
              <a:gd name="connsiteX5" fmla="*/ 834149 w 848125"/>
              <a:gd name="connsiteY5" fmla="*/ 426261 h 719199"/>
              <a:gd name="connsiteX6" fmla="*/ 810716 w 848125"/>
              <a:gd name="connsiteY6" fmla="*/ 583678 h 719199"/>
              <a:gd name="connsiteX7" fmla="*/ 714749 w 848125"/>
              <a:gd name="connsiteY7" fmla="*/ 665105 h 719199"/>
              <a:gd name="connsiteX8" fmla="*/ 583048 w 848125"/>
              <a:gd name="connsiteY8" fmla="*/ 699165 h 719199"/>
              <a:gd name="connsiteX9" fmla="*/ 414840 w 848125"/>
              <a:gd name="connsiteY9" fmla="*/ 719198 h 719199"/>
              <a:gd name="connsiteX10" fmla="*/ 249816 w 848125"/>
              <a:gd name="connsiteY10" fmla="*/ 698286 h 719199"/>
              <a:gd name="connsiteX11" fmla="*/ 99690 w 848125"/>
              <a:gd name="connsiteY11" fmla="*/ 584040 h 719199"/>
              <a:gd name="connsiteX12" fmla="*/ 4156 w 848125"/>
              <a:gd name="connsiteY12" fmla="*/ 374259 h 719199"/>
              <a:gd name="connsiteX13" fmla="*/ 31451 w 848125"/>
              <a:gd name="connsiteY13" fmla="*/ 182031 h 719199"/>
              <a:gd name="connsiteX14" fmla="*/ 158717 w 848125"/>
              <a:gd name="connsiteY14" fmla="*/ 70882 h 719199"/>
              <a:gd name="connsiteX15" fmla="*/ 284048 w 848125"/>
              <a:gd name="connsiteY15" fmla="*/ 13763 h 719199"/>
              <a:gd name="connsiteX16" fmla="*/ 392189 w 848125"/>
              <a:gd name="connsiteY16" fmla="*/ 573 h 719199"/>
              <a:gd name="connsiteX17" fmla="*/ 539603 w 848125"/>
              <a:gd name="connsiteY17" fmla="*/ 6928 h 71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48125" h="719199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81567" y="109795"/>
                  <a:pt x="806531" y="142858"/>
                </a:cubicBezTo>
                <a:cubicBezTo>
                  <a:pt x="831495" y="175921"/>
                  <a:pt x="820529" y="216089"/>
                  <a:pt x="836451" y="254758"/>
                </a:cubicBezTo>
                <a:cubicBezTo>
                  <a:pt x="852373" y="293427"/>
                  <a:pt x="847517" y="331636"/>
                  <a:pt x="847133" y="360220"/>
                </a:cubicBezTo>
                <a:cubicBezTo>
                  <a:pt x="846749" y="388804"/>
                  <a:pt x="840218" y="389018"/>
                  <a:pt x="834149" y="426261"/>
                </a:cubicBezTo>
                <a:cubicBezTo>
                  <a:pt x="828080" y="463504"/>
                  <a:pt x="830616" y="548879"/>
                  <a:pt x="810716" y="583678"/>
                </a:cubicBezTo>
                <a:cubicBezTo>
                  <a:pt x="790816" y="618477"/>
                  <a:pt x="752694" y="645857"/>
                  <a:pt x="714749" y="665105"/>
                </a:cubicBezTo>
                <a:cubicBezTo>
                  <a:pt x="676804" y="684353"/>
                  <a:pt x="633033" y="690150"/>
                  <a:pt x="583048" y="699165"/>
                </a:cubicBezTo>
                <a:cubicBezTo>
                  <a:pt x="533063" y="708181"/>
                  <a:pt x="470379" y="719344"/>
                  <a:pt x="414840" y="719198"/>
                </a:cubicBezTo>
                <a:cubicBezTo>
                  <a:pt x="359301" y="719052"/>
                  <a:pt x="302341" y="720812"/>
                  <a:pt x="249816" y="698286"/>
                </a:cubicBezTo>
                <a:cubicBezTo>
                  <a:pt x="197291" y="675760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6" name="フリーフォーム 65">
            <a:extLst>
              <a:ext uri="{FF2B5EF4-FFF2-40B4-BE49-F238E27FC236}">
                <a16:creationId xmlns:a16="http://schemas.microsoft.com/office/drawing/2014/main" id="{08D7A84D-4A20-4AF1-8CF7-6BA7D7CF3236}"/>
              </a:ext>
            </a:extLst>
          </p:cNvPr>
          <p:cNvSpPr/>
          <p:nvPr/>
        </p:nvSpPr>
        <p:spPr>
          <a:xfrm>
            <a:off x="2030413" y="1012825"/>
            <a:ext cx="1062037" cy="765175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7" name="フリーフォーム 66">
            <a:extLst>
              <a:ext uri="{FF2B5EF4-FFF2-40B4-BE49-F238E27FC236}">
                <a16:creationId xmlns:a16="http://schemas.microsoft.com/office/drawing/2014/main" id="{44927D60-2F4F-4D5D-9A8F-88D77CDDA416}"/>
              </a:ext>
            </a:extLst>
          </p:cNvPr>
          <p:cNvSpPr/>
          <p:nvPr/>
        </p:nvSpPr>
        <p:spPr>
          <a:xfrm rot="1141849">
            <a:off x="3151188" y="776288"/>
            <a:ext cx="871537" cy="785812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392189 w 886225"/>
              <a:gd name="connsiteY14" fmla="*/ 573 h 739668"/>
              <a:gd name="connsiteX15" fmla="*/ 539603 w 886225"/>
              <a:gd name="connsiteY15" fmla="*/ 6928 h 739668"/>
              <a:gd name="connsiteX0" fmla="*/ 539603 w 886225"/>
              <a:gd name="connsiteY0" fmla="*/ 135 h 732875"/>
              <a:gd name="connsiteX1" fmla="*/ 686669 w 886225"/>
              <a:gd name="connsiteY1" fmla="*/ 49584 h 732875"/>
              <a:gd name="connsiteX2" fmla="*/ 806531 w 886225"/>
              <a:gd name="connsiteY2" fmla="*/ 136065 h 732875"/>
              <a:gd name="connsiteX3" fmla="*/ 874551 w 886225"/>
              <a:gd name="connsiteY3" fmla="*/ 298046 h 732875"/>
              <a:gd name="connsiteX4" fmla="*/ 885233 w 886225"/>
              <a:gd name="connsiteY4" fmla="*/ 408516 h 732875"/>
              <a:gd name="connsiteX5" fmla="*/ 872249 w 886225"/>
              <a:gd name="connsiteY5" fmla="*/ 529646 h 732875"/>
              <a:gd name="connsiteX6" fmla="*/ 836669 w 886225"/>
              <a:gd name="connsiteY6" fmla="*/ 623255 h 732875"/>
              <a:gd name="connsiteX7" fmla="*/ 704968 w 886225"/>
              <a:gd name="connsiteY7" fmla="*/ 707396 h 732875"/>
              <a:gd name="connsiteX8" fmla="*/ 468180 w 886225"/>
              <a:gd name="connsiteY8" fmla="*/ 732437 h 732875"/>
              <a:gd name="connsiteX9" fmla="*/ 249816 w 886225"/>
              <a:gd name="connsiteY9" fmla="*/ 691493 h 732875"/>
              <a:gd name="connsiteX10" fmla="*/ 99690 w 886225"/>
              <a:gd name="connsiteY10" fmla="*/ 577247 h 732875"/>
              <a:gd name="connsiteX11" fmla="*/ 4156 w 886225"/>
              <a:gd name="connsiteY11" fmla="*/ 367466 h 732875"/>
              <a:gd name="connsiteX12" fmla="*/ 31451 w 886225"/>
              <a:gd name="connsiteY12" fmla="*/ 175238 h 732875"/>
              <a:gd name="connsiteX13" fmla="*/ 158717 w 886225"/>
              <a:gd name="connsiteY13" fmla="*/ 64089 h 732875"/>
              <a:gd name="connsiteX14" fmla="*/ 539603 w 886225"/>
              <a:gd name="connsiteY14" fmla="*/ 135 h 732875"/>
              <a:gd name="connsiteX0" fmla="*/ 539603 w 886225"/>
              <a:gd name="connsiteY0" fmla="*/ 5076 h 737816"/>
              <a:gd name="connsiteX1" fmla="*/ 686669 w 886225"/>
              <a:gd name="connsiteY1" fmla="*/ 54525 h 737816"/>
              <a:gd name="connsiteX2" fmla="*/ 806531 w 886225"/>
              <a:gd name="connsiteY2" fmla="*/ 141006 h 737816"/>
              <a:gd name="connsiteX3" fmla="*/ 874551 w 886225"/>
              <a:gd name="connsiteY3" fmla="*/ 302987 h 737816"/>
              <a:gd name="connsiteX4" fmla="*/ 885233 w 886225"/>
              <a:gd name="connsiteY4" fmla="*/ 413457 h 737816"/>
              <a:gd name="connsiteX5" fmla="*/ 872249 w 886225"/>
              <a:gd name="connsiteY5" fmla="*/ 534587 h 737816"/>
              <a:gd name="connsiteX6" fmla="*/ 836669 w 886225"/>
              <a:gd name="connsiteY6" fmla="*/ 628196 h 737816"/>
              <a:gd name="connsiteX7" fmla="*/ 704968 w 886225"/>
              <a:gd name="connsiteY7" fmla="*/ 712337 h 737816"/>
              <a:gd name="connsiteX8" fmla="*/ 468180 w 886225"/>
              <a:gd name="connsiteY8" fmla="*/ 737378 h 737816"/>
              <a:gd name="connsiteX9" fmla="*/ 249816 w 886225"/>
              <a:gd name="connsiteY9" fmla="*/ 696434 h 737816"/>
              <a:gd name="connsiteX10" fmla="*/ 99690 w 886225"/>
              <a:gd name="connsiteY10" fmla="*/ 582188 h 737816"/>
              <a:gd name="connsiteX11" fmla="*/ 4156 w 886225"/>
              <a:gd name="connsiteY11" fmla="*/ 372407 h 737816"/>
              <a:gd name="connsiteX12" fmla="*/ 31451 w 886225"/>
              <a:gd name="connsiteY12" fmla="*/ 180179 h 737816"/>
              <a:gd name="connsiteX13" fmla="*/ 539603 w 886225"/>
              <a:gd name="connsiteY13" fmla="*/ 5076 h 737816"/>
              <a:gd name="connsiteX0" fmla="*/ 538683 w 885305"/>
              <a:gd name="connsiteY0" fmla="*/ 5076 h 737816"/>
              <a:gd name="connsiteX1" fmla="*/ 685749 w 885305"/>
              <a:gd name="connsiteY1" fmla="*/ 54525 h 737816"/>
              <a:gd name="connsiteX2" fmla="*/ 805611 w 885305"/>
              <a:gd name="connsiteY2" fmla="*/ 141006 h 737816"/>
              <a:gd name="connsiteX3" fmla="*/ 873631 w 885305"/>
              <a:gd name="connsiteY3" fmla="*/ 302987 h 737816"/>
              <a:gd name="connsiteX4" fmla="*/ 884313 w 885305"/>
              <a:gd name="connsiteY4" fmla="*/ 413457 h 737816"/>
              <a:gd name="connsiteX5" fmla="*/ 871329 w 885305"/>
              <a:gd name="connsiteY5" fmla="*/ 534587 h 737816"/>
              <a:gd name="connsiteX6" fmla="*/ 835749 w 885305"/>
              <a:gd name="connsiteY6" fmla="*/ 628196 h 737816"/>
              <a:gd name="connsiteX7" fmla="*/ 704048 w 885305"/>
              <a:gd name="connsiteY7" fmla="*/ 712337 h 737816"/>
              <a:gd name="connsiteX8" fmla="*/ 467260 w 885305"/>
              <a:gd name="connsiteY8" fmla="*/ 737378 h 737816"/>
              <a:gd name="connsiteX9" fmla="*/ 248896 w 885305"/>
              <a:gd name="connsiteY9" fmla="*/ 696434 h 737816"/>
              <a:gd name="connsiteX10" fmla="*/ 98770 w 885305"/>
              <a:gd name="connsiteY10" fmla="*/ 582188 h 737816"/>
              <a:gd name="connsiteX11" fmla="*/ 3236 w 885305"/>
              <a:gd name="connsiteY11" fmla="*/ 372407 h 737816"/>
              <a:gd name="connsiteX12" fmla="*/ 30531 w 885305"/>
              <a:gd name="connsiteY12" fmla="*/ 180179 h 737816"/>
              <a:gd name="connsiteX13" fmla="*/ 109894 w 885305"/>
              <a:gd name="connsiteY13" fmla="*/ 205831 h 737816"/>
              <a:gd name="connsiteX14" fmla="*/ 538683 w 885305"/>
              <a:gd name="connsiteY14" fmla="*/ 5076 h 737816"/>
              <a:gd name="connsiteX0" fmla="*/ 541869 w 888491"/>
              <a:gd name="connsiteY0" fmla="*/ 5076 h 737816"/>
              <a:gd name="connsiteX1" fmla="*/ 688935 w 888491"/>
              <a:gd name="connsiteY1" fmla="*/ 54525 h 737816"/>
              <a:gd name="connsiteX2" fmla="*/ 808797 w 888491"/>
              <a:gd name="connsiteY2" fmla="*/ 141006 h 737816"/>
              <a:gd name="connsiteX3" fmla="*/ 876817 w 888491"/>
              <a:gd name="connsiteY3" fmla="*/ 302987 h 737816"/>
              <a:gd name="connsiteX4" fmla="*/ 887499 w 888491"/>
              <a:gd name="connsiteY4" fmla="*/ 413457 h 737816"/>
              <a:gd name="connsiteX5" fmla="*/ 874515 w 888491"/>
              <a:gd name="connsiteY5" fmla="*/ 534587 h 737816"/>
              <a:gd name="connsiteX6" fmla="*/ 838935 w 888491"/>
              <a:gd name="connsiteY6" fmla="*/ 628196 h 737816"/>
              <a:gd name="connsiteX7" fmla="*/ 707234 w 888491"/>
              <a:gd name="connsiteY7" fmla="*/ 712337 h 737816"/>
              <a:gd name="connsiteX8" fmla="*/ 470446 w 888491"/>
              <a:gd name="connsiteY8" fmla="*/ 737378 h 737816"/>
              <a:gd name="connsiteX9" fmla="*/ 252082 w 888491"/>
              <a:gd name="connsiteY9" fmla="*/ 696434 h 737816"/>
              <a:gd name="connsiteX10" fmla="*/ 101956 w 888491"/>
              <a:gd name="connsiteY10" fmla="*/ 582188 h 737816"/>
              <a:gd name="connsiteX11" fmla="*/ 6422 w 888491"/>
              <a:gd name="connsiteY11" fmla="*/ 372407 h 737816"/>
              <a:gd name="connsiteX12" fmla="*/ 33717 w 888491"/>
              <a:gd name="connsiteY12" fmla="*/ 180179 h 737816"/>
              <a:gd name="connsiteX13" fmla="*/ 234142 w 888491"/>
              <a:gd name="connsiteY13" fmla="*/ 120598 h 737816"/>
              <a:gd name="connsiteX14" fmla="*/ 541869 w 888491"/>
              <a:gd name="connsiteY14" fmla="*/ 5076 h 737816"/>
              <a:gd name="connsiteX0" fmla="*/ 541869 w 888491"/>
              <a:gd name="connsiteY0" fmla="*/ 5076 h 737816"/>
              <a:gd name="connsiteX1" fmla="*/ 688935 w 888491"/>
              <a:gd name="connsiteY1" fmla="*/ 54525 h 737816"/>
              <a:gd name="connsiteX2" fmla="*/ 808797 w 888491"/>
              <a:gd name="connsiteY2" fmla="*/ 141006 h 737816"/>
              <a:gd name="connsiteX3" fmla="*/ 876817 w 888491"/>
              <a:gd name="connsiteY3" fmla="*/ 302987 h 737816"/>
              <a:gd name="connsiteX4" fmla="*/ 887499 w 888491"/>
              <a:gd name="connsiteY4" fmla="*/ 413457 h 737816"/>
              <a:gd name="connsiteX5" fmla="*/ 874515 w 888491"/>
              <a:gd name="connsiteY5" fmla="*/ 534587 h 737816"/>
              <a:gd name="connsiteX6" fmla="*/ 838935 w 888491"/>
              <a:gd name="connsiteY6" fmla="*/ 628196 h 737816"/>
              <a:gd name="connsiteX7" fmla="*/ 707234 w 888491"/>
              <a:gd name="connsiteY7" fmla="*/ 712337 h 737816"/>
              <a:gd name="connsiteX8" fmla="*/ 470446 w 888491"/>
              <a:gd name="connsiteY8" fmla="*/ 737378 h 737816"/>
              <a:gd name="connsiteX9" fmla="*/ 252082 w 888491"/>
              <a:gd name="connsiteY9" fmla="*/ 696434 h 737816"/>
              <a:gd name="connsiteX10" fmla="*/ 101956 w 888491"/>
              <a:gd name="connsiteY10" fmla="*/ 582188 h 737816"/>
              <a:gd name="connsiteX11" fmla="*/ 6422 w 888491"/>
              <a:gd name="connsiteY11" fmla="*/ 372407 h 737816"/>
              <a:gd name="connsiteX12" fmla="*/ 33717 w 888491"/>
              <a:gd name="connsiteY12" fmla="*/ 180179 h 737816"/>
              <a:gd name="connsiteX13" fmla="*/ 541869 w 888491"/>
              <a:gd name="connsiteY13" fmla="*/ 5076 h 737816"/>
              <a:gd name="connsiteX0" fmla="*/ 535448 w 882070"/>
              <a:gd name="connsiteY0" fmla="*/ 5076 h 737816"/>
              <a:gd name="connsiteX1" fmla="*/ 682514 w 882070"/>
              <a:gd name="connsiteY1" fmla="*/ 54525 h 737816"/>
              <a:gd name="connsiteX2" fmla="*/ 802376 w 882070"/>
              <a:gd name="connsiteY2" fmla="*/ 141006 h 737816"/>
              <a:gd name="connsiteX3" fmla="*/ 870396 w 882070"/>
              <a:gd name="connsiteY3" fmla="*/ 302987 h 737816"/>
              <a:gd name="connsiteX4" fmla="*/ 881078 w 882070"/>
              <a:gd name="connsiteY4" fmla="*/ 413457 h 737816"/>
              <a:gd name="connsiteX5" fmla="*/ 868094 w 882070"/>
              <a:gd name="connsiteY5" fmla="*/ 534587 h 737816"/>
              <a:gd name="connsiteX6" fmla="*/ 832514 w 882070"/>
              <a:gd name="connsiteY6" fmla="*/ 628196 h 737816"/>
              <a:gd name="connsiteX7" fmla="*/ 700813 w 882070"/>
              <a:gd name="connsiteY7" fmla="*/ 712337 h 737816"/>
              <a:gd name="connsiteX8" fmla="*/ 464025 w 882070"/>
              <a:gd name="connsiteY8" fmla="*/ 737378 h 737816"/>
              <a:gd name="connsiteX9" fmla="*/ 245661 w 882070"/>
              <a:gd name="connsiteY9" fmla="*/ 696434 h 737816"/>
              <a:gd name="connsiteX10" fmla="*/ 95535 w 882070"/>
              <a:gd name="connsiteY10" fmla="*/ 582188 h 737816"/>
              <a:gd name="connsiteX11" fmla="*/ 1 w 882070"/>
              <a:gd name="connsiteY11" fmla="*/ 372407 h 737816"/>
              <a:gd name="connsiteX12" fmla="*/ 94873 w 882070"/>
              <a:gd name="connsiteY12" fmla="*/ 216661 h 737816"/>
              <a:gd name="connsiteX13" fmla="*/ 535448 w 882070"/>
              <a:gd name="connsiteY13" fmla="*/ 5076 h 737816"/>
              <a:gd name="connsiteX0" fmla="*/ 535448 w 888614"/>
              <a:gd name="connsiteY0" fmla="*/ 8106 h 740846"/>
              <a:gd name="connsiteX1" fmla="*/ 682514 w 888614"/>
              <a:gd name="connsiteY1" fmla="*/ 57555 h 740846"/>
              <a:gd name="connsiteX2" fmla="*/ 870396 w 888614"/>
              <a:gd name="connsiteY2" fmla="*/ 306017 h 740846"/>
              <a:gd name="connsiteX3" fmla="*/ 881078 w 888614"/>
              <a:gd name="connsiteY3" fmla="*/ 416487 h 740846"/>
              <a:gd name="connsiteX4" fmla="*/ 868094 w 888614"/>
              <a:gd name="connsiteY4" fmla="*/ 537617 h 740846"/>
              <a:gd name="connsiteX5" fmla="*/ 832514 w 888614"/>
              <a:gd name="connsiteY5" fmla="*/ 631226 h 740846"/>
              <a:gd name="connsiteX6" fmla="*/ 700813 w 888614"/>
              <a:gd name="connsiteY6" fmla="*/ 715367 h 740846"/>
              <a:gd name="connsiteX7" fmla="*/ 464025 w 888614"/>
              <a:gd name="connsiteY7" fmla="*/ 740408 h 740846"/>
              <a:gd name="connsiteX8" fmla="*/ 245661 w 888614"/>
              <a:gd name="connsiteY8" fmla="*/ 699464 h 740846"/>
              <a:gd name="connsiteX9" fmla="*/ 95535 w 888614"/>
              <a:gd name="connsiteY9" fmla="*/ 585218 h 740846"/>
              <a:gd name="connsiteX10" fmla="*/ 1 w 888614"/>
              <a:gd name="connsiteY10" fmla="*/ 375437 h 740846"/>
              <a:gd name="connsiteX11" fmla="*/ 94873 w 888614"/>
              <a:gd name="connsiteY11" fmla="*/ 219691 h 740846"/>
              <a:gd name="connsiteX12" fmla="*/ 535448 w 888614"/>
              <a:gd name="connsiteY12" fmla="*/ 8106 h 740846"/>
              <a:gd name="connsiteX0" fmla="*/ 535448 w 893223"/>
              <a:gd name="connsiteY0" fmla="*/ 11622 h 744362"/>
              <a:gd name="connsiteX1" fmla="*/ 682514 w 893223"/>
              <a:gd name="connsiteY1" fmla="*/ 61071 h 744362"/>
              <a:gd name="connsiteX2" fmla="*/ 881078 w 893223"/>
              <a:gd name="connsiteY2" fmla="*/ 420003 h 744362"/>
              <a:gd name="connsiteX3" fmla="*/ 868094 w 893223"/>
              <a:gd name="connsiteY3" fmla="*/ 541133 h 744362"/>
              <a:gd name="connsiteX4" fmla="*/ 832514 w 893223"/>
              <a:gd name="connsiteY4" fmla="*/ 634742 h 744362"/>
              <a:gd name="connsiteX5" fmla="*/ 700813 w 893223"/>
              <a:gd name="connsiteY5" fmla="*/ 718883 h 744362"/>
              <a:gd name="connsiteX6" fmla="*/ 464025 w 893223"/>
              <a:gd name="connsiteY6" fmla="*/ 743924 h 744362"/>
              <a:gd name="connsiteX7" fmla="*/ 245661 w 893223"/>
              <a:gd name="connsiteY7" fmla="*/ 702980 h 744362"/>
              <a:gd name="connsiteX8" fmla="*/ 95535 w 893223"/>
              <a:gd name="connsiteY8" fmla="*/ 588734 h 744362"/>
              <a:gd name="connsiteX9" fmla="*/ 1 w 893223"/>
              <a:gd name="connsiteY9" fmla="*/ 378953 h 744362"/>
              <a:gd name="connsiteX10" fmla="*/ 94873 w 893223"/>
              <a:gd name="connsiteY10" fmla="*/ 223207 h 744362"/>
              <a:gd name="connsiteX11" fmla="*/ 535448 w 893223"/>
              <a:gd name="connsiteY11" fmla="*/ 11622 h 744362"/>
              <a:gd name="connsiteX0" fmla="*/ 535448 w 868912"/>
              <a:gd name="connsiteY0" fmla="*/ 11622 h 744362"/>
              <a:gd name="connsiteX1" fmla="*/ 682514 w 868912"/>
              <a:gd name="connsiteY1" fmla="*/ 61071 h 744362"/>
              <a:gd name="connsiteX2" fmla="*/ 806786 w 868912"/>
              <a:gd name="connsiteY2" fmla="*/ 339352 h 744362"/>
              <a:gd name="connsiteX3" fmla="*/ 868094 w 868912"/>
              <a:gd name="connsiteY3" fmla="*/ 541133 h 744362"/>
              <a:gd name="connsiteX4" fmla="*/ 832514 w 868912"/>
              <a:gd name="connsiteY4" fmla="*/ 634742 h 744362"/>
              <a:gd name="connsiteX5" fmla="*/ 700813 w 868912"/>
              <a:gd name="connsiteY5" fmla="*/ 718883 h 744362"/>
              <a:gd name="connsiteX6" fmla="*/ 464025 w 868912"/>
              <a:gd name="connsiteY6" fmla="*/ 743924 h 744362"/>
              <a:gd name="connsiteX7" fmla="*/ 245661 w 868912"/>
              <a:gd name="connsiteY7" fmla="*/ 702980 h 744362"/>
              <a:gd name="connsiteX8" fmla="*/ 95535 w 868912"/>
              <a:gd name="connsiteY8" fmla="*/ 588734 h 744362"/>
              <a:gd name="connsiteX9" fmla="*/ 1 w 868912"/>
              <a:gd name="connsiteY9" fmla="*/ 378953 h 744362"/>
              <a:gd name="connsiteX10" fmla="*/ 94873 w 868912"/>
              <a:gd name="connsiteY10" fmla="*/ 223207 h 744362"/>
              <a:gd name="connsiteX11" fmla="*/ 535448 w 868912"/>
              <a:gd name="connsiteY11" fmla="*/ 11622 h 744362"/>
              <a:gd name="connsiteX0" fmla="*/ 535448 w 839518"/>
              <a:gd name="connsiteY0" fmla="*/ 11622 h 744362"/>
              <a:gd name="connsiteX1" fmla="*/ 682514 w 839518"/>
              <a:gd name="connsiteY1" fmla="*/ 61071 h 744362"/>
              <a:gd name="connsiteX2" fmla="*/ 806786 w 839518"/>
              <a:gd name="connsiteY2" fmla="*/ 339352 h 744362"/>
              <a:gd name="connsiteX3" fmla="*/ 832514 w 839518"/>
              <a:gd name="connsiteY3" fmla="*/ 634742 h 744362"/>
              <a:gd name="connsiteX4" fmla="*/ 700813 w 839518"/>
              <a:gd name="connsiteY4" fmla="*/ 718883 h 744362"/>
              <a:gd name="connsiteX5" fmla="*/ 464025 w 839518"/>
              <a:gd name="connsiteY5" fmla="*/ 743924 h 744362"/>
              <a:gd name="connsiteX6" fmla="*/ 245661 w 839518"/>
              <a:gd name="connsiteY6" fmla="*/ 702980 h 744362"/>
              <a:gd name="connsiteX7" fmla="*/ 95535 w 839518"/>
              <a:gd name="connsiteY7" fmla="*/ 588734 h 744362"/>
              <a:gd name="connsiteX8" fmla="*/ 1 w 839518"/>
              <a:gd name="connsiteY8" fmla="*/ 378953 h 744362"/>
              <a:gd name="connsiteX9" fmla="*/ 94873 w 839518"/>
              <a:gd name="connsiteY9" fmla="*/ 223207 h 744362"/>
              <a:gd name="connsiteX10" fmla="*/ 535448 w 839518"/>
              <a:gd name="connsiteY10" fmla="*/ 11622 h 744362"/>
              <a:gd name="connsiteX0" fmla="*/ 502534 w 839518"/>
              <a:gd name="connsiteY0" fmla="*/ 53938 h 711777"/>
              <a:gd name="connsiteX1" fmla="*/ 682514 w 839518"/>
              <a:gd name="connsiteY1" fmla="*/ 28486 h 711777"/>
              <a:gd name="connsiteX2" fmla="*/ 806786 w 839518"/>
              <a:gd name="connsiteY2" fmla="*/ 306767 h 711777"/>
              <a:gd name="connsiteX3" fmla="*/ 832514 w 839518"/>
              <a:gd name="connsiteY3" fmla="*/ 602157 h 711777"/>
              <a:gd name="connsiteX4" fmla="*/ 700813 w 839518"/>
              <a:gd name="connsiteY4" fmla="*/ 686298 h 711777"/>
              <a:gd name="connsiteX5" fmla="*/ 464025 w 839518"/>
              <a:gd name="connsiteY5" fmla="*/ 711339 h 711777"/>
              <a:gd name="connsiteX6" fmla="*/ 245661 w 839518"/>
              <a:gd name="connsiteY6" fmla="*/ 670395 h 711777"/>
              <a:gd name="connsiteX7" fmla="*/ 95535 w 839518"/>
              <a:gd name="connsiteY7" fmla="*/ 556149 h 711777"/>
              <a:gd name="connsiteX8" fmla="*/ 1 w 839518"/>
              <a:gd name="connsiteY8" fmla="*/ 346368 h 711777"/>
              <a:gd name="connsiteX9" fmla="*/ 94873 w 839518"/>
              <a:gd name="connsiteY9" fmla="*/ 190622 h 711777"/>
              <a:gd name="connsiteX10" fmla="*/ 502534 w 839518"/>
              <a:gd name="connsiteY10" fmla="*/ 53938 h 711777"/>
              <a:gd name="connsiteX0" fmla="*/ 502534 w 838106"/>
              <a:gd name="connsiteY0" fmla="*/ 79291 h 737130"/>
              <a:gd name="connsiteX1" fmla="*/ 743155 w 838106"/>
              <a:gd name="connsiteY1" fmla="*/ 22866 h 737130"/>
              <a:gd name="connsiteX2" fmla="*/ 806786 w 838106"/>
              <a:gd name="connsiteY2" fmla="*/ 332120 h 737130"/>
              <a:gd name="connsiteX3" fmla="*/ 832514 w 838106"/>
              <a:gd name="connsiteY3" fmla="*/ 627510 h 737130"/>
              <a:gd name="connsiteX4" fmla="*/ 700813 w 838106"/>
              <a:gd name="connsiteY4" fmla="*/ 711651 h 737130"/>
              <a:gd name="connsiteX5" fmla="*/ 464025 w 838106"/>
              <a:gd name="connsiteY5" fmla="*/ 736692 h 737130"/>
              <a:gd name="connsiteX6" fmla="*/ 245661 w 838106"/>
              <a:gd name="connsiteY6" fmla="*/ 695748 h 737130"/>
              <a:gd name="connsiteX7" fmla="*/ 95535 w 838106"/>
              <a:gd name="connsiteY7" fmla="*/ 581502 h 737130"/>
              <a:gd name="connsiteX8" fmla="*/ 1 w 838106"/>
              <a:gd name="connsiteY8" fmla="*/ 371721 h 737130"/>
              <a:gd name="connsiteX9" fmla="*/ 94873 w 838106"/>
              <a:gd name="connsiteY9" fmla="*/ 215975 h 737130"/>
              <a:gd name="connsiteX10" fmla="*/ 502534 w 838106"/>
              <a:gd name="connsiteY10" fmla="*/ 79291 h 73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8106" h="737130">
                <a:moveTo>
                  <a:pt x="502534" y="79291"/>
                </a:moveTo>
                <a:cubicBezTo>
                  <a:pt x="611737" y="58349"/>
                  <a:pt x="685550" y="-45197"/>
                  <a:pt x="743155" y="22866"/>
                </a:cubicBezTo>
                <a:cubicBezTo>
                  <a:pt x="800760" y="90929"/>
                  <a:pt x="791893" y="231346"/>
                  <a:pt x="806786" y="332120"/>
                </a:cubicBezTo>
                <a:cubicBezTo>
                  <a:pt x="821679" y="432894"/>
                  <a:pt x="850176" y="564255"/>
                  <a:pt x="832514" y="627510"/>
                </a:cubicBezTo>
                <a:cubicBezTo>
                  <a:pt x="814852" y="690765"/>
                  <a:pt x="762228" y="693454"/>
                  <a:pt x="700813" y="711651"/>
                </a:cubicBezTo>
                <a:cubicBezTo>
                  <a:pt x="639398" y="729848"/>
                  <a:pt x="539884" y="739343"/>
                  <a:pt x="464025" y="736692"/>
                </a:cubicBezTo>
                <a:cubicBezTo>
                  <a:pt x="388166" y="734042"/>
                  <a:pt x="307076" y="721613"/>
                  <a:pt x="245661" y="695748"/>
                </a:cubicBezTo>
                <a:cubicBezTo>
                  <a:pt x="184246" y="669883"/>
                  <a:pt x="136478" y="635506"/>
                  <a:pt x="95535" y="581502"/>
                </a:cubicBezTo>
                <a:cubicBezTo>
                  <a:pt x="54592" y="527498"/>
                  <a:pt x="111" y="432642"/>
                  <a:pt x="1" y="371721"/>
                </a:cubicBezTo>
                <a:cubicBezTo>
                  <a:pt x="-109" y="310800"/>
                  <a:pt x="11118" y="264713"/>
                  <a:pt x="94873" y="215975"/>
                </a:cubicBezTo>
                <a:cubicBezTo>
                  <a:pt x="178628" y="167237"/>
                  <a:pt x="393331" y="100233"/>
                  <a:pt x="502534" y="79291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8" name="フリーフォーム 67">
            <a:extLst>
              <a:ext uri="{FF2B5EF4-FFF2-40B4-BE49-F238E27FC236}">
                <a16:creationId xmlns:a16="http://schemas.microsoft.com/office/drawing/2014/main" id="{D2C55382-76BB-4D2D-8908-CA2A34AA23F7}"/>
              </a:ext>
            </a:extLst>
          </p:cNvPr>
          <p:cNvSpPr/>
          <p:nvPr/>
        </p:nvSpPr>
        <p:spPr>
          <a:xfrm rot="1141849">
            <a:off x="1071563" y="2789238"/>
            <a:ext cx="850900" cy="622300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86225" h="739668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885617" y="376709"/>
                  <a:pt x="885233" y="415309"/>
                </a:cubicBezTo>
                <a:cubicBezTo>
                  <a:pt x="884849" y="453909"/>
                  <a:pt x="879073" y="507327"/>
                  <a:pt x="872249" y="536439"/>
                </a:cubicBezTo>
                <a:cubicBezTo>
                  <a:pt x="865425" y="565552"/>
                  <a:pt x="864549" y="600423"/>
                  <a:pt x="836669" y="630048"/>
                </a:cubicBezTo>
                <a:cubicBezTo>
                  <a:pt x="808789" y="659673"/>
                  <a:pt x="766383" y="695992"/>
                  <a:pt x="704968" y="714189"/>
                </a:cubicBezTo>
                <a:cubicBezTo>
                  <a:pt x="643553" y="73238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69" name="フリーフォーム 68">
            <a:extLst>
              <a:ext uri="{FF2B5EF4-FFF2-40B4-BE49-F238E27FC236}">
                <a16:creationId xmlns:a16="http://schemas.microsoft.com/office/drawing/2014/main" id="{C84204C2-00DC-448C-A95F-3D5DD0AADF8E}"/>
              </a:ext>
            </a:extLst>
          </p:cNvPr>
          <p:cNvSpPr/>
          <p:nvPr/>
        </p:nvSpPr>
        <p:spPr>
          <a:xfrm>
            <a:off x="1370013" y="1641475"/>
            <a:ext cx="1947862" cy="2347913"/>
          </a:xfrm>
          <a:custGeom>
            <a:avLst/>
            <a:gdLst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72647 w 1948095"/>
              <a:gd name="connsiteY41" fmla="*/ 152400 h 2347889"/>
              <a:gd name="connsiteX42" fmla="*/ 176408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76408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398327 w 1948095"/>
              <a:gd name="connsiteY3" fmla="*/ 221742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6687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32667 w 1948095"/>
              <a:gd name="connsiteY42" fmla="*/ 28956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09807 w 1948095"/>
              <a:gd name="connsiteY42" fmla="*/ 243840 h 2347889"/>
              <a:gd name="connsiteX43" fmla="*/ 1878387 w 1948095"/>
              <a:gd name="connsiteY43" fmla="*/ 365760 h 2347889"/>
              <a:gd name="connsiteX44" fmla="*/ 1931727 w 1948095"/>
              <a:gd name="connsiteY44" fmla="*/ 548640 h 2347889"/>
              <a:gd name="connsiteX45" fmla="*/ 1946967 w 1948095"/>
              <a:gd name="connsiteY45" fmla="*/ 716280 h 2347889"/>
              <a:gd name="connsiteX46" fmla="*/ 1946967 w 1948095"/>
              <a:gd name="connsiteY46" fmla="*/ 861060 h 2347889"/>
              <a:gd name="connsiteX47" fmla="*/ 1946967 w 1948095"/>
              <a:gd name="connsiteY47" fmla="*/ 998220 h 2347889"/>
              <a:gd name="connsiteX48" fmla="*/ 1939347 w 1948095"/>
              <a:gd name="connsiteY48" fmla="*/ 1066800 h 2347889"/>
              <a:gd name="connsiteX49" fmla="*/ 1893627 w 1948095"/>
              <a:gd name="connsiteY49" fmla="*/ 1188720 h 2347889"/>
              <a:gd name="connsiteX50" fmla="*/ 1840287 w 1948095"/>
              <a:gd name="connsiteY50" fmla="*/ 1272540 h 2347889"/>
              <a:gd name="connsiteX51" fmla="*/ 1748847 w 1948095"/>
              <a:gd name="connsiteY51" fmla="*/ 1341120 h 2347889"/>
              <a:gd name="connsiteX52" fmla="*/ 1687887 w 1948095"/>
              <a:gd name="connsiteY52" fmla="*/ 1356360 h 2347889"/>
              <a:gd name="connsiteX53" fmla="*/ 1642167 w 1948095"/>
              <a:gd name="connsiteY53" fmla="*/ 1371600 h 2347889"/>
              <a:gd name="connsiteX54" fmla="*/ 1611687 w 1948095"/>
              <a:gd name="connsiteY54" fmla="*/ 1485900 h 2347889"/>
              <a:gd name="connsiteX0" fmla="*/ 1611687 w 1948095"/>
              <a:gd name="connsiteY0" fmla="*/ 1485900 h 2347889"/>
              <a:gd name="connsiteX1" fmla="*/ 1611687 w 1948095"/>
              <a:gd name="connsiteY1" fmla="*/ 1706880 h 2347889"/>
              <a:gd name="connsiteX2" fmla="*/ 1596447 w 1948095"/>
              <a:gd name="connsiteY2" fmla="*/ 1935480 h 2347889"/>
              <a:gd name="connsiteX3" fmla="*/ 1436427 w 1948095"/>
              <a:gd name="connsiteY3" fmla="*/ 2164080 h 2347889"/>
              <a:gd name="connsiteX4" fmla="*/ 1230687 w 1948095"/>
              <a:gd name="connsiteY4" fmla="*/ 2293620 h 2347889"/>
              <a:gd name="connsiteX5" fmla="*/ 1017327 w 1948095"/>
              <a:gd name="connsiteY5" fmla="*/ 2316480 h 2347889"/>
              <a:gd name="connsiteX6" fmla="*/ 651567 w 1948095"/>
              <a:gd name="connsiteY6" fmla="*/ 2346960 h 2347889"/>
              <a:gd name="connsiteX7" fmla="*/ 537267 w 1948095"/>
              <a:gd name="connsiteY7" fmla="*/ 2278380 h 2347889"/>
              <a:gd name="connsiteX8" fmla="*/ 453447 w 1948095"/>
              <a:gd name="connsiteY8" fmla="*/ 2141220 h 2347889"/>
              <a:gd name="connsiteX9" fmla="*/ 445827 w 1948095"/>
              <a:gd name="connsiteY9" fmla="*/ 1981200 h 2347889"/>
              <a:gd name="connsiteX10" fmla="*/ 453447 w 1948095"/>
              <a:gd name="connsiteY10" fmla="*/ 1882140 h 2347889"/>
              <a:gd name="connsiteX11" fmla="*/ 476307 w 1948095"/>
              <a:gd name="connsiteY11" fmla="*/ 1790700 h 2347889"/>
              <a:gd name="connsiteX12" fmla="*/ 544887 w 1948095"/>
              <a:gd name="connsiteY12" fmla="*/ 1661160 h 2347889"/>
              <a:gd name="connsiteX13" fmla="*/ 582987 w 1948095"/>
              <a:gd name="connsiteY13" fmla="*/ 1531620 h 2347889"/>
              <a:gd name="connsiteX14" fmla="*/ 605847 w 1948095"/>
              <a:gd name="connsiteY14" fmla="*/ 1409700 h 2347889"/>
              <a:gd name="connsiteX15" fmla="*/ 613467 w 1948095"/>
              <a:gd name="connsiteY15" fmla="*/ 1379220 h 2347889"/>
              <a:gd name="connsiteX16" fmla="*/ 598227 w 1948095"/>
              <a:gd name="connsiteY16" fmla="*/ 1318260 h 2347889"/>
              <a:gd name="connsiteX17" fmla="*/ 544887 w 1948095"/>
              <a:gd name="connsiteY17" fmla="*/ 1257300 h 2347889"/>
              <a:gd name="connsiteX18" fmla="*/ 422967 w 1948095"/>
              <a:gd name="connsiteY18" fmla="*/ 1188720 h 2347889"/>
              <a:gd name="connsiteX19" fmla="*/ 301047 w 1948095"/>
              <a:gd name="connsiteY19" fmla="*/ 1150620 h 2347889"/>
              <a:gd name="connsiteX20" fmla="*/ 240087 w 1948095"/>
              <a:gd name="connsiteY20" fmla="*/ 1135380 h 2347889"/>
              <a:gd name="connsiteX21" fmla="*/ 171507 w 1948095"/>
              <a:gd name="connsiteY21" fmla="*/ 1066800 h 2347889"/>
              <a:gd name="connsiteX22" fmla="*/ 102927 w 1948095"/>
              <a:gd name="connsiteY22" fmla="*/ 982980 h 2347889"/>
              <a:gd name="connsiteX23" fmla="*/ 64827 w 1948095"/>
              <a:gd name="connsiteY23" fmla="*/ 891540 h 2347889"/>
              <a:gd name="connsiteX24" fmla="*/ 41967 w 1948095"/>
              <a:gd name="connsiteY24" fmla="*/ 762000 h 2347889"/>
              <a:gd name="connsiteX25" fmla="*/ 3867 w 1948095"/>
              <a:gd name="connsiteY25" fmla="*/ 579120 h 2347889"/>
              <a:gd name="connsiteX26" fmla="*/ 3867 w 1948095"/>
              <a:gd name="connsiteY26" fmla="*/ 419100 h 2347889"/>
              <a:gd name="connsiteX27" fmla="*/ 26727 w 1948095"/>
              <a:gd name="connsiteY27" fmla="*/ 297180 h 2347889"/>
              <a:gd name="connsiteX28" fmla="*/ 87687 w 1948095"/>
              <a:gd name="connsiteY28" fmla="*/ 175260 h 2347889"/>
              <a:gd name="connsiteX29" fmla="*/ 255327 w 1948095"/>
              <a:gd name="connsiteY29" fmla="*/ 83820 h 2347889"/>
              <a:gd name="connsiteX30" fmla="*/ 438207 w 1948095"/>
              <a:gd name="connsiteY30" fmla="*/ 15240 h 2347889"/>
              <a:gd name="connsiteX31" fmla="*/ 590607 w 1948095"/>
              <a:gd name="connsiteY31" fmla="*/ 0 h 2347889"/>
              <a:gd name="connsiteX32" fmla="*/ 659187 w 1948095"/>
              <a:gd name="connsiteY32" fmla="*/ 15240 h 2347889"/>
              <a:gd name="connsiteX33" fmla="*/ 796347 w 1948095"/>
              <a:gd name="connsiteY33" fmla="*/ 53340 h 2347889"/>
              <a:gd name="connsiteX34" fmla="*/ 864927 w 1948095"/>
              <a:gd name="connsiteY34" fmla="*/ 129540 h 2347889"/>
              <a:gd name="connsiteX35" fmla="*/ 918267 w 1948095"/>
              <a:gd name="connsiteY35" fmla="*/ 175260 h 2347889"/>
              <a:gd name="connsiteX36" fmla="*/ 963987 w 1948095"/>
              <a:gd name="connsiteY36" fmla="*/ 182880 h 2347889"/>
              <a:gd name="connsiteX37" fmla="*/ 1085907 w 1948095"/>
              <a:gd name="connsiteY37" fmla="*/ 198120 h 2347889"/>
              <a:gd name="connsiteX38" fmla="*/ 1230687 w 1948095"/>
              <a:gd name="connsiteY38" fmla="*/ 198120 h 2347889"/>
              <a:gd name="connsiteX39" fmla="*/ 1360227 w 1948095"/>
              <a:gd name="connsiteY39" fmla="*/ 175260 h 2347889"/>
              <a:gd name="connsiteX40" fmla="*/ 1482147 w 1948095"/>
              <a:gd name="connsiteY40" fmla="*/ 167640 h 2347889"/>
              <a:gd name="connsiteX41" fmla="*/ 1695507 w 1948095"/>
              <a:gd name="connsiteY41" fmla="*/ 175260 h 2347889"/>
              <a:gd name="connsiteX42" fmla="*/ 1878387 w 1948095"/>
              <a:gd name="connsiteY42" fmla="*/ 365760 h 2347889"/>
              <a:gd name="connsiteX43" fmla="*/ 1931727 w 1948095"/>
              <a:gd name="connsiteY43" fmla="*/ 548640 h 2347889"/>
              <a:gd name="connsiteX44" fmla="*/ 1946967 w 1948095"/>
              <a:gd name="connsiteY44" fmla="*/ 716280 h 2347889"/>
              <a:gd name="connsiteX45" fmla="*/ 1946967 w 1948095"/>
              <a:gd name="connsiteY45" fmla="*/ 861060 h 2347889"/>
              <a:gd name="connsiteX46" fmla="*/ 1946967 w 1948095"/>
              <a:gd name="connsiteY46" fmla="*/ 998220 h 2347889"/>
              <a:gd name="connsiteX47" fmla="*/ 1939347 w 1948095"/>
              <a:gd name="connsiteY47" fmla="*/ 1066800 h 2347889"/>
              <a:gd name="connsiteX48" fmla="*/ 1893627 w 1948095"/>
              <a:gd name="connsiteY48" fmla="*/ 1188720 h 2347889"/>
              <a:gd name="connsiteX49" fmla="*/ 1840287 w 1948095"/>
              <a:gd name="connsiteY49" fmla="*/ 1272540 h 2347889"/>
              <a:gd name="connsiteX50" fmla="*/ 1748847 w 1948095"/>
              <a:gd name="connsiteY50" fmla="*/ 1341120 h 2347889"/>
              <a:gd name="connsiteX51" fmla="*/ 1687887 w 1948095"/>
              <a:gd name="connsiteY51" fmla="*/ 1356360 h 2347889"/>
              <a:gd name="connsiteX52" fmla="*/ 1642167 w 1948095"/>
              <a:gd name="connsiteY52" fmla="*/ 1371600 h 2347889"/>
              <a:gd name="connsiteX53" fmla="*/ 1611687 w 1948095"/>
              <a:gd name="connsiteY53" fmla="*/ 1485900 h 234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948095" h="2347889">
                <a:moveTo>
                  <a:pt x="1611687" y="1485900"/>
                </a:moveTo>
                <a:cubicBezTo>
                  <a:pt x="1606607" y="1541780"/>
                  <a:pt x="1614227" y="1631950"/>
                  <a:pt x="1611687" y="1706880"/>
                </a:cubicBezTo>
                <a:cubicBezTo>
                  <a:pt x="1609147" y="1781810"/>
                  <a:pt x="1625657" y="1859280"/>
                  <a:pt x="1596447" y="1935480"/>
                </a:cubicBezTo>
                <a:cubicBezTo>
                  <a:pt x="1567237" y="2011680"/>
                  <a:pt x="1497387" y="2104390"/>
                  <a:pt x="1436427" y="2164080"/>
                </a:cubicBezTo>
                <a:cubicBezTo>
                  <a:pt x="1375467" y="2223770"/>
                  <a:pt x="1300537" y="2268220"/>
                  <a:pt x="1230687" y="2293620"/>
                </a:cubicBezTo>
                <a:cubicBezTo>
                  <a:pt x="1160837" y="2319020"/>
                  <a:pt x="1017327" y="2316480"/>
                  <a:pt x="1017327" y="2316480"/>
                </a:cubicBezTo>
                <a:cubicBezTo>
                  <a:pt x="920807" y="2325370"/>
                  <a:pt x="731577" y="2353310"/>
                  <a:pt x="651567" y="2346960"/>
                </a:cubicBezTo>
                <a:cubicBezTo>
                  <a:pt x="571557" y="2340610"/>
                  <a:pt x="570287" y="2312670"/>
                  <a:pt x="537267" y="2278380"/>
                </a:cubicBezTo>
                <a:cubicBezTo>
                  <a:pt x="504247" y="2244090"/>
                  <a:pt x="468687" y="2190750"/>
                  <a:pt x="453447" y="2141220"/>
                </a:cubicBezTo>
                <a:cubicBezTo>
                  <a:pt x="438207" y="2091690"/>
                  <a:pt x="445827" y="2024380"/>
                  <a:pt x="445827" y="1981200"/>
                </a:cubicBezTo>
                <a:cubicBezTo>
                  <a:pt x="445827" y="1938020"/>
                  <a:pt x="448367" y="1913890"/>
                  <a:pt x="453447" y="1882140"/>
                </a:cubicBezTo>
                <a:cubicBezTo>
                  <a:pt x="458527" y="1850390"/>
                  <a:pt x="461067" y="1827530"/>
                  <a:pt x="476307" y="1790700"/>
                </a:cubicBezTo>
                <a:cubicBezTo>
                  <a:pt x="491547" y="1753870"/>
                  <a:pt x="527107" y="1704340"/>
                  <a:pt x="544887" y="1661160"/>
                </a:cubicBezTo>
                <a:cubicBezTo>
                  <a:pt x="562667" y="1617980"/>
                  <a:pt x="572827" y="1573530"/>
                  <a:pt x="582987" y="1531620"/>
                </a:cubicBezTo>
                <a:cubicBezTo>
                  <a:pt x="593147" y="1489710"/>
                  <a:pt x="600767" y="1435100"/>
                  <a:pt x="605847" y="1409700"/>
                </a:cubicBezTo>
                <a:cubicBezTo>
                  <a:pt x="610927" y="1384300"/>
                  <a:pt x="614737" y="1394460"/>
                  <a:pt x="613467" y="1379220"/>
                </a:cubicBezTo>
                <a:cubicBezTo>
                  <a:pt x="612197" y="1363980"/>
                  <a:pt x="609657" y="1338580"/>
                  <a:pt x="598227" y="1318260"/>
                </a:cubicBezTo>
                <a:cubicBezTo>
                  <a:pt x="586797" y="1297940"/>
                  <a:pt x="574097" y="1278890"/>
                  <a:pt x="544887" y="1257300"/>
                </a:cubicBezTo>
                <a:cubicBezTo>
                  <a:pt x="515677" y="1235710"/>
                  <a:pt x="463607" y="1206500"/>
                  <a:pt x="422967" y="1188720"/>
                </a:cubicBezTo>
                <a:cubicBezTo>
                  <a:pt x="382327" y="1170940"/>
                  <a:pt x="331527" y="1159510"/>
                  <a:pt x="301047" y="1150620"/>
                </a:cubicBezTo>
                <a:cubicBezTo>
                  <a:pt x="270567" y="1141730"/>
                  <a:pt x="261677" y="1149350"/>
                  <a:pt x="240087" y="1135380"/>
                </a:cubicBezTo>
                <a:cubicBezTo>
                  <a:pt x="218497" y="1121410"/>
                  <a:pt x="194367" y="1092200"/>
                  <a:pt x="171507" y="1066800"/>
                </a:cubicBezTo>
                <a:cubicBezTo>
                  <a:pt x="148647" y="1041400"/>
                  <a:pt x="120707" y="1012190"/>
                  <a:pt x="102927" y="982980"/>
                </a:cubicBezTo>
                <a:cubicBezTo>
                  <a:pt x="85147" y="953770"/>
                  <a:pt x="74987" y="928370"/>
                  <a:pt x="64827" y="891540"/>
                </a:cubicBezTo>
                <a:cubicBezTo>
                  <a:pt x="54667" y="854710"/>
                  <a:pt x="52127" y="814070"/>
                  <a:pt x="41967" y="762000"/>
                </a:cubicBezTo>
                <a:cubicBezTo>
                  <a:pt x="31807" y="709930"/>
                  <a:pt x="10217" y="636270"/>
                  <a:pt x="3867" y="579120"/>
                </a:cubicBezTo>
                <a:cubicBezTo>
                  <a:pt x="-2483" y="521970"/>
                  <a:pt x="57" y="466090"/>
                  <a:pt x="3867" y="419100"/>
                </a:cubicBezTo>
                <a:cubicBezTo>
                  <a:pt x="7677" y="372110"/>
                  <a:pt x="12757" y="337820"/>
                  <a:pt x="26727" y="297180"/>
                </a:cubicBezTo>
                <a:cubicBezTo>
                  <a:pt x="40697" y="256540"/>
                  <a:pt x="49587" y="210820"/>
                  <a:pt x="87687" y="175260"/>
                </a:cubicBezTo>
                <a:cubicBezTo>
                  <a:pt x="125787" y="139700"/>
                  <a:pt x="196907" y="110490"/>
                  <a:pt x="255327" y="83820"/>
                </a:cubicBezTo>
                <a:cubicBezTo>
                  <a:pt x="313747" y="57150"/>
                  <a:pt x="382327" y="29210"/>
                  <a:pt x="438207" y="15240"/>
                </a:cubicBezTo>
                <a:cubicBezTo>
                  <a:pt x="494087" y="1270"/>
                  <a:pt x="553777" y="0"/>
                  <a:pt x="590607" y="0"/>
                </a:cubicBezTo>
                <a:cubicBezTo>
                  <a:pt x="627437" y="0"/>
                  <a:pt x="624897" y="6350"/>
                  <a:pt x="659187" y="15240"/>
                </a:cubicBezTo>
                <a:cubicBezTo>
                  <a:pt x="693477" y="24130"/>
                  <a:pt x="762057" y="34290"/>
                  <a:pt x="796347" y="53340"/>
                </a:cubicBezTo>
                <a:cubicBezTo>
                  <a:pt x="830637" y="72390"/>
                  <a:pt x="844607" y="109220"/>
                  <a:pt x="864927" y="129540"/>
                </a:cubicBezTo>
                <a:cubicBezTo>
                  <a:pt x="885247" y="149860"/>
                  <a:pt x="901757" y="166370"/>
                  <a:pt x="918267" y="175260"/>
                </a:cubicBezTo>
                <a:cubicBezTo>
                  <a:pt x="934777" y="184150"/>
                  <a:pt x="936047" y="179070"/>
                  <a:pt x="963987" y="182880"/>
                </a:cubicBezTo>
                <a:cubicBezTo>
                  <a:pt x="991927" y="186690"/>
                  <a:pt x="1041457" y="195580"/>
                  <a:pt x="1085907" y="198120"/>
                </a:cubicBezTo>
                <a:cubicBezTo>
                  <a:pt x="1130357" y="200660"/>
                  <a:pt x="1184967" y="201930"/>
                  <a:pt x="1230687" y="198120"/>
                </a:cubicBezTo>
                <a:cubicBezTo>
                  <a:pt x="1276407" y="194310"/>
                  <a:pt x="1318317" y="180340"/>
                  <a:pt x="1360227" y="175260"/>
                </a:cubicBezTo>
                <a:cubicBezTo>
                  <a:pt x="1402137" y="170180"/>
                  <a:pt x="1426267" y="167640"/>
                  <a:pt x="1482147" y="167640"/>
                </a:cubicBezTo>
                <a:cubicBezTo>
                  <a:pt x="1538027" y="167640"/>
                  <a:pt x="1629467" y="142240"/>
                  <a:pt x="1695507" y="175260"/>
                </a:cubicBezTo>
                <a:cubicBezTo>
                  <a:pt x="1761547" y="208280"/>
                  <a:pt x="1839017" y="303530"/>
                  <a:pt x="1878387" y="365760"/>
                </a:cubicBezTo>
                <a:cubicBezTo>
                  <a:pt x="1917757" y="427990"/>
                  <a:pt x="1920297" y="490220"/>
                  <a:pt x="1931727" y="548640"/>
                </a:cubicBezTo>
                <a:cubicBezTo>
                  <a:pt x="1943157" y="607060"/>
                  <a:pt x="1944427" y="664210"/>
                  <a:pt x="1946967" y="716280"/>
                </a:cubicBezTo>
                <a:cubicBezTo>
                  <a:pt x="1949507" y="768350"/>
                  <a:pt x="1946967" y="861060"/>
                  <a:pt x="1946967" y="861060"/>
                </a:cubicBezTo>
                <a:cubicBezTo>
                  <a:pt x="1946967" y="908050"/>
                  <a:pt x="1948237" y="963930"/>
                  <a:pt x="1946967" y="998220"/>
                </a:cubicBezTo>
                <a:cubicBezTo>
                  <a:pt x="1945697" y="1032510"/>
                  <a:pt x="1948237" y="1035050"/>
                  <a:pt x="1939347" y="1066800"/>
                </a:cubicBezTo>
                <a:cubicBezTo>
                  <a:pt x="1930457" y="1098550"/>
                  <a:pt x="1910137" y="1154430"/>
                  <a:pt x="1893627" y="1188720"/>
                </a:cubicBezTo>
                <a:cubicBezTo>
                  <a:pt x="1877117" y="1223010"/>
                  <a:pt x="1864417" y="1247140"/>
                  <a:pt x="1840287" y="1272540"/>
                </a:cubicBezTo>
                <a:cubicBezTo>
                  <a:pt x="1816157" y="1297940"/>
                  <a:pt x="1774247" y="1327150"/>
                  <a:pt x="1748847" y="1341120"/>
                </a:cubicBezTo>
                <a:cubicBezTo>
                  <a:pt x="1723447" y="1355090"/>
                  <a:pt x="1705667" y="1351280"/>
                  <a:pt x="1687887" y="1356360"/>
                </a:cubicBezTo>
                <a:cubicBezTo>
                  <a:pt x="1670107" y="1361440"/>
                  <a:pt x="1656137" y="1353820"/>
                  <a:pt x="1642167" y="1371600"/>
                </a:cubicBezTo>
                <a:cubicBezTo>
                  <a:pt x="1628197" y="1389380"/>
                  <a:pt x="1616767" y="1430020"/>
                  <a:pt x="1611687" y="1485900"/>
                </a:cubicBez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70" name="フリーフォーム 69">
            <a:extLst>
              <a:ext uri="{FF2B5EF4-FFF2-40B4-BE49-F238E27FC236}">
                <a16:creationId xmlns:a16="http://schemas.microsoft.com/office/drawing/2014/main" id="{25CC3CC3-6CB0-47A3-9FB3-79FB75B33DCD}"/>
              </a:ext>
            </a:extLst>
          </p:cNvPr>
          <p:cNvSpPr/>
          <p:nvPr/>
        </p:nvSpPr>
        <p:spPr>
          <a:xfrm rot="3549279">
            <a:off x="634206" y="3439319"/>
            <a:ext cx="938213" cy="803275"/>
          </a:xfrm>
          <a:custGeom>
            <a:avLst/>
            <a:gdLst>
              <a:gd name="connsiteX0" fmla="*/ 274197 w 893927"/>
              <a:gd name="connsiteY0" fmla="*/ 0 h 733158"/>
              <a:gd name="connsiteX1" fmla="*/ 792812 w 893927"/>
              <a:gd name="connsiteY1" fmla="*/ 81887 h 733158"/>
              <a:gd name="connsiteX2" fmla="*/ 888346 w 893927"/>
              <a:gd name="connsiteY2" fmla="*/ 313899 h 733158"/>
              <a:gd name="connsiteX3" fmla="*/ 861050 w 893927"/>
              <a:gd name="connsiteY3" fmla="*/ 614150 h 733158"/>
              <a:gd name="connsiteX4" fmla="*/ 683629 w 893927"/>
              <a:gd name="connsiteY4" fmla="*/ 723332 h 733158"/>
              <a:gd name="connsiteX5" fmla="*/ 492561 w 893927"/>
              <a:gd name="connsiteY5" fmla="*/ 723332 h 733158"/>
              <a:gd name="connsiteX6" fmla="*/ 274197 w 893927"/>
              <a:gd name="connsiteY6" fmla="*/ 682388 h 733158"/>
              <a:gd name="connsiteX7" fmla="*/ 110423 w 893927"/>
              <a:gd name="connsiteY7" fmla="*/ 532263 h 733158"/>
              <a:gd name="connsiteX8" fmla="*/ 1241 w 893927"/>
              <a:gd name="connsiteY8" fmla="*/ 286603 h 733158"/>
              <a:gd name="connsiteX9" fmla="*/ 55832 w 893927"/>
              <a:gd name="connsiteY9" fmla="*/ 13648 h 733158"/>
              <a:gd name="connsiteX10" fmla="*/ 124071 w 893927"/>
              <a:gd name="connsiteY10" fmla="*/ 177421 h 733158"/>
              <a:gd name="connsiteX11" fmla="*/ 246901 w 893927"/>
              <a:gd name="connsiteY11" fmla="*/ 150126 h 733158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33947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197720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274196 w 893927"/>
              <a:gd name="connsiteY11" fmla="*/ 0 h 753457"/>
              <a:gd name="connsiteX0" fmla="*/ 274197 w 893927"/>
              <a:gd name="connsiteY0" fmla="*/ 20299 h 753457"/>
              <a:gd name="connsiteX1" fmla="*/ 792812 w 893927"/>
              <a:gd name="connsiteY1" fmla="*/ 102186 h 753457"/>
              <a:gd name="connsiteX2" fmla="*/ 888346 w 893927"/>
              <a:gd name="connsiteY2" fmla="*/ 334198 h 753457"/>
              <a:gd name="connsiteX3" fmla="*/ 861050 w 893927"/>
              <a:gd name="connsiteY3" fmla="*/ 634449 h 753457"/>
              <a:gd name="connsiteX4" fmla="*/ 683629 w 893927"/>
              <a:gd name="connsiteY4" fmla="*/ 743631 h 753457"/>
              <a:gd name="connsiteX5" fmla="*/ 492561 w 893927"/>
              <a:gd name="connsiteY5" fmla="*/ 743631 h 753457"/>
              <a:gd name="connsiteX6" fmla="*/ 274197 w 893927"/>
              <a:gd name="connsiteY6" fmla="*/ 702687 h 753457"/>
              <a:gd name="connsiteX7" fmla="*/ 110423 w 893927"/>
              <a:gd name="connsiteY7" fmla="*/ 552562 h 753457"/>
              <a:gd name="connsiteX8" fmla="*/ 1241 w 893927"/>
              <a:gd name="connsiteY8" fmla="*/ 306902 h 753457"/>
              <a:gd name="connsiteX9" fmla="*/ 55832 w 893927"/>
              <a:gd name="connsiteY9" fmla="*/ 186432 h 753457"/>
              <a:gd name="connsiteX10" fmla="*/ 124071 w 893927"/>
              <a:gd name="connsiteY10" fmla="*/ 54204 h 753457"/>
              <a:gd name="connsiteX11" fmla="*/ 533503 w 893927"/>
              <a:gd name="connsiteY11" fmla="*/ 0 h 753457"/>
              <a:gd name="connsiteX0" fmla="*/ 437970 w 893927"/>
              <a:gd name="connsiteY0" fmla="*/ 0 h 778007"/>
              <a:gd name="connsiteX1" fmla="*/ 792812 w 893927"/>
              <a:gd name="connsiteY1" fmla="*/ 126736 h 778007"/>
              <a:gd name="connsiteX2" fmla="*/ 888346 w 893927"/>
              <a:gd name="connsiteY2" fmla="*/ 358748 h 778007"/>
              <a:gd name="connsiteX3" fmla="*/ 861050 w 893927"/>
              <a:gd name="connsiteY3" fmla="*/ 658999 h 778007"/>
              <a:gd name="connsiteX4" fmla="*/ 683629 w 893927"/>
              <a:gd name="connsiteY4" fmla="*/ 768181 h 778007"/>
              <a:gd name="connsiteX5" fmla="*/ 492561 w 893927"/>
              <a:gd name="connsiteY5" fmla="*/ 768181 h 778007"/>
              <a:gd name="connsiteX6" fmla="*/ 274197 w 893927"/>
              <a:gd name="connsiteY6" fmla="*/ 727237 h 778007"/>
              <a:gd name="connsiteX7" fmla="*/ 110423 w 893927"/>
              <a:gd name="connsiteY7" fmla="*/ 577112 h 778007"/>
              <a:gd name="connsiteX8" fmla="*/ 1241 w 893927"/>
              <a:gd name="connsiteY8" fmla="*/ 331452 h 778007"/>
              <a:gd name="connsiteX9" fmla="*/ 55832 w 893927"/>
              <a:gd name="connsiteY9" fmla="*/ 210982 h 778007"/>
              <a:gd name="connsiteX10" fmla="*/ 124071 w 893927"/>
              <a:gd name="connsiteY10" fmla="*/ 78754 h 778007"/>
              <a:gd name="connsiteX11" fmla="*/ 533503 w 893927"/>
              <a:gd name="connsiteY11" fmla="*/ 24550 h 778007"/>
              <a:gd name="connsiteX0" fmla="*/ 437970 w 893927"/>
              <a:gd name="connsiteY0" fmla="*/ 2359 h 780366"/>
              <a:gd name="connsiteX1" fmla="*/ 792812 w 893927"/>
              <a:gd name="connsiteY1" fmla="*/ 129095 h 780366"/>
              <a:gd name="connsiteX2" fmla="*/ 888346 w 893927"/>
              <a:gd name="connsiteY2" fmla="*/ 361107 h 780366"/>
              <a:gd name="connsiteX3" fmla="*/ 861050 w 893927"/>
              <a:gd name="connsiteY3" fmla="*/ 661358 h 780366"/>
              <a:gd name="connsiteX4" fmla="*/ 683629 w 893927"/>
              <a:gd name="connsiteY4" fmla="*/ 770540 h 780366"/>
              <a:gd name="connsiteX5" fmla="*/ 492561 w 893927"/>
              <a:gd name="connsiteY5" fmla="*/ 770540 h 780366"/>
              <a:gd name="connsiteX6" fmla="*/ 274197 w 893927"/>
              <a:gd name="connsiteY6" fmla="*/ 729596 h 780366"/>
              <a:gd name="connsiteX7" fmla="*/ 110423 w 893927"/>
              <a:gd name="connsiteY7" fmla="*/ 579471 h 780366"/>
              <a:gd name="connsiteX8" fmla="*/ 1241 w 893927"/>
              <a:gd name="connsiteY8" fmla="*/ 333811 h 780366"/>
              <a:gd name="connsiteX9" fmla="*/ 55832 w 893927"/>
              <a:gd name="connsiteY9" fmla="*/ 213341 h 780366"/>
              <a:gd name="connsiteX10" fmla="*/ 124071 w 893927"/>
              <a:gd name="connsiteY10" fmla="*/ 81113 h 780366"/>
              <a:gd name="connsiteX11" fmla="*/ 437969 w 893927"/>
              <a:gd name="connsiteY11" fmla="*/ 0 h 780366"/>
              <a:gd name="connsiteX0" fmla="*/ 437970 w 893927"/>
              <a:gd name="connsiteY0" fmla="*/ 11329 h 789336"/>
              <a:gd name="connsiteX1" fmla="*/ 792812 w 893927"/>
              <a:gd name="connsiteY1" fmla="*/ 138065 h 789336"/>
              <a:gd name="connsiteX2" fmla="*/ 888346 w 893927"/>
              <a:gd name="connsiteY2" fmla="*/ 370077 h 789336"/>
              <a:gd name="connsiteX3" fmla="*/ 861050 w 893927"/>
              <a:gd name="connsiteY3" fmla="*/ 670328 h 789336"/>
              <a:gd name="connsiteX4" fmla="*/ 683629 w 893927"/>
              <a:gd name="connsiteY4" fmla="*/ 779510 h 789336"/>
              <a:gd name="connsiteX5" fmla="*/ 492561 w 893927"/>
              <a:gd name="connsiteY5" fmla="*/ 779510 h 789336"/>
              <a:gd name="connsiteX6" fmla="*/ 274197 w 893927"/>
              <a:gd name="connsiteY6" fmla="*/ 738566 h 789336"/>
              <a:gd name="connsiteX7" fmla="*/ 110423 w 893927"/>
              <a:gd name="connsiteY7" fmla="*/ 588441 h 789336"/>
              <a:gd name="connsiteX8" fmla="*/ 1241 w 893927"/>
              <a:gd name="connsiteY8" fmla="*/ 342781 h 789336"/>
              <a:gd name="connsiteX9" fmla="*/ 55832 w 893927"/>
              <a:gd name="connsiteY9" fmla="*/ 222311 h 789336"/>
              <a:gd name="connsiteX10" fmla="*/ 124071 w 893927"/>
              <a:gd name="connsiteY10" fmla="*/ 90083 h 789336"/>
              <a:gd name="connsiteX11" fmla="*/ 437969 w 893927"/>
              <a:gd name="connsiteY11" fmla="*/ 0 h 789336"/>
              <a:gd name="connsiteX0" fmla="*/ 411678 w 867635"/>
              <a:gd name="connsiteY0" fmla="*/ 11329 h 789336"/>
              <a:gd name="connsiteX1" fmla="*/ 766520 w 867635"/>
              <a:gd name="connsiteY1" fmla="*/ 138065 h 789336"/>
              <a:gd name="connsiteX2" fmla="*/ 862054 w 867635"/>
              <a:gd name="connsiteY2" fmla="*/ 370077 h 789336"/>
              <a:gd name="connsiteX3" fmla="*/ 834758 w 867635"/>
              <a:gd name="connsiteY3" fmla="*/ 670328 h 789336"/>
              <a:gd name="connsiteX4" fmla="*/ 657337 w 867635"/>
              <a:gd name="connsiteY4" fmla="*/ 779510 h 789336"/>
              <a:gd name="connsiteX5" fmla="*/ 466269 w 867635"/>
              <a:gd name="connsiteY5" fmla="*/ 779510 h 789336"/>
              <a:gd name="connsiteX6" fmla="*/ 247905 w 867635"/>
              <a:gd name="connsiteY6" fmla="*/ 738566 h 789336"/>
              <a:gd name="connsiteX7" fmla="*/ 84131 w 867635"/>
              <a:gd name="connsiteY7" fmla="*/ 588441 h 789336"/>
              <a:gd name="connsiteX8" fmla="*/ 2245 w 867635"/>
              <a:gd name="connsiteY8" fmla="*/ 414539 h 789336"/>
              <a:gd name="connsiteX9" fmla="*/ 29540 w 867635"/>
              <a:gd name="connsiteY9" fmla="*/ 222311 h 789336"/>
              <a:gd name="connsiteX10" fmla="*/ 97779 w 867635"/>
              <a:gd name="connsiteY10" fmla="*/ 90083 h 789336"/>
              <a:gd name="connsiteX11" fmla="*/ 411677 w 867635"/>
              <a:gd name="connsiteY11" fmla="*/ 0 h 789336"/>
              <a:gd name="connsiteX0" fmla="*/ 412501 w 868458"/>
              <a:gd name="connsiteY0" fmla="*/ 11329 h 789336"/>
              <a:gd name="connsiteX1" fmla="*/ 767343 w 868458"/>
              <a:gd name="connsiteY1" fmla="*/ 138065 h 789336"/>
              <a:gd name="connsiteX2" fmla="*/ 862877 w 868458"/>
              <a:gd name="connsiteY2" fmla="*/ 370077 h 789336"/>
              <a:gd name="connsiteX3" fmla="*/ 835581 w 868458"/>
              <a:gd name="connsiteY3" fmla="*/ 670328 h 789336"/>
              <a:gd name="connsiteX4" fmla="*/ 658160 w 868458"/>
              <a:gd name="connsiteY4" fmla="*/ 779510 h 789336"/>
              <a:gd name="connsiteX5" fmla="*/ 467092 w 868458"/>
              <a:gd name="connsiteY5" fmla="*/ 779510 h 789336"/>
              <a:gd name="connsiteX6" fmla="*/ 248728 w 868458"/>
              <a:gd name="connsiteY6" fmla="*/ 738566 h 789336"/>
              <a:gd name="connsiteX7" fmla="*/ 98602 w 868458"/>
              <a:gd name="connsiteY7" fmla="*/ 624320 h 789336"/>
              <a:gd name="connsiteX8" fmla="*/ 3068 w 868458"/>
              <a:gd name="connsiteY8" fmla="*/ 414539 h 789336"/>
              <a:gd name="connsiteX9" fmla="*/ 30363 w 868458"/>
              <a:gd name="connsiteY9" fmla="*/ 222311 h 789336"/>
              <a:gd name="connsiteX10" fmla="*/ 98602 w 868458"/>
              <a:gd name="connsiteY10" fmla="*/ 90083 h 789336"/>
              <a:gd name="connsiteX11" fmla="*/ 412500 w 868458"/>
              <a:gd name="connsiteY11" fmla="*/ 0 h 789336"/>
              <a:gd name="connsiteX0" fmla="*/ 414171 w 870128"/>
              <a:gd name="connsiteY0" fmla="*/ 11329 h 789336"/>
              <a:gd name="connsiteX1" fmla="*/ 769013 w 870128"/>
              <a:gd name="connsiteY1" fmla="*/ 138065 h 789336"/>
              <a:gd name="connsiteX2" fmla="*/ 864547 w 870128"/>
              <a:gd name="connsiteY2" fmla="*/ 370077 h 789336"/>
              <a:gd name="connsiteX3" fmla="*/ 837251 w 870128"/>
              <a:gd name="connsiteY3" fmla="*/ 670328 h 789336"/>
              <a:gd name="connsiteX4" fmla="*/ 659830 w 870128"/>
              <a:gd name="connsiteY4" fmla="*/ 779510 h 789336"/>
              <a:gd name="connsiteX5" fmla="*/ 468762 w 870128"/>
              <a:gd name="connsiteY5" fmla="*/ 779510 h 789336"/>
              <a:gd name="connsiteX6" fmla="*/ 250398 w 870128"/>
              <a:gd name="connsiteY6" fmla="*/ 738566 h 789336"/>
              <a:gd name="connsiteX7" fmla="*/ 100272 w 870128"/>
              <a:gd name="connsiteY7" fmla="*/ 624320 h 789336"/>
              <a:gd name="connsiteX8" fmla="*/ 4738 w 870128"/>
              <a:gd name="connsiteY8" fmla="*/ 414539 h 789336"/>
              <a:gd name="connsiteX9" fmla="*/ 32033 w 870128"/>
              <a:gd name="connsiteY9" fmla="*/ 222311 h 789336"/>
              <a:gd name="connsiteX10" fmla="*/ 182159 w 870128"/>
              <a:gd name="connsiteY10" fmla="*/ 81113 h 789336"/>
              <a:gd name="connsiteX11" fmla="*/ 414170 w 870128"/>
              <a:gd name="connsiteY11" fmla="*/ 0 h 789336"/>
              <a:gd name="connsiteX0" fmla="*/ 414171 w 870128"/>
              <a:gd name="connsiteY0" fmla="*/ 0 h 778007"/>
              <a:gd name="connsiteX1" fmla="*/ 769013 w 870128"/>
              <a:gd name="connsiteY1" fmla="*/ 126736 h 778007"/>
              <a:gd name="connsiteX2" fmla="*/ 864547 w 870128"/>
              <a:gd name="connsiteY2" fmla="*/ 358748 h 778007"/>
              <a:gd name="connsiteX3" fmla="*/ 837251 w 870128"/>
              <a:gd name="connsiteY3" fmla="*/ 658999 h 778007"/>
              <a:gd name="connsiteX4" fmla="*/ 659830 w 870128"/>
              <a:gd name="connsiteY4" fmla="*/ 768181 h 778007"/>
              <a:gd name="connsiteX5" fmla="*/ 468762 w 870128"/>
              <a:gd name="connsiteY5" fmla="*/ 768181 h 778007"/>
              <a:gd name="connsiteX6" fmla="*/ 250398 w 870128"/>
              <a:gd name="connsiteY6" fmla="*/ 727237 h 778007"/>
              <a:gd name="connsiteX7" fmla="*/ 100272 w 870128"/>
              <a:gd name="connsiteY7" fmla="*/ 612991 h 778007"/>
              <a:gd name="connsiteX8" fmla="*/ 4738 w 870128"/>
              <a:gd name="connsiteY8" fmla="*/ 403210 h 778007"/>
              <a:gd name="connsiteX9" fmla="*/ 32033 w 870128"/>
              <a:gd name="connsiteY9" fmla="*/ 210982 h 778007"/>
              <a:gd name="connsiteX10" fmla="*/ 182159 w 870128"/>
              <a:gd name="connsiteY10" fmla="*/ 69784 h 778007"/>
              <a:gd name="connsiteX11" fmla="*/ 414170 w 870128"/>
              <a:gd name="connsiteY11" fmla="*/ 24550 h 778007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0" fmla="*/ 414171 w 870128"/>
              <a:gd name="connsiteY0" fmla="*/ 2359 h 780366"/>
              <a:gd name="connsiteX1" fmla="*/ 769013 w 870128"/>
              <a:gd name="connsiteY1" fmla="*/ 129095 h 780366"/>
              <a:gd name="connsiteX2" fmla="*/ 864547 w 870128"/>
              <a:gd name="connsiteY2" fmla="*/ 361107 h 780366"/>
              <a:gd name="connsiteX3" fmla="*/ 837251 w 870128"/>
              <a:gd name="connsiteY3" fmla="*/ 661358 h 780366"/>
              <a:gd name="connsiteX4" fmla="*/ 659830 w 870128"/>
              <a:gd name="connsiteY4" fmla="*/ 770540 h 780366"/>
              <a:gd name="connsiteX5" fmla="*/ 468762 w 870128"/>
              <a:gd name="connsiteY5" fmla="*/ 770540 h 780366"/>
              <a:gd name="connsiteX6" fmla="*/ 250398 w 870128"/>
              <a:gd name="connsiteY6" fmla="*/ 729596 h 780366"/>
              <a:gd name="connsiteX7" fmla="*/ 100272 w 870128"/>
              <a:gd name="connsiteY7" fmla="*/ 615350 h 780366"/>
              <a:gd name="connsiteX8" fmla="*/ 4738 w 870128"/>
              <a:gd name="connsiteY8" fmla="*/ 405569 h 780366"/>
              <a:gd name="connsiteX9" fmla="*/ 32033 w 870128"/>
              <a:gd name="connsiteY9" fmla="*/ 213341 h 780366"/>
              <a:gd name="connsiteX10" fmla="*/ 182159 w 870128"/>
              <a:gd name="connsiteY10" fmla="*/ 72143 h 780366"/>
              <a:gd name="connsiteX11" fmla="*/ 414170 w 870128"/>
              <a:gd name="connsiteY11" fmla="*/ 0 h 780366"/>
              <a:gd name="connsiteX12" fmla="*/ 414171 w 870128"/>
              <a:gd name="connsiteY12" fmla="*/ 2359 h 780366"/>
              <a:gd name="connsiteX0" fmla="*/ 414171 w 870128"/>
              <a:gd name="connsiteY0" fmla="*/ 2359 h 780366"/>
              <a:gd name="connsiteX1" fmla="*/ 696121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70128"/>
              <a:gd name="connsiteY0" fmla="*/ 2359 h 780366"/>
              <a:gd name="connsiteX1" fmla="*/ 600587 w 870128"/>
              <a:gd name="connsiteY1" fmla="*/ 53676 h 780366"/>
              <a:gd name="connsiteX2" fmla="*/ 769013 w 870128"/>
              <a:gd name="connsiteY2" fmla="*/ 129095 h 780366"/>
              <a:gd name="connsiteX3" fmla="*/ 864547 w 870128"/>
              <a:gd name="connsiteY3" fmla="*/ 361107 h 780366"/>
              <a:gd name="connsiteX4" fmla="*/ 837251 w 870128"/>
              <a:gd name="connsiteY4" fmla="*/ 661358 h 780366"/>
              <a:gd name="connsiteX5" fmla="*/ 659830 w 870128"/>
              <a:gd name="connsiteY5" fmla="*/ 770540 h 780366"/>
              <a:gd name="connsiteX6" fmla="*/ 468762 w 870128"/>
              <a:gd name="connsiteY6" fmla="*/ 770540 h 780366"/>
              <a:gd name="connsiteX7" fmla="*/ 250398 w 870128"/>
              <a:gd name="connsiteY7" fmla="*/ 729596 h 780366"/>
              <a:gd name="connsiteX8" fmla="*/ 100272 w 870128"/>
              <a:gd name="connsiteY8" fmla="*/ 615350 h 780366"/>
              <a:gd name="connsiteX9" fmla="*/ 4738 w 870128"/>
              <a:gd name="connsiteY9" fmla="*/ 405569 h 780366"/>
              <a:gd name="connsiteX10" fmla="*/ 32033 w 870128"/>
              <a:gd name="connsiteY10" fmla="*/ 213341 h 780366"/>
              <a:gd name="connsiteX11" fmla="*/ 182159 w 870128"/>
              <a:gd name="connsiteY11" fmla="*/ 72143 h 780366"/>
              <a:gd name="connsiteX12" fmla="*/ 414170 w 870128"/>
              <a:gd name="connsiteY12" fmla="*/ 0 h 780366"/>
              <a:gd name="connsiteX13" fmla="*/ 414171 w 870128"/>
              <a:gd name="connsiteY13" fmla="*/ 2359 h 780366"/>
              <a:gd name="connsiteX0" fmla="*/ 414171 w 868455"/>
              <a:gd name="connsiteY0" fmla="*/ 2359 h 780366"/>
              <a:gd name="connsiteX1" fmla="*/ 600587 w 868455"/>
              <a:gd name="connsiteY1" fmla="*/ 53676 h 780366"/>
              <a:gd name="connsiteX2" fmla="*/ 769013 w 868455"/>
              <a:gd name="connsiteY2" fmla="*/ 129095 h 780366"/>
              <a:gd name="connsiteX3" fmla="*/ 791655 w 868455"/>
              <a:gd name="connsiteY3" fmla="*/ 233071 h 780366"/>
              <a:gd name="connsiteX4" fmla="*/ 864547 w 868455"/>
              <a:gd name="connsiteY4" fmla="*/ 361107 h 780366"/>
              <a:gd name="connsiteX5" fmla="*/ 837251 w 868455"/>
              <a:gd name="connsiteY5" fmla="*/ 661358 h 780366"/>
              <a:gd name="connsiteX6" fmla="*/ 659830 w 868455"/>
              <a:gd name="connsiteY6" fmla="*/ 770540 h 780366"/>
              <a:gd name="connsiteX7" fmla="*/ 468762 w 868455"/>
              <a:gd name="connsiteY7" fmla="*/ 770540 h 780366"/>
              <a:gd name="connsiteX8" fmla="*/ 250398 w 868455"/>
              <a:gd name="connsiteY8" fmla="*/ 729596 h 780366"/>
              <a:gd name="connsiteX9" fmla="*/ 100272 w 868455"/>
              <a:gd name="connsiteY9" fmla="*/ 615350 h 780366"/>
              <a:gd name="connsiteX10" fmla="*/ 4738 w 868455"/>
              <a:gd name="connsiteY10" fmla="*/ 405569 h 780366"/>
              <a:gd name="connsiteX11" fmla="*/ 32033 w 868455"/>
              <a:gd name="connsiteY11" fmla="*/ 213341 h 780366"/>
              <a:gd name="connsiteX12" fmla="*/ 182159 w 868455"/>
              <a:gd name="connsiteY12" fmla="*/ 72143 h 780366"/>
              <a:gd name="connsiteX13" fmla="*/ 414170 w 868455"/>
              <a:gd name="connsiteY13" fmla="*/ 0 h 780366"/>
              <a:gd name="connsiteX14" fmla="*/ 414171 w 868455"/>
              <a:gd name="connsiteY14" fmla="*/ 2359 h 780366"/>
              <a:gd name="connsiteX0" fmla="*/ 414171 w 943964"/>
              <a:gd name="connsiteY0" fmla="*/ 2359 h 780366"/>
              <a:gd name="connsiteX1" fmla="*/ 600587 w 943964"/>
              <a:gd name="connsiteY1" fmla="*/ 53676 h 780366"/>
              <a:gd name="connsiteX2" fmla="*/ 769013 w 943964"/>
              <a:gd name="connsiteY2" fmla="*/ 129095 h 780366"/>
              <a:gd name="connsiteX3" fmla="*/ 941780 w 943964"/>
              <a:gd name="connsiteY3" fmla="*/ 251011 h 780366"/>
              <a:gd name="connsiteX4" fmla="*/ 864547 w 943964"/>
              <a:gd name="connsiteY4" fmla="*/ 361107 h 780366"/>
              <a:gd name="connsiteX5" fmla="*/ 837251 w 943964"/>
              <a:gd name="connsiteY5" fmla="*/ 661358 h 780366"/>
              <a:gd name="connsiteX6" fmla="*/ 659830 w 943964"/>
              <a:gd name="connsiteY6" fmla="*/ 770540 h 780366"/>
              <a:gd name="connsiteX7" fmla="*/ 468762 w 943964"/>
              <a:gd name="connsiteY7" fmla="*/ 770540 h 780366"/>
              <a:gd name="connsiteX8" fmla="*/ 250398 w 943964"/>
              <a:gd name="connsiteY8" fmla="*/ 729596 h 780366"/>
              <a:gd name="connsiteX9" fmla="*/ 100272 w 943964"/>
              <a:gd name="connsiteY9" fmla="*/ 615350 h 780366"/>
              <a:gd name="connsiteX10" fmla="*/ 4738 w 943964"/>
              <a:gd name="connsiteY10" fmla="*/ 405569 h 780366"/>
              <a:gd name="connsiteX11" fmla="*/ 32033 w 943964"/>
              <a:gd name="connsiteY11" fmla="*/ 213341 h 780366"/>
              <a:gd name="connsiteX12" fmla="*/ 182159 w 943964"/>
              <a:gd name="connsiteY12" fmla="*/ 72143 h 780366"/>
              <a:gd name="connsiteX13" fmla="*/ 414170 w 943964"/>
              <a:gd name="connsiteY13" fmla="*/ 0 h 780366"/>
              <a:gd name="connsiteX14" fmla="*/ 414171 w 943964"/>
              <a:gd name="connsiteY14" fmla="*/ 2359 h 780366"/>
              <a:gd name="connsiteX0" fmla="*/ 414171 w 869643"/>
              <a:gd name="connsiteY0" fmla="*/ 2359 h 780366"/>
              <a:gd name="connsiteX1" fmla="*/ 600587 w 869643"/>
              <a:gd name="connsiteY1" fmla="*/ 53676 h 780366"/>
              <a:gd name="connsiteX2" fmla="*/ 769013 w 869643"/>
              <a:gd name="connsiteY2" fmla="*/ 129095 h 780366"/>
              <a:gd name="connsiteX3" fmla="*/ 859893 w 869643"/>
              <a:gd name="connsiteY3" fmla="*/ 251011 h 780366"/>
              <a:gd name="connsiteX4" fmla="*/ 864547 w 869643"/>
              <a:gd name="connsiteY4" fmla="*/ 361107 h 780366"/>
              <a:gd name="connsiteX5" fmla="*/ 837251 w 869643"/>
              <a:gd name="connsiteY5" fmla="*/ 661358 h 780366"/>
              <a:gd name="connsiteX6" fmla="*/ 659830 w 869643"/>
              <a:gd name="connsiteY6" fmla="*/ 770540 h 780366"/>
              <a:gd name="connsiteX7" fmla="*/ 468762 w 869643"/>
              <a:gd name="connsiteY7" fmla="*/ 770540 h 780366"/>
              <a:gd name="connsiteX8" fmla="*/ 250398 w 869643"/>
              <a:gd name="connsiteY8" fmla="*/ 729596 h 780366"/>
              <a:gd name="connsiteX9" fmla="*/ 100272 w 869643"/>
              <a:gd name="connsiteY9" fmla="*/ 615350 h 780366"/>
              <a:gd name="connsiteX10" fmla="*/ 4738 w 869643"/>
              <a:gd name="connsiteY10" fmla="*/ 405569 h 780366"/>
              <a:gd name="connsiteX11" fmla="*/ 32033 w 869643"/>
              <a:gd name="connsiteY11" fmla="*/ 213341 h 780366"/>
              <a:gd name="connsiteX12" fmla="*/ 182159 w 869643"/>
              <a:gd name="connsiteY12" fmla="*/ 72143 h 780366"/>
              <a:gd name="connsiteX13" fmla="*/ 414170 w 869643"/>
              <a:gd name="connsiteY13" fmla="*/ 0 h 780366"/>
              <a:gd name="connsiteX14" fmla="*/ 414171 w 869643"/>
              <a:gd name="connsiteY14" fmla="*/ 2359 h 780366"/>
              <a:gd name="connsiteX0" fmla="*/ 414171 w 879272"/>
              <a:gd name="connsiteY0" fmla="*/ 2359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359 h 780366"/>
              <a:gd name="connsiteX0" fmla="*/ 414171 w 879272"/>
              <a:gd name="connsiteY0" fmla="*/ 208662 h 780366"/>
              <a:gd name="connsiteX1" fmla="*/ 600587 w 879272"/>
              <a:gd name="connsiteY1" fmla="*/ 5367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414171 w 879272"/>
              <a:gd name="connsiteY0" fmla="*/ 208662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414171 w 879272"/>
              <a:gd name="connsiteY14" fmla="*/ 208662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41417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38238 h 780366"/>
              <a:gd name="connsiteX1" fmla="*/ 641531 w 879272"/>
              <a:gd name="connsiteY1" fmla="*/ 62646 h 780366"/>
              <a:gd name="connsiteX2" fmla="*/ 769013 w 879272"/>
              <a:gd name="connsiteY2" fmla="*/ 129095 h 780366"/>
              <a:gd name="connsiteX3" fmla="*/ 859893 w 879272"/>
              <a:gd name="connsiteY3" fmla="*/ 251011 h 780366"/>
              <a:gd name="connsiteX4" fmla="*/ 878195 w 879272"/>
              <a:gd name="connsiteY4" fmla="*/ 486683 h 780366"/>
              <a:gd name="connsiteX5" fmla="*/ 837251 w 879272"/>
              <a:gd name="connsiteY5" fmla="*/ 661358 h 780366"/>
              <a:gd name="connsiteX6" fmla="*/ 659830 w 879272"/>
              <a:gd name="connsiteY6" fmla="*/ 770540 h 780366"/>
              <a:gd name="connsiteX7" fmla="*/ 468762 w 879272"/>
              <a:gd name="connsiteY7" fmla="*/ 770540 h 780366"/>
              <a:gd name="connsiteX8" fmla="*/ 250398 w 879272"/>
              <a:gd name="connsiteY8" fmla="*/ 729596 h 780366"/>
              <a:gd name="connsiteX9" fmla="*/ 100272 w 879272"/>
              <a:gd name="connsiteY9" fmla="*/ 615350 h 780366"/>
              <a:gd name="connsiteX10" fmla="*/ 4738 w 879272"/>
              <a:gd name="connsiteY10" fmla="*/ 405569 h 780366"/>
              <a:gd name="connsiteX11" fmla="*/ 32033 w 879272"/>
              <a:gd name="connsiteY11" fmla="*/ 213341 h 780366"/>
              <a:gd name="connsiteX12" fmla="*/ 182159 w 879272"/>
              <a:gd name="connsiteY12" fmla="*/ 72143 h 780366"/>
              <a:gd name="connsiteX13" fmla="*/ 368450 w 879272"/>
              <a:gd name="connsiteY13" fmla="*/ 0 h 780366"/>
              <a:gd name="connsiteX14" fmla="*/ 509705 w 879272"/>
              <a:gd name="connsiteY14" fmla="*/ 38238 h 780366"/>
              <a:gd name="connsiteX0" fmla="*/ 509705 w 879272"/>
              <a:gd name="connsiteY0" fmla="*/ 8189 h 750317"/>
              <a:gd name="connsiteX1" fmla="*/ 641531 w 879272"/>
              <a:gd name="connsiteY1" fmla="*/ 32597 h 750317"/>
              <a:gd name="connsiteX2" fmla="*/ 769013 w 879272"/>
              <a:gd name="connsiteY2" fmla="*/ 99046 h 750317"/>
              <a:gd name="connsiteX3" fmla="*/ 859893 w 879272"/>
              <a:gd name="connsiteY3" fmla="*/ 220962 h 750317"/>
              <a:gd name="connsiteX4" fmla="*/ 878195 w 879272"/>
              <a:gd name="connsiteY4" fmla="*/ 456634 h 750317"/>
              <a:gd name="connsiteX5" fmla="*/ 837251 w 879272"/>
              <a:gd name="connsiteY5" fmla="*/ 631309 h 750317"/>
              <a:gd name="connsiteX6" fmla="*/ 659830 w 879272"/>
              <a:gd name="connsiteY6" fmla="*/ 740491 h 750317"/>
              <a:gd name="connsiteX7" fmla="*/ 468762 w 879272"/>
              <a:gd name="connsiteY7" fmla="*/ 740491 h 750317"/>
              <a:gd name="connsiteX8" fmla="*/ 250398 w 879272"/>
              <a:gd name="connsiteY8" fmla="*/ 699547 h 750317"/>
              <a:gd name="connsiteX9" fmla="*/ 100272 w 879272"/>
              <a:gd name="connsiteY9" fmla="*/ 585301 h 750317"/>
              <a:gd name="connsiteX10" fmla="*/ 4738 w 879272"/>
              <a:gd name="connsiteY10" fmla="*/ 375520 h 750317"/>
              <a:gd name="connsiteX11" fmla="*/ 32033 w 879272"/>
              <a:gd name="connsiteY11" fmla="*/ 183292 h 750317"/>
              <a:gd name="connsiteX12" fmla="*/ 182159 w 879272"/>
              <a:gd name="connsiteY12" fmla="*/ 42094 h 750317"/>
              <a:gd name="connsiteX13" fmla="*/ 368450 w 879272"/>
              <a:gd name="connsiteY13" fmla="*/ 0 h 750317"/>
              <a:gd name="connsiteX14" fmla="*/ 509705 w 879272"/>
              <a:gd name="connsiteY14" fmla="*/ 8189 h 750317"/>
              <a:gd name="connsiteX0" fmla="*/ 509123 w 878690"/>
              <a:gd name="connsiteY0" fmla="*/ 8189 h 750317"/>
              <a:gd name="connsiteX1" fmla="*/ 640949 w 878690"/>
              <a:gd name="connsiteY1" fmla="*/ 32597 h 750317"/>
              <a:gd name="connsiteX2" fmla="*/ 768431 w 878690"/>
              <a:gd name="connsiteY2" fmla="*/ 99046 h 750317"/>
              <a:gd name="connsiteX3" fmla="*/ 859311 w 878690"/>
              <a:gd name="connsiteY3" fmla="*/ 220962 h 750317"/>
              <a:gd name="connsiteX4" fmla="*/ 877613 w 878690"/>
              <a:gd name="connsiteY4" fmla="*/ 456634 h 750317"/>
              <a:gd name="connsiteX5" fmla="*/ 836669 w 878690"/>
              <a:gd name="connsiteY5" fmla="*/ 631309 h 750317"/>
              <a:gd name="connsiteX6" fmla="*/ 659248 w 878690"/>
              <a:gd name="connsiteY6" fmla="*/ 740491 h 750317"/>
              <a:gd name="connsiteX7" fmla="*/ 468180 w 878690"/>
              <a:gd name="connsiteY7" fmla="*/ 740491 h 750317"/>
              <a:gd name="connsiteX8" fmla="*/ 249816 w 878690"/>
              <a:gd name="connsiteY8" fmla="*/ 699547 h 750317"/>
              <a:gd name="connsiteX9" fmla="*/ 99690 w 878690"/>
              <a:gd name="connsiteY9" fmla="*/ 585301 h 750317"/>
              <a:gd name="connsiteX10" fmla="*/ 4156 w 878690"/>
              <a:gd name="connsiteY10" fmla="*/ 375520 h 750317"/>
              <a:gd name="connsiteX11" fmla="*/ 31451 w 878690"/>
              <a:gd name="connsiteY11" fmla="*/ 183292 h 750317"/>
              <a:gd name="connsiteX12" fmla="*/ 158717 w 878690"/>
              <a:gd name="connsiteY12" fmla="*/ 72143 h 750317"/>
              <a:gd name="connsiteX13" fmla="*/ 367868 w 878690"/>
              <a:gd name="connsiteY13" fmla="*/ 0 h 750317"/>
              <a:gd name="connsiteX14" fmla="*/ 509123 w 878690"/>
              <a:gd name="connsiteY14" fmla="*/ 8189 h 750317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67868 w 878690"/>
              <a:gd name="connsiteY13" fmla="*/ 6887 h 742180"/>
              <a:gd name="connsiteX14" fmla="*/ 509123 w 878690"/>
              <a:gd name="connsiteY14" fmla="*/ 52 h 742180"/>
              <a:gd name="connsiteX0" fmla="*/ 509123 w 878690"/>
              <a:gd name="connsiteY0" fmla="*/ 52 h 742180"/>
              <a:gd name="connsiteX1" fmla="*/ 640949 w 878690"/>
              <a:gd name="connsiteY1" fmla="*/ 24460 h 742180"/>
              <a:gd name="connsiteX2" fmla="*/ 768431 w 878690"/>
              <a:gd name="connsiteY2" fmla="*/ 90909 h 742180"/>
              <a:gd name="connsiteX3" fmla="*/ 859311 w 878690"/>
              <a:gd name="connsiteY3" fmla="*/ 212825 h 742180"/>
              <a:gd name="connsiteX4" fmla="*/ 877613 w 878690"/>
              <a:gd name="connsiteY4" fmla="*/ 448497 h 742180"/>
              <a:gd name="connsiteX5" fmla="*/ 836669 w 878690"/>
              <a:gd name="connsiteY5" fmla="*/ 623172 h 742180"/>
              <a:gd name="connsiteX6" fmla="*/ 659248 w 878690"/>
              <a:gd name="connsiteY6" fmla="*/ 732354 h 742180"/>
              <a:gd name="connsiteX7" fmla="*/ 468180 w 878690"/>
              <a:gd name="connsiteY7" fmla="*/ 732354 h 742180"/>
              <a:gd name="connsiteX8" fmla="*/ 249816 w 878690"/>
              <a:gd name="connsiteY8" fmla="*/ 691410 h 742180"/>
              <a:gd name="connsiteX9" fmla="*/ 99690 w 878690"/>
              <a:gd name="connsiteY9" fmla="*/ 577164 h 742180"/>
              <a:gd name="connsiteX10" fmla="*/ 4156 w 878690"/>
              <a:gd name="connsiteY10" fmla="*/ 367383 h 742180"/>
              <a:gd name="connsiteX11" fmla="*/ 31451 w 878690"/>
              <a:gd name="connsiteY11" fmla="*/ 175155 h 742180"/>
              <a:gd name="connsiteX12" fmla="*/ 158717 w 878690"/>
              <a:gd name="connsiteY12" fmla="*/ 64006 h 742180"/>
              <a:gd name="connsiteX13" fmla="*/ 345008 w 878690"/>
              <a:gd name="connsiteY13" fmla="*/ 6887 h 742180"/>
              <a:gd name="connsiteX14" fmla="*/ 509123 w 87869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768431 w 884470"/>
              <a:gd name="connsiteY2" fmla="*/ 90909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44631 w 884470"/>
              <a:gd name="connsiteY2" fmla="*/ 156014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40949 w 884470"/>
              <a:gd name="connsiteY1" fmla="*/ 24460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450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06908 w 884470"/>
              <a:gd name="connsiteY13" fmla="*/ 6887 h 742180"/>
              <a:gd name="connsiteX14" fmla="*/ 509123 w 884470"/>
              <a:gd name="connsiteY14" fmla="*/ 52 h 742180"/>
              <a:gd name="connsiteX0" fmla="*/ 509123 w 884470"/>
              <a:gd name="connsiteY0" fmla="*/ 52 h 742180"/>
              <a:gd name="connsiteX1" fmla="*/ 686669 w 884470"/>
              <a:gd name="connsiteY1" fmla="*/ 49501 h 742180"/>
              <a:gd name="connsiteX2" fmla="*/ 806531 w 884470"/>
              <a:gd name="connsiteY2" fmla="*/ 135982 h 742180"/>
              <a:gd name="connsiteX3" fmla="*/ 874551 w 884470"/>
              <a:gd name="connsiteY3" fmla="*/ 297963 h 742180"/>
              <a:gd name="connsiteX4" fmla="*/ 877613 w 884470"/>
              <a:gd name="connsiteY4" fmla="*/ 448497 h 742180"/>
              <a:gd name="connsiteX5" fmla="*/ 836669 w 884470"/>
              <a:gd name="connsiteY5" fmla="*/ 623172 h 742180"/>
              <a:gd name="connsiteX6" fmla="*/ 659248 w 884470"/>
              <a:gd name="connsiteY6" fmla="*/ 732354 h 742180"/>
              <a:gd name="connsiteX7" fmla="*/ 468180 w 884470"/>
              <a:gd name="connsiteY7" fmla="*/ 732354 h 742180"/>
              <a:gd name="connsiteX8" fmla="*/ 249816 w 884470"/>
              <a:gd name="connsiteY8" fmla="*/ 691410 h 742180"/>
              <a:gd name="connsiteX9" fmla="*/ 99690 w 884470"/>
              <a:gd name="connsiteY9" fmla="*/ 577164 h 742180"/>
              <a:gd name="connsiteX10" fmla="*/ 4156 w 884470"/>
              <a:gd name="connsiteY10" fmla="*/ 367383 h 742180"/>
              <a:gd name="connsiteX11" fmla="*/ 31451 w 884470"/>
              <a:gd name="connsiteY11" fmla="*/ 175155 h 742180"/>
              <a:gd name="connsiteX12" fmla="*/ 158717 w 884470"/>
              <a:gd name="connsiteY12" fmla="*/ 64006 h 742180"/>
              <a:gd name="connsiteX13" fmla="*/ 329768 w 884470"/>
              <a:gd name="connsiteY13" fmla="*/ 6887 h 742180"/>
              <a:gd name="connsiteX14" fmla="*/ 509123 w 884470"/>
              <a:gd name="connsiteY14" fmla="*/ 52 h 742180"/>
              <a:gd name="connsiteX0" fmla="*/ 509123 w 903819"/>
              <a:gd name="connsiteY0" fmla="*/ 52 h 742180"/>
              <a:gd name="connsiteX1" fmla="*/ 686669 w 903819"/>
              <a:gd name="connsiteY1" fmla="*/ 49501 h 742180"/>
              <a:gd name="connsiteX2" fmla="*/ 806531 w 903819"/>
              <a:gd name="connsiteY2" fmla="*/ 135982 h 742180"/>
              <a:gd name="connsiteX3" fmla="*/ 874551 w 903819"/>
              <a:gd name="connsiteY3" fmla="*/ 297963 h 742180"/>
              <a:gd name="connsiteX4" fmla="*/ 877613 w 903819"/>
              <a:gd name="connsiteY4" fmla="*/ 448497 h 742180"/>
              <a:gd name="connsiteX5" fmla="*/ 902729 w 903819"/>
              <a:gd name="connsiteY5" fmla="*/ 469466 h 742180"/>
              <a:gd name="connsiteX6" fmla="*/ 836669 w 903819"/>
              <a:gd name="connsiteY6" fmla="*/ 623172 h 742180"/>
              <a:gd name="connsiteX7" fmla="*/ 659248 w 903819"/>
              <a:gd name="connsiteY7" fmla="*/ 732354 h 742180"/>
              <a:gd name="connsiteX8" fmla="*/ 468180 w 903819"/>
              <a:gd name="connsiteY8" fmla="*/ 732354 h 742180"/>
              <a:gd name="connsiteX9" fmla="*/ 249816 w 903819"/>
              <a:gd name="connsiteY9" fmla="*/ 691410 h 742180"/>
              <a:gd name="connsiteX10" fmla="*/ 99690 w 903819"/>
              <a:gd name="connsiteY10" fmla="*/ 577164 h 742180"/>
              <a:gd name="connsiteX11" fmla="*/ 4156 w 903819"/>
              <a:gd name="connsiteY11" fmla="*/ 367383 h 742180"/>
              <a:gd name="connsiteX12" fmla="*/ 31451 w 903819"/>
              <a:gd name="connsiteY12" fmla="*/ 175155 h 742180"/>
              <a:gd name="connsiteX13" fmla="*/ 158717 w 903819"/>
              <a:gd name="connsiteY13" fmla="*/ 64006 h 742180"/>
              <a:gd name="connsiteX14" fmla="*/ 329768 w 903819"/>
              <a:gd name="connsiteY14" fmla="*/ 6887 h 742180"/>
              <a:gd name="connsiteX15" fmla="*/ 509123 w 903819"/>
              <a:gd name="connsiteY15" fmla="*/ 52 h 742180"/>
              <a:gd name="connsiteX0" fmla="*/ 509123 w 882623"/>
              <a:gd name="connsiteY0" fmla="*/ 52 h 742180"/>
              <a:gd name="connsiteX1" fmla="*/ 686669 w 882623"/>
              <a:gd name="connsiteY1" fmla="*/ 49501 h 742180"/>
              <a:gd name="connsiteX2" fmla="*/ 806531 w 882623"/>
              <a:gd name="connsiteY2" fmla="*/ 135982 h 742180"/>
              <a:gd name="connsiteX3" fmla="*/ 874551 w 882623"/>
              <a:gd name="connsiteY3" fmla="*/ 297963 h 742180"/>
              <a:gd name="connsiteX4" fmla="*/ 877613 w 882623"/>
              <a:gd name="connsiteY4" fmla="*/ 448497 h 742180"/>
              <a:gd name="connsiteX5" fmla="*/ 872249 w 882623"/>
              <a:gd name="connsiteY5" fmla="*/ 529563 h 742180"/>
              <a:gd name="connsiteX6" fmla="*/ 836669 w 882623"/>
              <a:gd name="connsiteY6" fmla="*/ 623172 h 742180"/>
              <a:gd name="connsiteX7" fmla="*/ 659248 w 882623"/>
              <a:gd name="connsiteY7" fmla="*/ 732354 h 742180"/>
              <a:gd name="connsiteX8" fmla="*/ 468180 w 882623"/>
              <a:gd name="connsiteY8" fmla="*/ 732354 h 742180"/>
              <a:gd name="connsiteX9" fmla="*/ 249816 w 882623"/>
              <a:gd name="connsiteY9" fmla="*/ 691410 h 742180"/>
              <a:gd name="connsiteX10" fmla="*/ 99690 w 882623"/>
              <a:gd name="connsiteY10" fmla="*/ 577164 h 742180"/>
              <a:gd name="connsiteX11" fmla="*/ 4156 w 882623"/>
              <a:gd name="connsiteY11" fmla="*/ 367383 h 742180"/>
              <a:gd name="connsiteX12" fmla="*/ 31451 w 882623"/>
              <a:gd name="connsiteY12" fmla="*/ 175155 h 742180"/>
              <a:gd name="connsiteX13" fmla="*/ 158717 w 882623"/>
              <a:gd name="connsiteY13" fmla="*/ 64006 h 742180"/>
              <a:gd name="connsiteX14" fmla="*/ 329768 w 882623"/>
              <a:gd name="connsiteY14" fmla="*/ 6887 h 742180"/>
              <a:gd name="connsiteX15" fmla="*/ 509123 w 882623"/>
              <a:gd name="connsiteY15" fmla="*/ 52 h 742180"/>
              <a:gd name="connsiteX0" fmla="*/ 509123 w 886225"/>
              <a:gd name="connsiteY0" fmla="*/ 52 h 742180"/>
              <a:gd name="connsiteX1" fmla="*/ 686669 w 886225"/>
              <a:gd name="connsiteY1" fmla="*/ 49501 h 742180"/>
              <a:gd name="connsiteX2" fmla="*/ 806531 w 886225"/>
              <a:gd name="connsiteY2" fmla="*/ 135982 h 742180"/>
              <a:gd name="connsiteX3" fmla="*/ 874551 w 886225"/>
              <a:gd name="connsiteY3" fmla="*/ 297963 h 742180"/>
              <a:gd name="connsiteX4" fmla="*/ 885233 w 886225"/>
              <a:gd name="connsiteY4" fmla="*/ 408433 h 742180"/>
              <a:gd name="connsiteX5" fmla="*/ 872249 w 886225"/>
              <a:gd name="connsiteY5" fmla="*/ 529563 h 742180"/>
              <a:gd name="connsiteX6" fmla="*/ 836669 w 886225"/>
              <a:gd name="connsiteY6" fmla="*/ 623172 h 742180"/>
              <a:gd name="connsiteX7" fmla="*/ 659248 w 886225"/>
              <a:gd name="connsiteY7" fmla="*/ 732354 h 742180"/>
              <a:gd name="connsiteX8" fmla="*/ 468180 w 886225"/>
              <a:gd name="connsiteY8" fmla="*/ 732354 h 742180"/>
              <a:gd name="connsiteX9" fmla="*/ 249816 w 886225"/>
              <a:gd name="connsiteY9" fmla="*/ 691410 h 742180"/>
              <a:gd name="connsiteX10" fmla="*/ 99690 w 886225"/>
              <a:gd name="connsiteY10" fmla="*/ 577164 h 742180"/>
              <a:gd name="connsiteX11" fmla="*/ 4156 w 886225"/>
              <a:gd name="connsiteY11" fmla="*/ 367383 h 742180"/>
              <a:gd name="connsiteX12" fmla="*/ 31451 w 886225"/>
              <a:gd name="connsiteY12" fmla="*/ 175155 h 742180"/>
              <a:gd name="connsiteX13" fmla="*/ 158717 w 886225"/>
              <a:gd name="connsiteY13" fmla="*/ 64006 h 742180"/>
              <a:gd name="connsiteX14" fmla="*/ 329768 w 886225"/>
              <a:gd name="connsiteY14" fmla="*/ 6887 h 742180"/>
              <a:gd name="connsiteX15" fmla="*/ 509123 w 886225"/>
              <a:gd name="connsiteY15" fmla="*/ 52 h 742180"/>
              <a:gd name="connsiteX0" fmla="*/ 50912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0912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297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52 h 732792"/>
              <a:gd name="connsiteX1" fmla="*/ 686669 w 886225"/>
              <a:gd name="connsiteY1" fmla="*/ 49501 h 732792"/>
              <a:gd name="connsiteX2" fmla="*/ 806531 w 886225"/>
              <a:gd name="connsiteY2" fmla="*/ 135982 h 732792"/>
              <a:gd name="connsiteX3" fmla="*/ 874551 w 886225"/>
              <a:gd name="connsiteY3" fmla="*/ 297963 h 732792"/>
              <a:gd name="connsiteX4" fmla="*/ 885233 w 886225"/>
              <a:gd name="connsiteY4" fmla="*/ 408433 h 732792"/>
              <a:gd name="connsiteX5" fmla="*/ 872249 w 886225"/>
              <a:gd name="connsiteY5" fmla="*/ 529563 h 732792"/>
              <a:gd name="connsiteX6" fmla="*/ 836669 w 886225"/>
              <a:gd name="connsiteY6" fmla="*/ 623172 h 732792"/>
              <a:gd name="connsiteX7" fmla="*/ 704968 w 886225"/>
              <a:gd name="connsiteY7" fmla="*/ 707313 h 732792"/>
              <a:gd name="connsiteX8" fmla="*/ 468180 w 886225"/>
              <a:gd name="connsiteY8" fmla="*/ 732354 h 732792"/>
              <a:gd name="connsiteX9" fmla="*/ 249816 w 886225"/>
              <a:gd name="connsiteY9" fmla="*/ 691410 h 732792"/>
              <a:gd name="connsiteX10" fmla="*/ 99690 w 886225"/>
              <a:gd name="connsiteY10" fmla="*/ 577164 h 732792"/>
              <a:gd name="connsiteX11" fmla="*/ 4156 w 886225"/>
              <a:gd name="connsiteY11" fmla="*/ 367383 h 732792"/>
              <a:gd name="connsiteX12" fmla="*/ 31451 w 886225"/>
              <a:gd name="connsiteY12" fmla="*/ 175155 h 732792"/>
              <a:gd name="connsiteX13" fmla="*/ 158717 w 886225"/>
              <a:gd name="connsiteY13" fmla="*/ 64006 h 732792"/>
              <a:gd name="connsiteX14" fmla="*/ 367868 w 886225"/>
              <a:gd name="connsiteY14" fmla="*/ 6887 h 732792"/>
              <a:gd name="connsiteX15" fmla="*/ 539603 w 886225"/>
              <a:gd name="connsiteY15" fmla="*/ 52 h 732792"/>
              <a:gd name="connsiteX0" fmla="*/ 539603 w 886225"/>
              <a:gd name="connsiteY0" fmla="*/ 3 h 732743"/>
              <a:gd name="connsiteX1" fmla="*/ 686669 w 886225"/>
              <a:gd name="connsiteY1" fmla="*/ 49452 h 732743"/>
              <a:gd name="connsiteX2" fmla="*/ 806531 w 886225"/>
              <a:gd name="connsiteY2" fmla="*/ 135933 h 732743"/>
              <a:gd name="connsiteX3" fmla="*/ 874551 w 886225"/>
              <a:gd name="connsiteY3" fmla="*/ 297914 h 732743"/>
              <a:gd name="connsiteX4" fmla="*/ 885233 w 886225"/>
              <a:gd name="connsiteY4" fmla="*/ 408384 h 732743"/>
              <a:gd name="connsiteX5" fmla="*/ 872249 w 886225"/>
              <a:gd name="connsiteY5" fmla="*/ 529514 h 732743"/>
              <a:gd name="connsiteX6" fmla="*/ 836669 w 886225"/>
              <a:gd name="connsiteY6" fmla="*/ 623123 h 732743"/>
              <a:gd name="connsiteX7" fmla="*/ 704968 w 886225"/>
              <a:gd name="connsiteY7" fmla="*/ 707264 h 732743"/>
              <a:gd name="connsiteX8" fmla="*/ 468180 w 886225"/>
              <a:gd name="connsiteY8" fmla="*/ 732305 h 732743"/>
              <a:gd name="connsiteX9" fmla="*/ 249816 w 886225"/>
              <a:gd name="connsiteY9" fmla="*/ 691361 h 732743"/>
              <a:gd name="connsiteX10" fmla="*/ 99690 w 886225"/>
              <a:gd name="connsiteY10" fmla="*/ 577115 h 732743"/>
              <a:gd name="connsiteX11" fmla="*/ 4156 w 886225"/>
              <a:gd name="connsiteY11" fmla="*/ 367334 h 732743"/>
              <a:gd name="connsiteX12" fmla="*/ 31451 w 886225"/>
              <a:gd name="connsiteY12" fmla="*/ 175106 h 732743"/>
              <a:gd name="connsiteX13" fmla="*/ 158717 w 886225"/>
              <a:gd name="connsiteY13" fmla="*/ 63957 h 732743"/>
              <a:gd name="connsiteX14" fmla="*/ 375488 w 886225"/>
              <a:gd name="connsiteY14" fmla="*/ 202154 h 732743"/>
              <a:gd name="connsiteX15" fmla="*/ 539603 w 886225"/>
              <a:gd name="connsiteY15" fmla="*/ 3 h 732743"/>
              <a:gd name="connsiteX0" fmla="*/ 539603 w 886225"/>
              <a:gd name="connsiteY0" fmla="*/ 51 h 732791"/>
              <a:gd name="connsiteX1" fmla="*/ 686669 w 886225"/>
              <a:gd name="connsiteY1" fmla="*/ 49500 h 732791"/>
              <a:gd name="connsiteX2" fmla="*/ 806531 w 886225"/>
              <a:gd name="connsiteY2" fmla="*/ 135981 h 732791"/>
              <a:gd name="connsiteX3" fmla="*/ 874551 w 886225"/>
              <a:gd name="connsiteY3" fmla="*/ 297962 h 732791"/>
              <a:gd name="connsiteX4" fmla="*/ 885233 w 886225"/>
              <a:gd name="connsiteY4" fmla="*/ 408432 h 732791"/>
              <a:gd name="connsiteX5" fmla="*/ 872249 w 886225"/>
              <a:gd name="connsiteY5" fmla="*/ 529562 h 732791"/>
              <a:gd name="connsiteX6" fmla="*/ 836669 w 886225"/>
              <a:gd name="connsiteY6" fmla="*/ 623171 h 732791"/>
              <a:gd name="connsiteX7" fmla="*/ 704968 w 886225"/>
              <a:gd name="connsiteY7" fmla="*/ 707312 h 732791"/>
              <a:gd name="connsiteX8" fmla="*/ 468180 w 886225"/>
              <a:gd name="connsiteY8" fmla="*/ 732353 h 732791"/>
              <a:gd name="connsiteX9" fmla="*/ 249816 w 886225"/>
              <a:gd name="connsiteY9" fmla="*/ 691409 h 732791"/>
              <a:gd name="connsiteX10" fmla="*/ 99690 w 886225"/>
              <a:gd name="connsiteY10" fmla="*/ 577163 h 732791"/>
              <a:gd name="connsiteX11" fmla="*/ 4156 w 886225"/>
              <a:gd name="connsiteY11" fmla="*/ 367382 h 732791"/>
              <a:gd name="connsiteX12" fmla="*/ 31451 w 886225"/>
              <a:gd name="connsiteY12" fmla="*/ 175154 h 732791"/>
              <a:gd name="connsiteX13" fmla="*/ 158717 w 886225"/>
              <a:gd name="connsiteY13" fmla="*/ 64005 h 732791"/>
              <a:gd name="connsiteX14" fmla="*/ 284048 w 886225"/>
              <a:gd name="connsiteY14" fmla="*/ 6886 h 732791"/>
              <a:gd name="connsiteX15" fmla="*/ 539603 w 886225"/>
              <a:gd name="connsiteY15" fmla="*/ 51 h 732791"/>
              <a:gd name="connsiteX0" fmla="*/ 539603 w 886225"/>
              <a:gd name="connsiteY0" fmla="*/ 2819 h 735559"/>
              <a:gd name="connsiteX1" fmla="*/ 686669 w 886225"/>
              <a:gd name="connsiteY1" fmla="*/ 52268 h 735559"/>
              <a:gd name="connsiteX2" fmla="*/ 806531 w 886225"/>
              <a:gd name="connsiteY2" fmla="*/ 138749 h 735559"/>
              <a:gd name="connsiteX3" fmla="*/ 874551 w 886225"/>
              <a:gd name="connsiteY3" fmla="*/ 300730 h 735559"/>
              <a:gd name="connsiteX4" fmla="*/ 885233 w 886225"/>
              <a:gd name="connsiteY4" fmla="*/ 411200 h 735559"/>
              <a:gd name="connsiteX5" fmla="*/ 872249 w 886225"/>
              <a:gd name="connsiteY5" fmla="*/ 532330 h 735559"/>
              <a:gd name="connsiteX6" fmla="*/ 836669 w 886225"/>
              <a:gd name="connsiteY6" fmla="*/ 625939 h 735559"/>
              <a:gd name="connsiteX7" fmla="*/ 704968 w 886225"/>
              <a:gd name="connsiteY7" fmla="*/ 710080 h 735559"/>
              <a:gd name="connsiteX8" fmla="*/ 468180 w 886225"/>
              <a:gd name="connsiteY8" fmla="*/ 735121 h 735559"/>
              <a:gd name="connsiteX9" fmla="*/ 249816 w 886225"/>
              <a:gd name="connsiteY9" fmla="*/ 694177 h 735559"/>
              <a:gd name="connsiteX10" fmla="*/ 99690 w 886225"/>
              <a:gd name="connsiteY10" fmla="*/ 579931 h 735559"/>
              <a:gd name="connsiteX11" fmla="*/ 4156 w 886225"/>
              <a:gd name="connsiteY11" fmla="*/ 370150 h 735559"/>
              <a:gd name="connsiteX12" fmla="*/ 31451 w 886225"/>
              <a:gd name="connsiteY12" fmla="*/ 177922 h 735559"/>
              <a:gd name="connsiteX13" fmla="*/ 158717 w 886225"/>
              <a:gd name="connsiteY13" fmla="*/ 66773 h 735559"/>
              <a:gd name="connsiteX14" fmla="*/ 284048 w 886225"/>
              <a:gd name="connsiteY14" fmla="*/ 9654 h 735559"/>
              <a:gd name="connsiteX15" fmla="*/ 376949 w 886225"/>
              <a:gd name="connsiteY15" fmla="*/ 6480 h 735559"/>
              <a:gd name="connsiteX16" fmla="*/ 539603 w 886225"/>
              <a:gd name="connsiteY16" fmla="*/ 2819 h 735559"/>
              <a:gd name="connsiteX0" fmla="*/ 539603 w 886225"/>
              <a:gd name="connsiteY0" fmla="*/ 6928 h 739668"/>
              <a:gd name="connsiteX1" fmla="*/ 686669 w 886225"/>
              <a:gd name="connsiteY1" fmla="*/ 56377 h 739668"/>
              <a:gd name="connsiteX2" fmla="*/ 806531 w 886225"/>
              <a:gd name="connsiteY2" fmla="*/ 142858 h 739668"/>
              <a:gd name="connsiteX3" fmla="*/ 874551 w 886225"/>
              <a:gd name="connsiteY3" fmla="*/ 304839 h 739668"/>
              <a:gd name="connsiteX4" fmla="*/ 885233 w 886225"/>
              <a:gd name="connsiteY4" fmla="*/ 415309 h 739668"/>
              <a:gd name="connsiteX5" fmla="*/ 872249 w 886225"/>
              <a:gd name="connsiteY5" fmla="*/ 536439 h 739668"/>
              <a:gd name="connsiteX6" fmla="*/ 836669 w 886225"/>
              <a:gd name="connsiteY6" fmla="*/ 630048 h 739668"/>
              <a:gd name="connsiteX7" fmla="*/ 704968 w 886225"/>
              <a:gd name="connsiteY7" fmla="*/ 714189 h 739668"/>
              <a:gd name="connsiteX8" fmla="*/ 468180 w 886225"/>
              <a:gd name="connsiteY8" fmla="*/ 739230 h 739668"/>
              <a:gd name="connsiteX9" fmla="*/ 249816 w 886225"/>
              <a:gd name="connsiteY9" fmla="*/ 698286 h 739668"/>
              <a:gd name="connsiteX10" fmla="*/ 99690 w 886225"/>
              <a:gd name="connsiteY10" fmla="*/ 584040 h 739668"/>
              <a:gd name="connsiteX11" fmla="*/ 4156 w 886225"/>
              <a:gd name="connsiteY11" fmla="*/ 374259 h 739668"/>
              <a:gd name="connsiteX12" fmla="*/ 31451 w 886225"/>
              <a:gd name="connsiteY12" fmla="*/ 182031 h 739668"/>
              <a:gd name="connsiteX13" fmla="*/ 158717 w 886225"/>
              <a:gd name="connsiteY13" fmla="*/ 70882 h 739668"/>
              <a:gd name="connsiteX14" fmla="*/ 284048 w 886225"/>
              <a:gd name="connsiteY14" fmla="*/ 13763 h 739668"/>
              <a:gd name="connsiteX15" fmla="*/ 392189 w 886225"/>
              <a:gd name="connsiteY15" fmla="*/ 573 h 739668"/>
              <a:gd name="connsiteX16" fmla="*/ 539603 w 886225"/>
              <a:gd name="connsiteY16" fmla="*/ 6928 h 739668"/>
              <a:gd name="connsiteX0" fmla="*/ 539603 w 888831"/>
              <a:gd name="connsiteY0" fmla="*/ 6928 h 739668"/>
              <a:gd name="connsiteX1" fmla="*/ 686669 w 888831"/>
              <a:gd name="connsiteY1" fmla="*/ 56377 h 739668"/>
              <a:gd name="connsiteX2" fmla="*/ 806531 w 888831"/>
              <a:gd name="connsiteY2" fmla="*/ 142858 h 739668"/>
              <a:gd name="connsiteX3" fmla="*/ 874551 w 888831"/>
              <a:gd name="connsiteY3" fmla="*/ 304839 h 739668"/>
              <a:gd name="connsiteX4" fmla="*/ 885233 w 888831"/>
              <a:gd name="connsiteY4" fmla="*/ 415309 h 739668"/>
              <a:gd name="connsiteX5" fmla="*/ 836669 w 888831"/>
              <a:gd name="connsiteY5" fmla="*/ 630048 h 739668"/>
              <a:gd name="connsiteX6" fmla="*/ 704968 w 888831"/>
              <a:gd name="connsiteY6" fmla="*/ 714189 h 739668"/>
              <a:gd name="connsiteX7" fmla="*/ 468180 w 888831"/>
              <a:gd name="connsiteY7" fmla="*/ 739230 h 739668"/>
              <a:gd name="connsiteX8" fmla="*/ 249816 w 888831"/>
              <a:gd name="connsiteY8" fmla="*/ 698286 h 739668"/>
              <a:gd name="connsiteX9" fmla="*/ 99690 w 888831"/>
              <a:gd name="connsiteY9" fmla="*/ 584040 h 739668"/>
              <a:gd name="connsiteX10" fmla="*/ 4156 w 888831"/>
              <a:gd name="connsiteY10" fmla="*/ 374259 h 739668"/>
              <a:gd name="connsiteX11" fmla="*/ 31451 w 888831"/>
              <a:gd name="connsiteY11" fmla="*/ 182031 h 739668"/>
              <a:gd name="connsiteX12" fmla="*/ 158717 w 888831"/>
              <a:gd name="connsiteY12" fmla="*/ 70882 h 739668"/>
              <a:gd name="connsiteX13" fmla="*/ 284048 w 888831"/>
              <a:gd name="connsiteY13" fmla="*/ 13763 h 739668"/>
              <a:gd name="connsiteX14" fmla="*/ 392189 w 888831"/>
              <a:gd name="connsiteY14" fmla="*/ 573 h 739668"/>
              <a:gd name="connsiteX15" fmla="*/ 539603 w 888831"/>
              <a:gd name="connsiteY15" fmla="*/ 6928 h 739668"/>
              <a:gd name="connsiteX0" fmla="*/ 539603 w 898571"/>
              <a:gd name="connsiteY0" fmla="*/ 6928 h 747951"/>
              <a:gd name="connsiteX1" fmla="*/ 686669 w 898571"/>
              <a:gd name="connsiteY1" fmla="*/ 56377 h 747951"/>
              <a:gd name="connsiteX2" fmla="*/ 806531 w 898571"/>
              <a:gd name="connsiteY2" fmla="*/ 142858 h 747951"/>
              <a:gd name="connsiteX3" fmla="*/ 874551 w 898571"/>
              <a:gd name="connsiteY3" fmla="*/ 304839 h 747951"/>
              <a:gd name="connsiteX4" fmla="*/ 885233 w 898571"/>
              <a:gd name="connsiteY4" fmla="*/ 415309 h 747951"/>
              <a:gd name="connsiteX5" fmla="*/ 704968 w 898571"/>
              <a:gd name="connsiteY5" fmla="*/ 714189 h 747951"/>
              <a:gd name="connsiteX6" fmla="*/ 468180 w 898571"/>
              <a:gd name="connsiteY6" fmla="*/ 739230 h 747951"/>
              <a:gd name="connsiteX7" fmla="*/ 249816 w 898571"/>
              <a:gd name="connsiteY7" fmla="*/ 698286 h 747951"/>
              <a:gd name="connsiteX8" fmla="*/ 99690 w 898571"/>
              <a:gd name="connsiteY8" fmla="*/ 584040 h 747951"/>
              <a:gd name="connsiteX9" fmla="*/ 4156 w 898571"/>
              <a:gd name="connsiteY9" fmla="*/ 374259 h 747951"/>
              <a:gd name="connsiteX10" fmla="*/ 31451 w 898571"/>
              <a:gd name="connsiteY10" fmla="*/ 182031 h 747951"/>
              <a:gd name="connsiteX11" fmla="*/ 158717 w 898571"/>
              <a:gd name="connsiteY11" fmla="*/ 70882 h 747951"/>
              <a:gd name="connsiteX12" fmla="*/ 284048 w 898571"/>
              <a:gd name="connsiteY12" fmla="*/ 13763 h 747951"/>
              <a:gd name="connsiteX13" fmla="*/ 392189 w 898571"/>
              <a:gd name="connsiteY13" fmla="*/ 573 h 747951"/>
              <a:gd name="connsiteX14" fmla="*/ 539603 w 898571"/>
              <a:gd name="connsiteY14" fmla="*/ 6928 h 747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98571" h="747951">
                <a:moveTo>
                  <a:pt x="539603" y="6928"/>
                </a:moveTo>
                <a:cubicBezTo>
                  <a:pt x="586595" y="15874"/>
                  <a:pt x="627529" y="35254"/>
                  <a:pt x="686669" y="56377"/>
                </a:cubicBezTo>
                <a:cubicBezTo>
                  <a:pt x="745809" y="77500"/>
                  <a:pt x="775217" y="101448"/>
                  <a:pt x="806531" y="142858"/>
                </a:cubicBezTo>
                <a:cubicBezTo>
                  <a:pt x="837845" y="184268"/>
                  <a:pt x="858629" y="266170"/>
                  <a:pt x="874551" y="304839"/>
                </a:cubicBezTo>
                <a:cubicBezTo>
                  <a:pt x="890473" y="343508"/>
                  <a:pt x="913497" y="347084"/>
                  <a:pt x="885233" y="415309"/>
                </a:cubicBezTo>
                <a:cubicBezTo>
                  <a:pt x="856969" y="483534"/>
                  <a:pt x="774477" y="660202"/>
                  <a:pt x="704968" y="714189"/>
                </a:cubicBezTo>
                <a:cubicBezTo>
                  <a:pt x="635459" y="768176"/>
                  <a:pt x="544039" y="741881"/>
                  <a:pt x="468180" y="739230"/>
                </a:cubicBezTo>
                <a:cubicBezTo>
                  <a:pt x="392321" y="736580"/>
                  <a:pt x="311231" y="724151"/>
                  <a:pt x="249816" y="698286"/>
                </a:cubicBezTo>
                <a:cubicBezTo>
                  <a:pt x="188401" y="672421"/>
                  <a:pt x="140633" y="638044"/>
                  <a:pt x="99690" y="584040"/>
                </a:cubicBezTo>
                <a:cubicBezTo>
                  <a:pt x="58747" y="530036"/>
                  <a:pt x="15529" y="441260"/>
                  <a:pt x="4156" y="374259"/>
                </a:cubicBezTo>
                <a:cubicBezTo>
                  <a:pt x="-7217" y="307258"/>
                  <a:pt x="5691" y="232594"/>
                  <a:pt x="31451" y="182031"/>
                </a:cubicBezTo>
                <a:cubicBezTo>
                  <a:pt x="57211" y="131468"/>
                  <a:pt x="116618" y="98927"/>
                  <a:pt x="158717" y="70882"/>
                </a:cubicBezTo>
                <a:cubicBezTo>
                  <a:pt x="200817" y="42837"/>
                  <a:pt x="247676" y="23812"/>
                  <a:pt x="284048" y="13763"/>
                </a:cubicBezTo>
                <a:cubicBezTo>
                  <a:pt x="320420" y="3714"/>
                  <a:pt x="349597" y="1712"/>
                  <a:pt x="392189" y="573"/>
                </a:cubicBezTo>
                <a:cubicBezTo>
                  <a:pt x="434781" y="-566"/>
                  <a:pt x="487983" y="-703"/>
                  <a:pt x="539603" y="6928"/>
                </a:cubicBez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5D68EF4B-4FA4-4156-9374-92742ADD54D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879600" y="2020888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2C8170DF-49ED-43B8-9CD8-13C1862D797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30513" y="2173288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8498FD13-C161-4C45-9250-0A80F2490F0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398713" y="3171825"/>
            <a:ext cx="0" cy="4333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4E6D8047-F3AA-4516-915F-93D6875ED44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101725" y="3605213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83661D5-68FD-4167-AA33-A43A08D8B1F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94113" y="1012825"/>
            <a:ext cx="0" cy="4318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D95980C0-DE90-4A81-A51B-96D899CD47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49675" y="20240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6AFE0834-DC01-4BFC-B6E4-45B015EEF0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78213" y="3159125"/>
            <a:ext cx="0" cy="4460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2B83DB7B-836D-4D86-ABE2-AE7508DD66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43175" y="1155700"/>
            <a:ext cx="0" cy="446088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0C8FED4D-1620-4DAC-A5E7-EACB4B6581B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85825" y="21764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00A37318-27E1-4057-889F-D73D183673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390650" y="1071563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52DCA3E4-DE2D-4C1E-AC90-9AA6EB67EA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62088" y="2871788"/>
            <a:ext cx="0" cy="444500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ABD7579E-345A-4EBF-BC72-6FE272A50D2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17850" y="3900488"/>
            <a:ext cx="11113" cy="352425"/>
          </a:xfrm>
          <a:prstGeom prst="straightConnector1">
            <a:avLst/>
          </a:prstGeom>
          <a:noFill/>
          <a:ln w="44450" algn="ctr">
            <a:solidFill>
              <a:srgbClr val="0000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フリーフォーム 82">
            <a:extLst>
              <a:ext uri="{FF2B5EF4-FFF2-40B4-BE49-F238E27FC236}">
                <a16:creationId xmlns:a16="http://schemas.microsoft.com/office/drawing/2014/main" id="{54E3C3F4-BD71-4433-8B0D-979004CDED01}"/>
              </a:ext>
            </a:extLst>
          </p:cNvPr>
          <p:cNvSpPr/>
          <p:nvPr/>
        </p:nvSpPr>
        <p:spPr>
          <a:xfrm>
            <a:off x="3060700" y="925513"/>
            <a:ext cx="930275" cy="739775"/>
          </a:xfrm>
          <a:custGeom>
            <a:avLst/>
            <a:gdLst>
              <a:gd name="connsiteX0" fmla="*/ 244 w 929995"/>
              <a:gd name="connsiteY0" fmla="*/ 0 h 741397"/>
              <a:gd name="connsiteX1" fmla="*/ 15484 w 929995"/>
              <a:gd name="connsiteY1" fmla="*/ 137160 h 741397"/>
              <a:gd name="connsiteX2" fmla="*/ 99304 w 929995"/>
              <a:gd name="connsiteY2" fmla="*/ 464820 h 741397"/>
              <a:gd name="connsiteX3" fmla="*/ 228844 w 929995"/>
              <a:gd name="connsiteY3" fmla="*/ 579120 h 741397"/>
              <a:gd name="connsiteX4" fmla="*/ 487924 w 929995"/>
              <a:gd name="connsiteY4" fmla="*/ 708660 h 741397"/>
              <a:gd name="connsiteX5" fmla="*/ 579364 w 929995"/>
              <a:gd name="connsiteY5" fmla="*/ 708660 h 741397"/>
              <a:gd name="connsiteX6" fmla="*/ 876544 w 929995"/>
              <a:gd name="connsiteY6" fmla="*/ 739140 h 741397"/>
              <a:gd name="connsiteX7" fmla="*/ 929884 w 929995"/>
              <a:gd name="connsiteY7" fmla="*/ 739140 h 741397"/>
              <a:gd name="connsiteX8" fmla="*/ 929884 w 929995"/>
              <a:gd name="connsiteY8" fmla="*/ 739140 h 741397"/>
              <a:gd name="connsiteX9" fmla="*/ 929884 w 929995"/>
              <a:gd name="connsiteY9" fmla="*/ 739140 h 741397"/>
              <a:gd name="connsiteX0" fmla="*/ 244 w 929995"/>
              <a:gd name="connsiteY0" fmla="*/ 0 h 741397"/>
              <a:gd name="connsiteX1" fmla="*/ 15484 w 929995"/>
              <a:gd name="connsiteY1" fmla="*/ 137160 h 741397"/>
              <a:gd name="connsiteX2" fmla="*/ 99304 w 929995"/>
              <a:gd name="connsiteY2" fmla="*/ 464820 h 741397"/>
              <a:gd name="connsiteX3" fmla="*/ 228844 w 929995"/>
              <a:gd name="connsiteY3" fmla="*/ 579120 h 741397"/>
              <a:gd name="connsiteX4" fmla="*/ 442204 w 929995"/>
              <a:gd name="connsiteY4" fmla="*/ 693420 h 741397"/>
              <a:gd name="connsiteX5" fmla="*/ 579364 w 929995"/>
              <a:gd name="connsiteY5" fmla="*/ 708660 h 741397"/>
              <a:gd name="connsiteX6" fmla="*/ 876544 w 929995"/>
              <a:gd name="connsiteY6" fmla="*/ 739140 h 741397"/>
              <a:gd name="connsiteX7" fmla="*/ 929884 w 929995"/>
              <a:gd name="connsiteY7" fmla="*/ 739140 h 741397"/>
              <a:gd name="connsiteX8" fmla="*/ 929884 w 929995"/>
              <a:gd name="connsiteY8" fmla="*/ 739140 h 741397"/>
              <a:gd name="connsiteX9" fmla="*/ 929884 w 929995"/>
              <a:gd name="connsiteY9" fmla="*/ 739140 h 741397"/>
              <a:gd name="connsiteX0" fmla="*/ 244 w 929884"/>
              <a:gd name="connsiteY0" fmla="*/ 0 h 740268"/>
              <a:gd name="connsiteX1" fmla="*/ 15484 w 929884"/>
              <a:gd name="connsiteY1" fmla="*/ 137160 h 740268"/>
              <a:gd name="connsiteX2" fmla="*/ 99304 w 929884"/>
              <a:gd name="connsiteY2" fmla="*/ 464820 h 740268"/>
              <a:gd name="connsiteX3" fmla="*/ 228844 w 929884"/>
              <a:gd name="connsiteY3" fmla="*/ 579120 h 740268"/>
              <a:gd name="connsiteX4" fmla="*/ 442204 w 929884"/>
              <a:gd name="connsiteY4" fmla="*/ 693420 h 740268"/>
              <a:gd name="connsiteX5" fmla="*/ 655564 w 929884"/>
              <a:gd name="connsiteY5" fmla="*/ 723900 h 740268"/>
              <a:gd name="connsiteX6" fmla="*/ 876544 w 929884"/>
              <a:gd name="connsiteY6" fmla="*/ 739140 h 740268"/>
              <a:gd name="connsiteX7" fmla="*/ 929884 w 929884"/>
              <a:gd name="connsiteY7" fmla="*/ 739140 h 740268"/>
              <a:gd name="connsiteX8" fmla="*/ 929884 w 929884"/>
              <a:gd name="connsiteY8" fmla="*/ 739140 h 740268"/>
              <a:gd name="connsiteX9" fmla="*/ 929884 w 929884"/>
              <a:gd name="connsiteY9" fmla="*/ 739140 h 740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9884" h="740268">
                <a:moveTo>
                  <a:pt x="244" y="0"/>
                </a:moveTo>
                <a:cubicBezTo>
                  <a:pt x="-391" y="29845"/>
                  <a:pt x="-1026" y="59690"/>
                  <a:pt x="15484" y="137160"/>
                </a:cubicBezTo>
                <a:cubicBezTo>
                  <a:pt x="31994" y="214630"/>
                  <a:pt x="63744" y="391160"/>
                  <a:pt x="99304" y="464820"/>
                </a:cubicBezTo>
                <a:cubicBezTo>
                  <a:pt x="134864" y="538480"/>
                  <a:pt x="171694" y="541020"/>
                  <a:pt x="228844" y="579120"/>
                </a:cubicBezTo>
                <a:cubicBezTo>
                  <a:pt x="285994" y="617220"/>
                  <a:pt x="371084" y="669290"/>
                  <a:pt x="442204" y="693420"/>
                </a:cubicBezTo>
                <a:cubicBezTo>
                  <a:pt x="513324" y="717550"/>
                  <a:pt x="583174" y="716280"/>
                  <a:pt x="655564" y="723900"/>
                </a:cubicBezTo>
                <a:lnTo>
                  <a:pt x="876544" y="739140"/>
                </a:lnTo>
                <a:cubicBezTo>
                  <a:pt x="922264" y="741680"/>
                  <a:pt x="929884" y="739140"/>
                  <a:pt x="929884" y="739140"/>
                </a:cubicBezTo>
                <a:lnTo>
                  <a:pt x="929884" y="739140"/>
                </a:lnTo>
                <a:lnTo>
                  <a:pt x="929884" y="739140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 dirty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84" name="フリーフォーム 83">
            <a:extLst>
              <a:ext uri="{FF2B5EF4-FFF2-40B4-BE49-F238E27FC236}">
                <a16:creationId xmlns:a16="http://schemas.microsoft.com/office/drawing/2014/main" id="{584BC3B1-EFD2-42F3-86AF-5A7753C29BFF}"/>
              </a:ext>
            </a:extLst>
          </p:cNvPr>
          <p:cNvSpPr/>
          <p:nvPr/>
        </p:nvSpPr>
        <p:spPr>
          <a:xfrm>
            <a:off x="684213" y="3241675"/>
            <a:ext cx="930275" cy="1036638"/>
          </a:xfrm>
          <a:custGeom>
            <a:avLst/>
            <a:gdLst>
              <a:gd name="connsiteX0" fmla="*/ 0 w 931684"/>
              <a:gd name="connsiteY0" fmla="*/ 0 h 1036320"/>
              <a:gd name="connsiteX1" fmla="*/ 251460 w 931684"/>
              <a:gd name="connsiteY1" fmla="*/ 22860 h 1036320"/>
              <a:gd name="connsiteX2" fmla="*/ 403860 w 931684"/>
              <a:gd name="connsiteY2" fmla="*/ 30480 h 1036320"/>
              <a:gd name="connsiteX3" fmla="*/ 548640 w 931684"/>
              <a:gd name="connsiteY3" fmla="*/ 106680 h 1036320"/>
              <a:gd name="connsiteX4" fmla="*/ 723900 w 931684"/>
              <a:gd name="connsiteY4" fmla="*/ 236220 h 1036320"/>
              <a:gd name="connsiteX5" fmla="*/ 883920 w 931684"/>
              <a:gd name="connsiteY5" fmla="*/ 457200 h 1036320"/>
              <a:gd name="connsiteX6" fmla="*/ 922020 w 931684"/>
              <a:gd name="connsiteY6" fmla="*/ 678180 h 1036320"/>
              <a:gd name="connsiteX7" fmla="*/ 929640 w 931684"/>
              <a:gd name="connsiteY7" fmla="*/ 815340 h 1036320"/>
              <a:gd name="connsiteX8" fmla="*/ 891540 w 931684"/>
              <a:gd name="connsiteY8" fmla="*/ 1036320 h 1036320"/>
              <a:gd name="connsiteX9" fmla="*/ 891540 w 931684"/>
              <a:gd name="connsiteY9" fmla="*/ 1036320 h 103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1684" h="1036320">
                <a:moveTo>
                  <a:pt x="0" y="0"/>
                </a:moveTo>
                <a:lnTo>
                  <a:pt x="251460" y="22860"/>
                </a:lnTo>
                <a:cubicBezTo>
                  <a:pt x="318770" y="27940"/>
                  <a:pt x="354330" y="16510"/>
                  <a:pt x="403860" y="30480"/>
                </a:cubicBezTo>
                <a:cubicBezTo>
                  <a:pt x="453390" y="44450"/>
                  <a:pt x="495300" y="72390"/>
                  <a:pt x="548640" y="106680"/>
                </a:cubicBezTo>
                <a:cubicBezTo>
                  <a:pt x="601980" y="140970"/>
                  <a:pt x="668020" y="177800"/>
                  <a:pt x="723900" y="236220"/>
                </a:cubicBezTo>
                <a:cubicBezTo>
                  <a:pt x="779780" y="294640"/>
                  <a:pt x="850900" y="383540"/>
                  <a:pt x="883920" y="457200"/>
                </a:cubicBezTo>
                <a:cubicBezTo>
                  <a:pt x="916940" y="530860"/>
                  <a:pt x="914400" y="618490"/>
                  <a:pt x="922020" y="678180"/>
                </a:cubicBezTo>
                <a:cubicBezTo>
                  <a:pt x="929640" y="737870"/>
                  <a:pt x="934720" y="755650"/>
                  <a:pt x="929640" y="815340"/>
                </a:cubicBezTo>
                <a:cubicBezTo>
                  <a:pt x="924560" y="875030"/>
                  <a:pt x="891540" y="1036320"/>
                  <a:pt x="891540" y="1036320"/>
                </a:cubicBezTo>
                <a:lnTo>
                  <a:pt x="891540" y="1036320"/>
                </a:lnTo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" lastClr="FFFFFF"/>
              </a:solidFill>
              <a:latin typeface="Times New Roman"/>
              <a:ea typeface="ＭＳ Ｐ明朝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6F9C0557-094A-40CE-BCF3-3692888CF7EF}"/>
              </a:ext>
            </a:extLst>
          </p:cNvPr>
          <p:cNvSpPr/>
          <p:nvPr/>
        </p:nvSpPr>
        <p:spPr>
          <a:xfrm rot="5400000">
            <a:off x="-1160462" y="2527300"/>
            <a:ext cx="3608387" cy="14446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BACBFF97-12ED-4047-A411-153D8AB995B0}"/>
              </a:ext>
            </a:extLst>
          </p:cNvPr>
          <p:cNvSpPr/>
          <p:nvPr/>
        </p:nvSpPr>
        <p:spPr>
          <a:xfrm rot="5400000">
            <a:off x="2250282" y="2528094"/>
            <a:ext cx="3608387" cy="14287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550A6EBB-C356-4241-B400-0AE437E02B50}"/>
              </a:ext>
            </a:extLst>
          </p:cNvPr>
          <p:cNvSpPr/>
          <p:nvPr/>
        </p:nvSpPr>
        <p:spPr>
          <a:xfrm>
            <a:off x="598488" y="795338"/>
            <a:ext cx="3606800" cy="14446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3D49F331-2705-4F36-9CE7-AD59CA5C98D3}"/>
              </a:ext>
            </a:extLst>
          </p:cNvPr>
          <p:cNvSpPr/>
          <p:nvPr/>
        </p:nvSpPr>
        <p:spPr>
          <a:xfrm>
            <a:off x="454025" y="4252913"/>
            <a:ext cx="3606800" cy="142875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Times New Roman"/>
              <a:ea typeface="ＭＳ Ｐ明朝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8E5E5077-B9B6-4AA0-99B1-35A0DC04D57F}"/>
              </a:ext>
            </a:extLst>
          </p:cNvPr>
          <p:cNvGrpSpPr>
            <a:grpSpLocks/>
          </p:cNvGrpSpPr>
          <p:nvPr/>
        </p:nvGrpSpPr>
        <p:grpSpPr bwMode="auto">
          <a:xfrm>
            <a:off x="4379913" y="787400"/>
            <a:ext cx="3822700" cy="3606800"/>
            <a:chOff x="4493433" y="539673"/>
            <a:chExt cx="3822983" cy="3606959"/>
          </a:xfrm>
        </p:grpSpPr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B03BF25D-B76B-45D1-A91D-90D17DC8EE8F}"/>
                </a:ext>
              </a:extLst>
            </p:cNvPr>
            <p:cNvSpPr/>
            <p:nvPr/>
          </p:nvSpPr>
          <p:spPr>
            <a:xfrm>
              <a:off x="4493433" y="3949773"/>
              <a:ext cx="3607067" cy="1444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1" name="フリーフォーム 90">
              <a:extLst>
                <a:ext uri="{FF2B5EF4-FFF2-40B4-BE49-F238E27FC236}">
                  <a16:creationId xmlns:a16="http://schemas.microsoft.com/office/drawing/2014/main" id="{625F0E83-8120-455A-B712-E40520EF0D2D}"/>
                </a:ext>
              </a:extLst>
            </p:cNvPr>
            <p:cNvSpPr/>
            <p:nvPr/>
          </p:nvSpPr>
          <p:spPr>
            <a:xfrm>
              <a:off x="5480931" y="1385848"/>
              <a:ext cx="1948006" cy="2348016"/>
            </a:xfrm>
            <a:custGeom>
              <a:avLst/>
              <a:gdLst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72647 w 1948095"/>
                <a:gd name="connsiteY41" fmla="*/ 152400 h 2347889"/>
                <a:gd name="connsiteX42" fmla="*/ 176408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76408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398327 w 1948095"/>
                <a:gd name="connsiteY3" fmla="*/ 221742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6687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32667 w 1948095"/>
                <a:gd name="connsiteY42" fmla="*/ 28956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09807 w 1948095"/>
                <a:gd name="connsiteY42" fmla="*/ 243840 h 2347889"/>
                <a:gd name="connsiteX43" fmla="*/ 1878387 w 1948095"/>
                <a:gd name="connsiteY43" fmla="*/ 365760 h 2347889"/>
                <a:gd name="connsiteX44" fmla="*/ 1931727 w 1948095"/>
                <a:gd name="connsiteY44" fmla="*/ 548640 h 2347889"/>
                <a:gd name="connsiteX45" fmla="*/ 1946967 w 1948095"/>
                <a:gd name="connsiteY45" fmla="*/ 716280 h 2347889"/>
                <a:gd name="connsiteX46" fmla="*/ 1946967 w 1948095"/>
                <a:gd name="connsiteY46" fmla="*/ 861060 h 2347889"/>
                <a:gd name="connsiteX47" fmla="*/ 1946967 w 1948095"/>
                <a:gd name="connsiteY47" fmla="*/ 998220 h 2347889"/>
                <a:gd name="connsiteX48" fmla="*/ 1939347 w 1948095"/>
                <a:gd name="connsiteY48" fmla="*/ 1066800 h 2347889"/>
                <a:gd name="connsiteX49" fmla="*/ 1893627 w 1948095"/>
                <a:gd name="connsiteY49" fmla="*/ 1188720 h 2347889"/>
                <a:gd name="connsiteX50" fmla="*/ 1840287 w 1948095"/>
                <a:gd name="connsiteY50" fmla="*/ 1272540 h 2347889"/>
                <a:gd name="connsiteX51" fmla="*/ 1748847 w 1948095"/>
                <a:gd name="connsiteY51" fmla="*/ 1341120 h 2347889"/>
                <a:gd name="connsiteX52" fmla="*/ 1687887 w 1948095"/>
                <a:gd name="connsiteY52" fmla="*/ 1356360 h 2347889"/>
                <a:gd name="connsiteX53" fmla="*/ 1642167 w 1948095"/>
                <a:gd name="connsiteY53" fmla="*/ 1371600 h 2347889"/>
                <a:gd name="connsiteX54" fmla="*/ 1611687 w 1948095"/>
                <a:gd name="connsiteY54" fmla="*/ 1485900 h 2347889"/>
                <a:gd name="connsiteX0" fmla="*/ 1611687 w 1948095"/>
                <a:gd name="connsiteY0" fmla="*/ 1485900 h 2347889"/>
                <a:gd name="connsiteX1" fmla="*/ 1611687 w 1948095"/>
                <a:gd name="connsiteY1" fmla="*/ 1706880 h 2347889"/>
                <a:gd name="connsiteX2" fmla="*/ 1596447 w 1948095"/>
                <a:gd name="connsiteY2" fmla="*/ 1935480 h 2347889"/>
                <a:gd name="connsiteX3" fmla="*/ 1436427 w 1948095"/>
                <a:gd name="connsiteY3" fmla="*/ 2164080 h 2347889"/>
                <a:gd name="connsiteX4" fmla="*/ 1230687 w 1948095"/>
                <a:gd name="connsiteY4" fmla="*/ 2293620 h 2347889"/>
                <a:gd name="connsiteX5" fmla="*/ 1017327 w 1948095"/>
                <a:gd name="connsiteY5" fmla="*/ 2316480 h 2347889"/>
                <a:gd name="connsiteX6" fmla="*/ 651567 w 1948095"/>
                <a:gd name="connsiteY6" fmla="*/ 2346960 h 2347889"/>
                <a:gd name="connsiteX7" fmla="*/ 537267 w 1948095"/>
                <a:gd name="connsiteY7" fmla="*/ 2278380 h 2347889"/>
                <a:gd name="connsiteX8" fmla="*/ 453447 w 1948095"/>
                <a:gd name="connsiteY8" fmla="*/ 2141220 h 2347889"/>
                <a:gd name="connsiteX9" fmla="*/ 445827 w 1948095"/>
                <a:gd name="connsiteY9" fmla="*/ 1981200 h 2347889"/>
                <a:gd name="connsiteX10" fmla="*/ 453447 w 1948095"/>
                <a:gd name="connsiteY10" fmla="*/ 1882140 h 2347889"/>
                <a:gd name="connsiteX11" fmla="*/ 476307 w 1948095"/>
                <a:gd name="connsiteY11" fmla="*/ 1790700 h 2347889"/>
                <a:gd name="connsiteX12" fmla="*/ 544887 w 1948095"/>
                <a:gd name="connsiteY12" fmla="*/ 1661160 h 2347889"/>
                <a:gd name="connsiteX13" fmla="*/ 582987 w 1948095"/>
                <a:gd name="connsiteY13" fmla="*/ 1531620 h 2347889"/>
                <a:gd name="connsiteX14" fmla="*/ 605847 w 1948095"/>
                <a:gd name="connsiteY14" fmla="*/ 1409700 h 2347889"/>
                <a:gd name="connsiteX15" fmla="*/ 613467 w 1948095"/>
                <a:gd name="connsiteY15" fmla="*/ 1379220 h 2347889"/>
                <a:gd name="connsiteX16" fmla="*/ 598227 w 1948095"/>
                <a:gd name="connsiteY16" fmla="*/ 1318260 h 2347889"/>
                <a:gd name="connsiteX17" fmla="*/ 544887 w 1948095"/>
                <a:gd name="connsiteY17" fmla="*/ 1257300 h 2347889"/>
                <a:gd name="connsiteX18" fmla="*/ 422967 w 1948095"/>
                <a:gd name="connsiteY18" fmla="*/ 1188720 h 2347889"/>
                <a:gd name="connsiteX19" fmla="*/ 301047 w 1948095"/>
                <a:gd name="connsiteY19" fmla="*/ 1150620 h 2347889"/>
                <a:gd name="connsiteX20" fmla="*/ 240087 w 1948095"/>
                <a:gd name="connsiteY20" fmla="*/ 1135380 h 2347889"/>
                <a:gd name="connsiteX21" fmla="*/ 171507 w 1948095"/>
                <a:gd name="connsiteY21" fmla="*/ 1066800 h 2347889"/>
                <a:gd name="connsiteX22" fmla="*/ 102927 w 1948095"/>
                <a:gd name="connsiteY22" fmla="*/ 982980 h 2347889"/>
                <a:gd name="connsiteX23" fmla="*/ 64827 w 1948095"/>
                <a:gd name="connsiteY23" fmla="*/ 891540 h 2347889"/>
                <a:gd name="connsiteX24" fmla="*/ 41967 w 1948095"/>
                <a:gd name="connsiteY24" fmla="*/ 762000 h 2347889"/>
                <a:gd name="connsiteX25" fmla="*/ 3867 w 1948095"/>
                <a:gd name="connsiteY25" fmla="*/ 579120 h 2347889"/>
                <a:gd name="connsiteX26" fmla="*/ 3867 w 1948095"/>
                <a:gd name="connsiteY26" fmla="*/ 419100 h 2347889"/>
                <a:gd name="connsiteX27" fmla="*/ 26727 w 1948095"/>
                <a:gd name="connsiteY27" fmla="*/ 297180 h 2347889"/>
                <a:gd name="connsiteX28" fmla="*/ 87687 w 1948095"/>
                <a:gd name="connsiteY28" fmla="*/ 175260 h 2347889"/>
                <a:gd name="connsiteX29" fmla="*/ 255327 w 1948095"/>
                <a:gd name="connsiteY29" fmla="*/ 83820 h 2347889"/>
                <a:gd name="connsiteX30" fmla="*/ 438207 w 1948095"/>
                <a:gd name="connsiteY30" fmla="*/ 15240 h 2347889"/>
                <a:gd name="connsiteX31" fmla="*/ 590607 w 1948095"/>
                <a:gd name="connsiteY31" fmla="*/ 0 h 2347889"/>
                <a:gd name="connsiteX32" fmla="*/ 659187 w 1948095"/>
                <a:gd name="connsiteY32" fmla="*/ 15240 h 2347889"/>
                <a:gd name="connsiteX33" fmla="*/ 796347 w 1948095"/>
                <a:gd name="connsiteY33" fmla="*/ 53340 h 2347889"/>
                <a:gd name="connsiteX34" fmla="*/ 864927 w 1948095"/>
                <a:gd name="connsiteY34" fmla="*/ 129540 h 2347889"/>
                <a:gd name="connsiteX35" fmla="*/ 918267 w 1948095"/>
                <a:gd name="connsiteY35" fmla="*/ 175260 h 2347889"/>
                <a:gd name="connsiteX36" fmla="*/ 963987 w 1948095"/>
                <a:gd name="connsiteY36" fmla="*/ 182880 h 2347889"/>
                <a:gd name="connsiteX37" fmla="*/ 1085907 w 1948095"/>
                <a:gd name="connsiteY37" fmla="*/ 198120 h 2347889"/>
                <a:gd name="connsiteX38" fmla="*/ 1230687 w 1948095"/>
                <a:gd name="connsiteY38" fmla="*/ 198120 h 2347889"/>
                <a:gd name="connsiteX39" fmla="*/ 1360227 w 1948095"/>
                <a:gd name="connsiteY39" fmla="*/ 175260 h 2347889"/>
                <a:gd name="connsiteX40" fmla="*/ 1482147 w 1948095"/>
                <a:gd name="connsiteY40" fmla="*/ 167640 h 2347889"/>
                <a:gd name="connsiteX41" fmla="*/ 1695507 w 1948095"/>
                <a:gd name="connsiteY41" fmla="*/ 175260 h 2347889"/>
                <a:gd name="connsiteX42" fmla="*/ 1878387 w 1948095"/>
                <a:gd name="connsiteY42" fmla="*/ 365760 h 2347889"/>
                <a:gd name="connsiteX43" fmla="*/ 1931727 w 1948095"/>
                <a:gd name="connsiteY43" fmla="*/ 548640 h 2347889"/>
                <a:gd name="connsiteX44" fmla="*/ 1946967 w 1948095"/>
                <a:gd name="connsiteY44" fmla="*/ 716280 h 2347889"/>
                <a:gd name="connsiteX45" fmla="*/ 1946967 w 1948095"/>
                <a:gd name="connsiteY45" fmla="*/ 861060 h 2347889"/>
                <a:gd name="connsiteX46" fmla="*/ 1946967 w 1948095"/>
                <a:gd name="connsiteY46" fmla="*/ 998220 h 2347889"/>
                <a:gd name="connsiteX47" fmla="*/ 1939347 w 1948095"/>
                <a:gd name="connsiteY47" fmla="*/ 1066800 h 2347889"/>
                <a:gd name="connsiteX48" fmla="*/ 1893627 w 1948095"/>
                <a:gd name="connsiteY48" fmla="*/ 1188720 h 2347889"/>
                <a:gd name="connsiteX49" fmla="*/ 1840287 w 1948095"/>
                <a:gd name="connsiteY49" fmla="*/ 1272540 h 2347889"/>
                <a:gd name="connsiteX50" fmla="*/ 1748847 w 1948095"/>
                <a:gd name="connsiteY50" fmla="*/ 1341120 h 2347889"/>
                <a:gd name="connsiteX51" fmla="*/ 1687887 w 1948095"/>
                <a:gd name="connsiteY51" fmla="*/ 1356360 h 2347889"/>
                <a:gd name="connsiteX52" fmla="*/ 1642167 w 1948095"/>
                <a:gd name="connsiteY52" fmla="*/ 1371600 h 2347889"/>
                <a:gd name="connsiteX53" fmla="*/ 1611687 w 1948095"/>
                <a:gd name="connsiteY53" fmla="*/ 1485900 h 23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948095" h="2347889">
                  <a:moveTo>
                    <a:pt x="1611687" y="1485900"/>
                  </a:moveTo>
                  <a:cubicBezTo>
                    <a:pt x="1606607" y="1541780"/>
                    <a:pt x="1614227" y="1631950"/>
                    <a:pt x="1611687" y="1706880"/>
                  </a:cubicBezTo>
                  <a:cubicBezTo>
                    <a:pt x="1609147" y="1781810"/>
                    <a:pt x="1625657" y="1859280"/>
                    <a:pt x="1596447" y="1935480"/>
                  </a:cubicBezTo>
                  <a:cubicBezTo>
                    <a:pt x="1567237" y="2011680"/>
                    <a:pt x="1497387" y="2104390"/>
                    <a:pt x="1436427" y="2164080"/>
                  </a:cubicBezTo>
                  <a:cubicBezTo>
                    <a:pt x="1375467" y="2223770"/>
                    <a:pt x="1300537" y="2268220"/>
                    <a:pt x="1230687" y="2293620"/>
                  </a:cubicBezTo>
                  <a:cubicBezTo>
                    <a:pt x="1160837" y="2319020"/>
                    <a:pt x="1017327" y="2316480"/>
                    <a:pt x="1017327" y="2316480"/>
                  </a:cubicBezTo>
                  <a:cubicBezTo>
                    <a:pt x="920807" y="2325370"/>
                    <a:pt x="731577" y="2353310"/>
                    <a:pt x="651567" y="2346960"/>
                  </a:cubicBezTo>
                  <a:cubicBezTo>
                    <a:pt x="571557" y="2340610"/>
                    <a:pt x="570287" y="2312670"/>
                    <a:pt x="537267" y="2278380"/>
                  </a:cubicBezTo>
                  <a:cubicBezTo>
                    <a:pt x="504247" y="2244090"/>
                    <a:pt x="468687" y="2190750"/>
                    <a:pt x="453447" y="2141220"/>
                  </a:cubicBezTo>
                  <a:cubicBezTo>
                    <a:pt x="438207" y="2091690"/>
                    <a:pt x="445827" y="2024380"/>
                    <a:pt x="445827" y="1981200"/>
                  </a:cubicBezTo>
                  <a:cubicBezTo>
                    <a:pt x="445827" y="1938020"/>
                    <a:pt x="448367" y="1913890"/>
                    <a:pt x="453447" y="1882140"/>
                  </a:cubicBezTo>
                  <a:cubicBezTo>
                    <a:pt x="458527" y="1850390"/>
                    <a:pt x="461067" y="1827530"/>
                    <a:pt x="476307" y="1790700"/>
                  </a:cubicBezTo>
                  <a:cubicBezTo>
                    <a:pt x="491547" y="1753870"/>
                    <a:pt x="527107" y="1704340"/>
                    <a:pt x="544887" y="1661160"/>
                  </a:cubicBezTo>
                  <a:cubicBezTo>
                    <a:pt x="562667" y="1617980"/>
                    <a:pt x="572827" y="1573530"/>
                    <a:pt x="582987" y="1531620"/>
                  </a:cubicBezTo>
                  <a:cubicBezTo>
                    <a:pt x="593147" y="1489710"/>
                    <a:pt x="600767" y="1435100"/>
                    <a:pt x="605847" y="1409700"/>
                  </a:cubicBezTo>
                  <a:cubicBezTo>
                    <a:pt x="610927" y="1384300"/>
                    <a:pt x="614737" y="1394460"/>
                    <a:pt x="613467" y="1379220"/>
                  </a:cubicBezTo>
                  <a:cubicBezTo>
                    <a:pt x="612197" y="1363980"/>
                    <a:pt x="609657" y="1338580"/>
                    <a:pt x="598227" y="1318260"/>
                  </a:cubicBezTo>
                  <a:cubicBezTo>
                    <a:pt x="586797" y="1297940"/>
                    <a:pt x="574097" y="1278890"/>
                    <a:pt x="544887" y="1257300"/>
                  </a:cubicBezTo>
                  <a:cubicBezTo>
                    <a:pt x="515677" y="1235710"/>
                    <a:pt x="463607" y="1206500"/>
                    <a:pt x="422967" y="1188720"/>
                  </a:cubicBezTo>
                  <a:cubicBezTo>
                    <a:pt x="382327" y="1170940"/>
                    <a:pt x="331527" y="1159510"/>
                    <a:pt x="301047" y="1150620"/>
                  </a:cubicBezTo>
                  <a:cubicBezTo>
                    <a:pt x="270567" y="1141730"/>
                    <a:pt x="261677" y="1149350"/>
                    <a:pt x="240087" y="1135380"/>
                  </a:cubicBezTo>
                  <a:cubicBezTo>
                    <a:pt x="218497" y="1121410"/>
                    <a:pt x="194367" y="1092200"/>
                    <a:pt x="171507" y="1066800"/>
                  </a:cubicBezTo>
                  <a:cubicBezTo>
                    <a:pt x="148647" y="1041400"/>
                    <a:pt x="120707" y="1012190"/>
                    <a:pt x="102927" y="982980"/>
                  </a:cubicBezTo>
                  <a:cubicBezTo>
                    <a:pt x="85147" y="953770"/>
                    <a:pt x="74987" y="928370"/>
                    <a:pt x="64827" y="891540"/>
                  </a:cubicBezTo>
                  <a:cubicBezTo>
                    <a:pt x="54667" y="854710"/>
                    <a:pt x="52127" y="814070"/>
                    <a:pt x="41967" y="762000"/>
                  </a:cubicBezTo>
                  <a:cubicBezTo>
                    <a:pt x="31807" y="709930"/>
                    <a:pt x="10217" y="636270"/>
                    <a:pt x="3867" y="579120"/>
                  </a:cubicBezTo>
                  <a:cubicBezTo>
                    <a:pt x="-2483" y="521970"/>
                    <a:pt x="57" y="466090"/>
                    <a:pt x="3867" y="419100"/>
                  </a:cubicBezTo>
                  <a:cubicBezTo>
                    <a:pt x="7677" y="372110"/>
                    <a:pt x="12757" y="337820"/>
                    <a:pt x="26727" y="297180"/>
                  </a:cubicBezTo>
                  <a:cubicBezTo>
                    <a:pt x="40697" y="256540"/>
                    <a:pt x="49587" y="210820"/>
                    <a:pt x="87687" y="175260"/>
                  </a:cubicBezTo>
                  <a:cubicBezTo>
                    <a:pt x="125787" y="139700"/>
                    <a:pt x="196907" y="110490"/>
                    <a:pt x="255327" y="83820"/>
                  </a:cubicBezTo>
                  <a:cubicBezTo>
                    <a:pt x="313747" y="57150"/>
                    <a:pt x="382327" y="29210"/>
                    <a:pt x="438207" y="15240"/>
                  </a:cubicBezTo>
                  <a:cubicBezTo>
                    <a:pt x="494087" y="1270"/>
                    <a:pt x="553777" y="0"/>
                    <a:pt x="590607" y="0"/>
                  </a:cubicBezTo>
                  <a:cubicBezTo>
                    <a:pt x="627437" y="0"/>
                    <a:pt x="624897" y="6350"/>
                    <a:pt x="659187" y="15240"/>
                  </a:cubicBezTo>
                  <a:cubicBezTo>
                    <a:pt x="693477" y="24130"/>
                    <a:pt x="762057" y="34290"/>
                    <a:pt x="796347" y="53340"/>
                  </a:cubicBezTo>
                  <a:cubicBezTo>
                    <a:pt x="830637" y="72390"/>
                    <a:pt x="844607" y="109220"/>
                    <a:pt x="864927" y="129540"/>
                  </a:cubicBezTo>
                  <a:cubicBezTo>
                    <a:pt x="885247" y="149860"/>
                    <a:pt x="901757" y="166370"/>
                    <a:pt x="918267" y="175260"/>
                  </a:cubicBezTo>
                  <a:cubicBezTo>
                    <a:pt x="934777" y="184150"/>
                    <a:pt x="936047" y="179070"/>
                    <a:pt x="963987" y="182880"/>
                  </a:cubicBezTo>
                  <a:cubicBezTo>
                    <a:pt x="991927" y="186690"/>
                    <a:pt x="1041457" y="195580"/>
                    <a:pt x="1085907" y="198120"/>
                  </a:cubicBezTo>
                  <a:cubicBezTo>
                    <a:pt x="1130357" y="200660"/>
                    <a:pt x="1184967" y="201930"/>
                    <a:pt x="1230687" y="198120"/>
                  </a:cubicBezTo>
                  <a:cubicBezTo>
                    <a:pt x="1276407" y="194310"/>
                    <a:pt x="1318317" y="180340"/>
                    <a:pt x="1360227" y="175260"/>
                  </a:cubicBezTo>
                  <a:cubicBezTo>
                    <a:pt x="1402137" y="170180"/>
                    <a:pt x="1426267" y="167640"/>
                    <a:pt x="1482147" y="167640"/>
                  </a:cubicBezTo>
                  <a:cubicBezTo>
                    <a:pt x="1538027" y="167640"/>
                    <a:pt x="1629467" y="142240"/>
                    <a:pt x="1695507" y="175260"/>
                  </a:cubicBezTo>
                  <a:cubicBezTo>
                    <a:pt x="1761547" y="208280"/>
                    <a:pt x="1839017" y="303530"/>
                    <a:pt x="1878387" y="365760"/>
                  </a:cubicBezTo>
                  <a:cubicBezTo>
                    <a:pt x="1917757" y="427990"/>
                    <a:pt x="1920297" y="490220"/>
                    <a:pt x="1931727" y="548640"/>
                  </a:cubicBezTo>
                  <a:cubicBezTo>
                    <a:pt x="1943157" y="607060"/>
                    <a:pt x="1944427" y="664210"/>
                    <a:pt x="1946967" y="716280"/>
                  </a:cubicBezTo>
                  <a:cubicBezTo>
                    <a:pt x="1949507" y="768350"/>
                    <a:pt x="1946967" y="861060"/>
                    <a:pt x="1946967" y="861060"/>
                  </a:cubicBezTo>
                  <a:cubicBezTo>
                    <a:pt x="1946967" y="908050"/>
                    <a:pt x="1948237" y="963930"/>
                    <a:pt x="1946967" y="998220"/>
                  </a:cubicBezTo>
                  <a:cubicBezTo>
                    <a:pt x="1945697" y="1032510"/>
                    <a:pt x="1948237" y="1035050"/>
                    <a:pt x="1939347" y="1066800"/>
                  </a:cubicBezTo>
                  <a:cubicBezTo>
                    <a:pt x="1930457" y="1098550"/>
                    <a:pt x="1910137" y="1154430"/>
                    <a:pt x="1893627" y="1188720"/>
                  </a:cubicBezTo>
                  <a:cubicBezTo>
                    <a:pt x="1877117" y="1223010"/>
                    <a:pt x="1864417" y="1247140"/>
                    <a:pt x="1840287" y="1272540"/>
                  </a:cubicBezTo>
                  <a:cubicBezTo>
                    <a:pt x="1816157" y="1297940"/>
                    <a:pt x="1774247" y="1327150"/>
                    <a:pt x="1748847" y="1341120"/>
                  </a:cubicBezTo>
                  <a:cubicBezTo>
                    <a:pt x="1723447" y="1355090"/>
                    <a:pt x="1705667" y="1351280"/>
                    <a:pt x="1687887" y="1356360"/>
                  </a:cubicBezTo>
                  <a:cubicBezTo>
                    <a:pt x="1670107" y="1361440"/>
                    <a:pt x="1656137" y="1353820"/>
                    <a:pt x="1642167" y="1371600"/>
                  </a:cubicBezTo>
                  <a:cubicBezTo>
                    <a:pt x="1628197" y="1389380"/>
                    <a:pt x="1616767" y="1430020"/>
                    <a:pt x="1611687" y="1485900"/>
                  </a:cubicBezTo>
                  <a:close/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cxnSp>
          <p:nvCxnSpPr>
            <p:cNvPr id="112687" name="直線矢印コネクタ 91">
              <a:extLst>
                <a:ext uri="{FF2B5EF4-FFF2-40B4-BE49-F238E27FC236}">
                  <a16:creationId xmlns:a16="http://schemas.microsoft.com/office/drawing/2014/main" id="{6CAF1AE9-641C-41C2-AB42-3BF5EC82E4E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611453" y="2246641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8" name="直線矢印コネクタ 92">
              <a:extLst>
                <a:ext uri="{FF2B5EF4-FFF2-40B4-BE49-F238E27FC236}">
                  <a16:creationId xmlns:a16="http://schemas.microsoft.com/office/drawing/2014/main" id="{EB563827-375A-46D2-93B3-5AE89310A2D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213513" y="3347985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9" name="直線矢印コネクタ 93">
              <a:extLst>
                <a:ext uri="{FF2B5EF4-FFF2-40B4-BE49-F238E27FC236}">
                  <a16:creationId xmlns:a16="http://schemas.microsoft.com/office/drawing/2014/main" id="{E3ED56FF-544B-4778-AA9A-E92DAFDBF8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7805801" y="755697"/>
              <a:ext cx="0" cy="432048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0" name="直線矢印コネクタ 94">
              <a:extLst>
                <a:ext uri="{FF2B5EF4-FFF2-40B4-BE49-F238E27FC236}">
                  <a16:creationId xmlns:a16="http://schemas.microsoft.com/office/drawing/2014/main" id="{B7FA6857-A9D8-4FE5-9D0E-843C2203059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589777" y="2902952"/>
              <a:ext cx="0" cy="445033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1" name="直線矢印コネクタ 95">
              <a:extLst>
                <a:ext uri="{FF2B5EF4-FFF2-40B4-BE49-F238E27FC236}">
                  <a16:creationId xmlns:a16="http://schemas.microsoft.com/office/drawing/2014/main" id="{126BFBDE-15F2-411D-B2BB-45E17F1BB01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501545" y="814720"/>
              <a:ext cx="0" cy="445033"/>
            </a:xfrm>
            <a:prstGeom prst="straightConnector1">
              <a:avLst/>
            </a:prstGeom>
            <a:noFill/>
            <a:ln w="44450" algn="ctr">
              <a:solidFill>
                <a:srgbClr val="0000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7" name="フリーフォーム 96">
              <a:extLst>
                <a:ext uri="{FF2B5EF4-FFF2-40B4-BE49-F238E27FC236}">
                  <a16:creationId xmlns:a16="http://schemas.microsoft.com/office/drawing/2014/main" id="{3075E0BF-BB53-450E-8792-3D571B072710}"/>
                </a:ext>
              </a:extLst>
            </p:cNvPr>
            <p:cNvSpPr/>
            <p:nvPr/>
          </p:nvSpPr>
          <p:spPr>
            <a:xfrm>
              <a:off x="7171743" y="669854"/>
              <a:ext cx="930344" cy="739808"/>
            </a:xfrm>
            <a:custGeom>
              <a:avLst/>
              <a:gdLst>
                <a:gd name="connsiteX0" fmla="*/ 244 w 929995"/>
                <a:gd name="connsiteY0" fmla="*/ 0 h 741397"/>
                <a:gd name="connsiteX1" fmla="*/ 15484 w 929995"/>
                <a:gd name="connsiteY1" fmla="*/ 137160 h 741397"/>
                <a:gd name="connsiteX2" fmla="*/ 99304 w 929995"/>
                <a:gd name="connsiteY2" fmla="*/ 464820 h 741397"/>
                <a:gd name="connsiteX3" fmla="*/ 228844 w 929995"/>
                <a:gd name="connsiteY3" fmla="*/ 579120 h 741397"/>
                <a:gd name="connsiteX4" fmla="*/ 487924 w 929995"/>
                <a:gd name="connsiteY4" fmla="*/ 708660 h 741397"/>
                <a:gd name="connsiteX5" fmla="*/ 579364 w 929995"/>
                <a:gd name="connsiteY5" fmla="*/ 708660 h 741397"/>
                <a:gd name="connsiteX6" fmla="*/ 876544 w 929995"/>
                <a:gd name="connsiteY6" fmla="*/ 739140 h 741397"/>
                <a:gd name="connsiteX7" fmla="*/ 929884 w 929995"/>
                <a:gd name="connsiteY7" fmla="*/ 739140 h 741397"/>
                <a:gd name="connsiteX8" fmla="*/ 929884 w 929995"/>
                <a:gd name="connsiteY8" fmla="*/ 739140 h 741397"/>
                <a:gd name="connsiteX9" fmla="*/ 929884 w 929995"/>
                <a:gd name="connsiteY9" fmla="*/ 739140 h 741397"/>
                <a:gd name="connsiteX0" fmla="*/ 244 w 929995"/>
                <a:gd name="connsiteY0" fmla="*/ 0 h 741397"/>
                <a:gd name="connsiteX1" fmla="*/ 15484 w 929995"/>
                <a:gd name="connsiteY1" fmla="*/ 137160 h 741397"/>
                <a:gd name="connsiteX2" fmla="*/ 99304 w 929995"/>
                <a:gd name="connsiteY2" fmla="*/ 464820 h 741397"/>
                <a:gd name="connsiteX3" fmla="*/ 228844 w 929995"/>
                <a:gd name="connsiteY3" fmla="*/ 579120 h 741397"/>
                <a:gd name="connsiteX4" fmla="*/ 442204 w 929995"/>
                <a:gd name="connsiteY4" fmla="*/ 693420 h 741397"/>
                <a:gd name="connsiteX5" fmla="*/ 579364 w 929995"/>
                <a:gd name="connsiteY5" fmla="*/ 708660 h 741397"/>
                <a:gd name="connsiteX6" fmla="*/ 876544 w 929995"/>
                <a:gd name="connsiteY6" fmla="*/ 739140 h 741397"/>
                <a:gd name="connsiteX7" fmla="*/ 929884 w 929995"/>
                <a:gd name="connsiteY7" fmla="*/ 739140 h 741397"/>
                <a:gd name="connsiteX8" fmla="*/ 929884 w 929995"/>
                <a:gd name="connsiteY8" fmla="*/ 739140 h 741397"/>
                <a:gd name="connsiteX9" fmla="*/ 929884 w 929995"/>
                <a:gd name="connsiteY9" fmla="*/ 739140 h 741397"/>
                <a:gd name="connsiteX0" fmla="*/ 244 w 929884"/>
                <a:gd name="connsiteY0" fmla="*/ 0 h 740268"/>
                <a:gd name="connsiteX1" fmla="*/ 15484 w 929884"/>
                <a:gd name="connsiteY1" fmla="*/ 137160 h 740268"/>
                <a:gd name="connsiteX2" fmla="*/ 99304 w 929884"/>
                <a:gd name="connsiteY2" fmla="*/ 464820 h 740268"/>
                <a:gd name="connsiteX3" fmla="*/ 228844 w 929884"/>
                <a:gd name="connsiteY3" fmla="*/ 579120 h 740268"/>
                <a:gd name="connsiteX4" fmla="*/ 442204 w 929884"/>
                <a:gd name="connsiteY4" fmla="*/ 693420 h 740268"/>
                <a:gd name="connsiteX5" fmla="*/ 655564 w 929884"/>
                <a:gd name="connsiteY5" fmla="*/ 723900 h 740268"/>
                <a:gd name="connsiteX6" fmla="*/ 876544 w 929884"/>
                <a:gd name="connsiteY6" fmla="*/ 739140 h 740268"/>
                <a:gd name="connsiteX7" fmla="*/ 929884 w 929884"/>
                <a:gd name="connsiteY7" fmla="*/ 739140 h 740268"/>
                <a:gd name="connsiteX8" fmla="*/ 929884 w 929884"/>
                <a:gd name="connsiteY8" fmla="*/ 739140 h 740268"/>
                <a:gd name="connsiteX9" fmla="*/ 929884 w 929884"/>
                <a:gd name="connsiteY9" fmla="*/ 739140 h 74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9884" h="740268">
                  <a:moveTo>
                    <a:pt x="244" y="0"/>
                  </a:moveTo>
                  <a:cubicBezTo>
                    <a:pt x="-391" y="29845"/>
                    <a:pt x="-1026" y="59690"/>
                    <a:pt x="15484" y="137160"/>
                  </a:cubicBezTo>
                  <a:cubicBezTo>
                    <a:pt x="31994" y="214630"/>
                    <a:pt x="63744" y="391160"/>
                    <a:pt x="99304" y="464820"/>
                  </a:cubicBezTo>
                  <a:cubicBezTo>
                    <a:pt x="134864" y="538480"/>
                    <a:pt x="171694" y="541020"/>
                    <a:pt x="228844" y="579120"/>
                  </a:cubicBezTo>
                  <a:cubicBezTo>
                    <a:pt x="285994" y="617220"/>
                    <a:pt x="371084" y="669290"/>
                    <a:pt x="442204" y="693420"/>
                  </a:cubicBezTo>
                  <a:cubicBezTo>
                    <a:pt x="513324" y="717550"/>
                    <a:pt x="583174" y="716280"/>
                    <a:pt x="655564" y="723900"/>
                  </a:cubicBezTo>
                  <a:lnTo>
                    <a:pt x="876544" y="739140"/>
                  </a:lnTo>
                  <a:cubicBezTo>
                    <a:pt x="922264" y="741680"/>
                    <a:pt x="929884" y="739140"/>
                    <a:pt x="929884" y="739140"/>
                  </a:cubicBezTo>
                  <a:lnTo>
                    <a:pt x="929884" y="739140"/>
                  </a:lnTo>
                  <a:lnTo>
                    <a:pt x="929884" y="73914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 dirty="0">
                <a:solidFill>
                  <a:sysClr val="window" lastClr="FFFFFF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8" name="フリーフォーム 97">
              <a:extLst>
                <a:ext uri="{FF2B5EF4-FFF2-40B4-BE49-F238E27FC236}">
                  <a16:creationId xmlns:a16="http://schemas.microsoft.com/office/drawing/2014/main" id="{CF354407-0CBB-496D-AFE4-A7AF1AC47461}"/>
                </a:ext>
              </a:extLst>
            </p:cNvPr>
            <p:cNvSpPr/>
            <p:nvPr/>
          </p:nvSpPr>
          <p:spPr>
            <a:xfrm>
              <a:off x="4795080" y="2986119"/>
              <a:ext cx="931931" cy="1035096"/>
            </a:xfrm>
            <a:custGeom>
              <a:avLst/>
              <a:gdLst>
                <a:gd name="connsiteX0" fmla="*/ 0 w 931684"/>
                <a:gd name="connsiteY0" fmla="*/ 0 h 1036320"/>
                <a:gd name="connsiteX1" fmla="*/ 251460 w 931684"/>
                <a:gd name="connsiteY1" fmla="*/ 22860 h 1036320"/>
                <a:gd name="connsiteX2" fmla="*/ 403860 w 931684"/>
                <a:gd name="connsiteY2" fmla="*/ 30480 h 1036320"/>
                <a:gd name="connsiteX3" fmla="*/ 548640 w 931684"/>
                <a:gd name="connsiteY3" fmla="*/ 106680 h 1036320"/>
                <a:gd name="connsiteX4" fmla="*/ 723900 w 931684"/>
                <a:gd name="connsiteY4" fmla="*/ 236220 h 1036320"/>
                <a:gd name="connsiteX5" fmla="*/ 883920 w 931684"/>
                <a:gd name="connsiteY5" fmla="*/ 457200 h 1036320"/>
                <a:gd name="connsiteX6" fmla="*/ 922020 w 931684"/>
                <a:gd name="connsiteY6" fmla="*/ 678180 h 1036320"/>
                <a:gd name="connsiteX7" fmla="*/ 929640 w 931684"/>
                <a:gd name="connsiteY7" fmla="*/ 815340 h 1036320"/>
                <a:gd name="connsiteX8" fmla="*/ 891540 w 931684"/>
                <a:gd name="connsiteY8" fmla="*/ 1036320 h 1036320"/>
                <a:gd name="connsiteX9" fmla="*/ 891540 w 931684"/>
                <a:gd name="connsiteY9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1684" h="1036320">
                  <a:moveTo>
                    <a:pt x="0" y="0"/>
                  </a:moveTo>
                  <a:lnTo>
                    <a:pt x="251460" y="22860"/>
                  </a:lnTo>
                  <a:cubicBezTo>
                    <a:pt x="318770" y="27940"/>
                    <a:pt x="354330" y="16510"/>
                    <a:pt x="403860" y="30480"/>
                  </a:cubicBezTo>
                  <a:cubicBezTo>
                    <a:pt x="453390" y="44450"/>
                    <a:pt x="495300" y="72390"/>
                    <a:pt x="548640" y="106680"/>
                  </a:cubicBezTo>
                  <a:cubicBezTo>
                    <a:pt x="601980" y="140970"/>
                    <a:pt x="668020" y="177800"/>
                    <a:pt x="723900" y="236220"/>
                  </a:cubicBezTo>
                  <a:cubicBezTo>
                    <a:pt x="779780" y="294640"/>
                    <a:pt x="850900" y="383540"/>
                    <a:pt x="883920" y="457200"/>
                  </a:cubicBezTo>
                  <a:cubicBezTo>
                    <a:pt x="916940" y="530860"/>
                    <a:pt x="914400" y="618490"/>
                    <a:pt x="922020" y="678180"/>
                  </a:cubicBezTo>
                  <a:cubicBezTo>
                    <a:pt x="929640" y="737870"/>
                    <a:pt x="934720" y="755650"/>
                    <a:pt x="929640" y="815340"/>
                  </a:cubicBezTo>
                  <a:cubicBezTo>
                    <a:pt x="924560" y="875030"/>
                    <a:pt x="891540" y="1036320"/>
                    <a:pt x="891540" y="1036320"/>
                  </a:cubicBezTo>
                  <a:lnTo>
                    <a:pt x="891540" y="103632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" lastClr="FFFFFF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B626787-BEAC-4A7F-9508-0CCC222F189A}"/>
                </a:ext>
              </a:extLst>
            </p:cNvPr>
            <p:cNvSpPr/>
            <p:nvPr/>
          </p:nvSpPr>
          <p:spPr>
            <a:xfrm rot="5400000">
              <a:off x="2951911" y="2271709"/>
              <a:ext cx="3606959" cy="14288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23E4D01C-B6BE-41B3-9D8E-342E9098231B}"/>
                </a:ext>
              </a:extLst>
            </p:cNvPr>
            <p:cNvSpPr/>
            <p:nvPr/>
          </p:nvSpPr>
          <p:spPr>
            <a:xfrm rot="5400000">
              <a:off x="6362906" y="2270916"/>
              <a:ext cx="3606959" cy="14447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2C84B96-14B5-47A8-9C6B-94A7780BBAC0}"/>
                </a:ext>
              </a:extLst>
            </p:cNvPr>
            <p:cNvSpPr/>
            <p:nvPr/>
          </p:nvSpPr>
          <p:spPr>
            <a:xfrm>
              <a:off x="4709349" y="539673"/>
              <a:ext cx="3607067" cy="1444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3D387C7-E5CC-462E-AA0F-117177775FCE}"/>
                </a:ext>
              </a:extLst>
            </p:cNvPr>
            <p:cNvSpPr/>
            <p:nvPr/>
          </p:nvSpPr>
          <p:spPr>
            <a:xfrm>
              <a:off x="4564875" y="3995813"/>
              <a:ext cx="3607067" cy="14446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kern="0">
                <a:solidFill>
                  <a:sysClr val="windowText" lastClr="000000"/>
                </a:solidFill>
                <a:latin typeface="Times New Roman"/>
                <a:ea typeface="ＭＳ Ｐ明朝"/>
              </a:endParaRPr>
            </a:p>
          </p:txBody>
        </p:sp>
      </p:grpSp>
      <p:grpSp>
        <p:nvGrpSpPr>
          <p:cNvPr id="112675" name="グループ化 102">
            <a:extLst>
              <a:ext uri="{FF2B5EF4-FFF2-40B4-BE49-F238E27FC236}">
                <a16:creationId xmlns:a16="http://schemas.microsoft.com/office/drawing/2014/main" id="{CFC0140E-0A2B-4259-8CE5-200441B035BD}"/>
              </a:ext>
            </a:extLst>
          </p:cNvPr>
          <p:cNvGrpSpPr>
            <a:grpSpLocks/>
          </p:cNvGrpSpPr>
          <p:nvPr/>
        </p:nvGrpSpPr>
        <p:grpSpPr bwMode="auto">
          <a:xfrm>
            <a:off x="68263" y="3460750"/>
            <a:ext cx="1323975" cy="1439863"/>
            <a:chOff x="188026" y="3140967"/>
            <a:chExt cx="1324947" cy="1440160"/>
          </a:xfrm>
        </p:grpSpPr>
        <p:cxnSp>
          <p:nvCxnSpPr>
            <p:cNvPr id="112679" name="直線矢印コネクタ 103">
              <a:extLst>
                <a:ext uri="{FF2B5EF4-FFF2-40B4-BE49-F238E27FC236}">
                  <a16:creationId xmlns:a16="http://schemas.microsoft.com/office/drawing/2014/main" id="{85F57BF5-F9C5-4E27-BD1A-8358AF14553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81351" y="4150541"/>
              <a:ext cx="384613" cy="1649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0" name="直線矢印コネクタ 104">
              <a:extLst>
                <a:ext uri="{FF2B5EF4-FFF2-40B4-BE49-F238E27FC236}">
                  <a16:creationId xmlns:a16="http://schemas.microsoft.com/office/drawing/2014/main" id="{19852466-9184-49EE-B586-71977365A6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598553" y="3653360"/>
              <a:ext cx="2149" cy="416532"/>
            </a:xfrm>
            <a:prstGeom prst="straightConnector1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EF5BC6E-1018-42D7-89A4-D67895A01843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32042" y="3140967"/>
              <a:ext cx="454226" cy="410626"/>
            </a:xfrm>
            <a:prstGeom prst="rect">
              <a:avLst/>
            </a:prstGeom>
            <a:blipFill rotWithShape="1">
              <a:blip r:embed="rId2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A81415B8-619D-4E98-820F-5357A843DCB6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058747" y="3889851"/>
              <a:ext cx="454226" cy="410625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3F2686D6-AF99-488C-A03F-FACB9289CC4F}"/>
                </a:ext>
              </a:extLst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88026" y="4170502"/>
              <a:ext cx="454227" cy="410625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ja-JP" altLang="en-US">
                  <a:noFill/>
                </a:rPr>
                <a:t> </a:t>
              </a:r>
            </a:p>
          </p:txBody>
        </p:sp>
        <p:sp>
          <p:nvSpPr>
            <p:cNvPr id="109" name="ドーナツ 108">
              <a:extLst>
                <a:ext uri="{FF2B5EF4-FFF2-40B4-BE49-F238E27FC236}">
                  <a16:creationId xmlns:a16="http://schemas.microsoft.com/office/drawing/2014/main" id="{1B33E58B-2193-4D62-B9A6-F4FFDB2B41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4170" y="4069847"/>
              <a:ext cx="166810" cy="165134"/>
            </a:xfrm>
            <a:prstGeom prst="donut">
              <a:avLst>
                <a:gd name="adj" fmla="val 44718"/>
              </a:avLst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prstClr val="black"/>
                </a:solidFill>
                <a:latin typeface="Times New Roman"/>
                <a:ea typeface="ＭＳ Ｐ明朝"/>
              </a:endParaRPr>
            </a:p>
          </p:txBody>
        </p:sp>
      </p:grpSp>
      <p:sp>
        <p:nvSpPr>
          <p:cNvPr id="111" name="右矢印 110">
            <a:extLst>
              <a:ext uri="{FF2B5EF4-FFF2-40B4-BE49-F238E27FC236}">
                <a16:creationId xmlns:a16="http://schemas.microsoft.com/office/drawing/2014/main" id="{D25AEA0B-B0E8-4E7B-AC42-C89817DCAA88}"/>
              </a:ext>
            </a:extLst>
          </p:cNvPr>
          <p:cNvSpPr/>
          <p:nvPr/>
        </p:nvSpPr>
        <p:spPr>
          <a:xfrm>
            <a:off x="4302125" y="2208213"/>
            <a:ext cx="534988" cy="360362"/>
          </a:xfrm>
          <a:prstGeom prst="rightArrow">
            <a:avLst/>
          </a:prstGeom>
          <a:solidFill>
            <a:schemeClr val="accent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A7088-F892-438F-9091-C6AB693B6F29}"/>
              </a:ext>
            </a:extLst>
          </p:cNvPr>
          <p:cNvSpPr txBox="1"/>
          <p:nvPr/>
        </p:nvSpPr>
        <p:spPr>
          <a:xfrm>
            <a:off x="105753" y="130632"/>
            <a:ext cx="7632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How are they created?   </a:t>
            </a:r>
          </a:p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Kibble-Zurek mechanism @ phase transition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9564FF-3DFF-4563-8B82-7B6672069CFA}"/>
              </a:ext>
            </a:extLst>
          </p:cNvPr>
          <p:cNvSpPr txBox="1"/>
          <p:nvPr/>
        </p:nvSpPr>
        <p:spPr>
          <a:xfrm>
            <a:off x="5181597" y="4379163"/>
            <a:ext cx="2724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rPr>
              <a:t>Domain walls</a:t>
            </a:r>
            <a:endParaRPr kumimoji="1" lang="ja-JP" altLang="en-US" sz="2400" b="1" kern="1200" dirty="0" err="1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97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</p:bldLst>
  </p:timing>
</p:sld>
</file>

<file path=ppt/theme/theme1.xml><?xml version="1.0" encoding="utf-8"?>
<a:theme xmlns:a="http://schemas.openxmlformats.org/drawingml/2006/main" name="5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2400" b="1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33126</TotalTime>
  <Words>1274</Words>
  <Application>Microsoft Office PowerPoint</Application>
  <PresentationFormat>ユーザー設定</PresentationFormat>
  <Paragraphs>255</Paragraphs>
  <Slides>40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40</vt:i4>
      </vt:variant>
    </vt:vector>
  </HeadingPairs>
  <TitlesOfParts>
    <vt:vector size="48" baseType="lpstr">
      <vt:lpstr>ＭＳ Ｐゴシック</vt:lpstr>
      <vt:lpstr>Arial</vt:lpstr>
      <vt:lpstr>Calibri</vt:lpstr>
      <vt:lpstr>Times New Roman</vt:lpstr>
      <vt:lpstr>5_Office テーマ</vt:lpstr>
      <vt:lpstr>Microsoft 数式 3.0</vt:lpstr>
      <vt:lpstr>数式</vt:lpstr>
      <vt:lpstr>Microsoft Equation 3.0</vt:lpstr>
      <vt:lpstr>Topological Aspects of   Two Higgs Doublet Models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近畿大学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Muneto Nitta</dc:creator>
  <cp:lastModifiedBy>宗土 新田</cp:lastModifiedBy>
  <cp:revision>1218</cp:revision>
  <cp:lastPrinted>2012-08-11T15:15:18Z</cp:lastPrinted>
  <dcterms:created xsi:type="dcterms:W3CDTF">2010-01-08T06:50:43Z</dcterms:created>
  <dcterms:modified xsi:type="dcterms:W3CDTF">2019-02-21T05:17:55Z</dcterms:modified>
</cp:coreProperties>
</file>