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 id="257" r:id="rId3"/>
    <p:sldId id="258" r:id="rId4"/>
    <p:sldId id="259" r:id="rId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42092"/>
    <a:srgbClr val="FF40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31"/>
    <p:restoredTop sz="94638"/>
  </p:normalViewPr>
  <p:slideViewPr>
    <p:cSldViewPr snapToGrid="0">
      <p:cViewPr varScale="1">
        <p:scale>
          <a:sx n="113" d="100"/>
          <a:sy n="113" d="100"/>
        </p:scale>
        <p:origin x="528"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bg>
      <p:bgRef idx="1002">
        <a:schemeClr val="bg2"/>
      </p:bgRef>
    </p:bg>
    <p:spTree>
      <p:nvGrpSpPr>
        <p:cNvPr id="1" name=""/>
        <p:cNvGrpSpPr/>
        <p:nvPr/>
      </p:nvGrpSpPr>
      <p:grpSpPr>
        <a:xfrm>
          <a:off x="0" y="0"/>
          <a:ext cx="0" cy="0"/>
          <a:chOff x="0" y="0"/>
          <a:chExt cx="0" cy="0"/>
        </a:xfrm>
      </p:grpSpPr>
      <p:sp>
        <p:nvSpPr>
          <p:cNvPr id="16" name="Rectangle 15"/>
          <p:cNvSpPr/>
          <p:nvPr/>
        </p:nvSpPr>
        <p:spPr>
          <a:xfrm>
            <a:off x="0" y="0"/>
            <a:ext cx="12192000" cy="6858000"/>
          </a:xfrm>
          <a:prstGeom prst="rect">
            <a:avLst/>
          </a:prstGeom>
          <a:blipFill dpi="0" rotWithShape="1">
            <a:blip r:embed="rId2">
              <a:alphaModFix amt="45000"/>
              <a:duotone>
                <a:schemeClr val="accent1">
                  <a:shade val="45000"/>
                  <a:satMod val="135000"/>
                </a:schemeClr>
                <a:prstClr val="white"/>
              </a:duotone>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11" name="Rectangle 10"/>
          <p:cNvSpPr/>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15" name="Rectangle 14"/>
          <p:cNvSpPr/>
          <p:nvPr/>
        </p:nvSpPr>
        <p:spPr>
          <a:xfrm>
            <a:off x="5135880" y="1267730"/>
            <a:ext cx="1920240" cy="73152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4" name="Group 3"/>
          <p:cNvGrpSpPr/>
          <p:nvPr/>
        </p:nvGrpSpPr>
        <p:grpSpPr>
          <a:xfrm>
            <a:off x="5250180" y="1267730"/>
            <a:ext cx="1691640" cy="645295"/>
            <a:chOff x="5318306" y="1386268"/>
            <a:chExt cx="1567331" cy="645295"/>
          </a:xfrm>
        </p:grpSpPr>
        <p:cxnSp>
          <p:nvCxnSpPr>
            <p:cNvPr id="17" name="Straight Connector 16"/>
            <p:cNvCxnSpPr/>
            <p:nvPr/>
          </p:nvCxnSpPr>
          <p:spPr>
            <a:xfrm>
              <a:off x="5318306"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6885637"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318306" y="2031563"/>
              <a:ext cx="1567331"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561708" y="2091263"/>
            <a:ext cx="9068586" cy="2590800"/>
          </a:xfrm>
        </p:spPr>
        <p:txBody>
          <a:bodyPr tIns="45720" bIns="45720" anchor="ctr">
            <a:noAutofit/>
          </a:bodyPr>
          <a:lstStyle>
            <a:lvl1pPr algn="ctr">
              <a:lnSpc>
                <a:spcPct val="83000"/>
              </a:lnSpc>
              <a:defRPr lang="en-US" sz="7200" b="0" kern="1200" cap="all" spc="-100" baseline="0" dirty="0">
                <a:solidFill>
                  <a:schemeClr val="tx1">
                    <a:lumMod val="85000"/>
                    <a:lumOff val="15000"/>
                  </a:schemeClr>
                </a:solidFill>
                <a:effectLst/>
                <a:latin typeface="+mj-lt"/>
                <a:ea typeface="+mn-ea"/>
                <a:cs typeface="+mn-cs"/>
              </a:defRPr>
            </a:lvl1pPr>
          </a:lstStyle>
          <a:p>
            <a:r>
              <a:rPr lang="ja-JP" altLang="en-US"/>
              <a:t>マスター タイトルの書式設定</a:t>
            </a:r>
            <a:endParaRPr lang="en-US" dirty="0"/>
          </a:p>
        </p:txBody>
      </p:sp>
      <p:sp>
        <p:nvSpPr>
          <p:cNvPr id="3" name="Subtitle 2"/>
          <p:cNvSpPr>
            <a:spLocks noGrp="1"/>
          </p:cNvSpPr>
          <p:nvPr>
            <p:ph type="subTitle" idx="1"/>
          </p:nvPr>
        </p:nvSpPr>
        <p:spPr>
          <a:xfrm>
            <a:off x="1562100" y="4682062"/>
            <a:ext cx="9070848" cy="457201"/>
          </a:xfrm>
        </p:spPr>
        <p:txBody>
          <a:bodyPr>
            <a:normAutofit/>
          </a:bodyPr>
          <a:lstStyle>
            <a:lvl1pPr marL="0" indent="0" algn="ctr">
              <a:spcBef>
                <a:spcPts val="0"/>
              </a:spcBef>
              <a:buNone/>
              <a:defRPr sz="1600" spc="80" baseline="0">
                <a:solidFill>
                  <a:schemeClr val="tx1"/>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20" name="Date Placeholder 19"/>
          <p:cNvSpPr>
            <a:spLocks noGrp="1"/>
          </p:cNvSpPr>
          <p:nvPr>
            <p:ph type="dt" sz="half" idx="10"/>
          </p:nvPr>
        </p:nvSpPr>
        <p:spPr>
          <a:xfrm>
            <a:off x="5318760" y="1341255"/>
            <a:ext cx="1554480" cy="527213"/>
          </a:xfrm>
        </p:spPr>
        <p:txBody>
          <a:bodyPr/>
          <a:lstStyle>
            <a:lvl1pPr algn="ctr">
              <a:defRPr sz="1300" spc="0" baseline="0">
                <a:solidFill>
                  <a:schemeClr val="tx1"/>
                </a:solidFill>
                <a:latin typeface="+mn-lt"/>
              </a:defRPr>
            </a:lvl1pPr>
          </a:lstStyle>
          <a:p>
            <a:fld id="{4F2A1C12-09D0-A54C-85BF-8C7ACAEC76D7}" type="datetimeFigureOut">
              <a:rPr kumimoji="1" lang="ja-JP" altLang="en-US" smtClean="0"/>
              <a:t>2024/11/3</a:t>
            </a:fld>
            <a:endParaRPr kumimoji="1" lang="ja-JP" altLang="en-US"/>
          </a:p>
        </p:txBody>
      </p:sp>
      <p:sp>
        <p:nvSpPr>
          <p:cNvPr id="21" name="Footer Placeholder 20"/>
          <p:cNvSpPr>
            <a:spLocks noGrp="1"/>
          </p:cNvSpPr>
          <p:nvPr>
            <p:ph type="ftr" sz="quarter" idx="11"/>
          </p:nvPr>
        </p:nvSpPr>
        <p:spPr>
          <a:xfrm>
            <a:off x="1453896" y="5211060"/>
            <a:ext cx="5905500" cy="228600"/>
          </a:xfrm>
        </p:spPr>
        <p:txBody>
          <a:bodyPr/>
          <a:lstStyle>
            <a:lvl1pPr algn="l">
              <a:defRPr>
                <a:solidFill>
                  <a:schemeClr val="tx1">
                    <a:lumMod val="75000"/>
                    <a:lumOff val="25000"/>
                  </a:schemeClr>
                </a:solidFill>
              </a:defRPr>
            </a:lvl1pPr>
          </a:lstStyle>
          <a:p>
            <a:endParaRPr kumimoji="1" lang="ja-JP" altLang="en-US"/>
          </a:p>
        </p:txBody>
      </p:sp>
      <p:sp>
        <p:nvSpPr>
          <p:cNvPr id="22" name="Slide Number Placeholder 21"/>
          <p:cNvSpPr>
            <a:spLocks noGrp="1"/>
          </p:cNvSpPr>
          <p:nvPr>
            <p:ph type="sldNum" sz="quarter" idx="12"/>
          </p:nvPr>
        </p:nvSpPr>
        <p:spPr>
          <a:xfrm>
            <a:off x="8606919" y="5212080"/>
            <a:ext cx="2111881" cy="228600"/>
          </a:xfrm>
        </p:spPr>
        <p:txBody>
          <a:bodyPr/>
          <a:lstStyle>
            <a:lvl1pPr>
              <a:defRPr>
                <a:solidFill>
                  <a:schemeClr val="tx1">
                    <a:lumMod val="75000"/>
                    <a:lumOff val="25000"/>
                  </a:schemeClr>
                </a:solidFill>
              </a:defRPr>
            </a:lvl1pPr>
          </a:lstStyle>
          <a:p>
            <a:fld id="{A1859A5D-E04C-3745-8258-674953023B02}" type="slidenum">
              <a:rPr kumimoji="1" lang="ja-JP" altLang="en-US" smtClean="0"/>
              <a:t>‹#›</a:t>
            </a:fld>
            <a:endParaRPr kumimoji="1" lang="ja-JP" altLang="en-US"/>
          </a:p>
        </p:txBody>
      </p:sp>
    </p:spTree>
    <p:extLst>
      <p:ext uri="{BB962C8B-B14F-4D97-AF65-F5344CB8AC3E}">
        <p14:creationId xmlns:p14="http://schemas.microsoft.com/office/powerpoint/2010/main" val="3029015431"/>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4F2A1C12-09D0-A54C-85BF-8C7ACAEC76D7}" type="datetimeFigureOut">
              <a:rPr kumimoji="1" lang="ja-JP" altLang="en-US" smtClean="0"/>
              <a:t>2024/11/3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1859A5D-E04C-3745-8258-674953023B02}" type="slidenum">
              <a:rPr kumimoji="1" lang="ja-JP" altLang="en-US" smtClean="0"/>
              <a:t>‹#›</a:t>
            </a:fld>
            <a:endParaRPr kumimoji="1" lang="ja-JP" altLang="en-US"/>
          </a:p>
        </p:txBody>
      </p:sp>
    </p:spTree>
    <p:extLst>
      <p:ext uri="{BB962C8B-B14F-4D97-AF65-F5344CB8AC3E}">
        <p14:creationId xmlns:p14="http://schemas.microsoft.com/office/powerpoint/2010/main" val="19007283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1600" y="762000"/>
            <a:ext cx="2362200" cy="5257800"/>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838200" y="762000"/>
            <a:ext cx="8077200" cy="5257800"/>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4F2A1C12-09D0-A54C-85BF-8C7ACAEC76D7}" type="datetimeFigureOut">
              <a:rPr kumimoji="1" lang="ja-JP" altLang="en-US" smtClean="0"/>
              <a:t>2024/11/3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1859A5D-E04C-3745-8258-674953023B02}" type="slidenum">
              <a:rPr kumimoji="1" lang="ja-JP" altLang="en-US" smtClean="0"/>
              <a:t>‹#›</a:t>
            </a:fld>
            <a:endParaRPr kumimoji="1" lang="ja-JP" altLang="en-US"/>
          </a:p>
        </p:txBody>
      </p:sp>
    </p:spTree>
    <p:extLst>
      <p:ext uri="{BB962C8B-B14F-4D97-AF65-F5344CB8AC3E}">
        <p14:creationId xmlns:p14="http://schemas.microsoft.com/office/powerpoint/2010/main" val="17689289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4F2A1C12-09D0-A54C-85BF-8C7ACAEC76D7}" type="datetimeFigureOut">
              <a:rPr kumimoji="1" lang="ja-JP" altLang="en-US" smtClean="0"/>
              <a:t>2024/11/3</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A1859A5D-E04C-3745-8258-674953023B02}" type="slidenum">
              <a:rPr kumimoji="1" lang="ja-JP" altLang="en-US" smtClean="0"/>
              <a:t>‹#›</a:t>
            </a:fld>
            <a:endParaRPr kumimoji="1" lang="ja-JP" altLang="en-US"/>
          </a:p>
        </p:txBody>
      </p:sp>
    </p:spTree>
    <p:extLst>
      <p:ext uri="{BB962C8B-B14F-4D97-AF65-F5344CB8AC3E}">
        <p14:creationId xmlns:p14="http://schemas.microsoft.com/office/powerpoint/2010/main" val="18944585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bg>
      <p:bgRef idx="1002">
        <a:schemeClr val="bg2"/>
      </p:bgRef>
    </p:bg>
    <p:spTree>
      <p:nvGrpSpPr>
        <p:cNvPr id="1" name=""/>
        <p:cNvGrpSpPr/>
        <p:nvPr/>
      </p:nvGrpSpPr>
      <p:grpSpPr>
        <a:xfrm>
          <a:off x="0" y="0"/>
          <a:ext cx="0" cy="0"/>
          <a:chOff x="0" y="0"/>
          <a:chExt cx="0" cy="0"/>
        </a:xfrm>
      </p:grpSpPr>
      <p:sp>
        <p:nvSpPr>
          <p:cNvPr id="22" name="Rectangle 21"/>
          <p:cNvSpPr/>
          <p:nvPr/>
        </p:nvSpPr>
        <p:spPr>
          <a:xfrm>
            <a:off x="0" y="0"/>
            <a:ext cx="12192000" cy="6858000"/>
          </a:xfrm>
          <a:prstGeom prst="rect">
            <a:avLst/>
          </a:prstGeom>
          <a:blipFill dpi="0" rotWithShape="1">
            <a:blip r:embed="rId2">
              <a:alphaModFix amt="45000"/>
              <a:duotone>
                <a:schemeClr val="accent2">
                  <a:shade val="45000"/>
                  <a:satMod val="135000"/>
                </a:schemeClr>
                <a:prstClr val="white"/>
              </a:duotone>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3" name="Rectangle 22"/>
          <p:cNvSpPr/>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24" name="Rectangle 23"/>
          <p:cNvSpPr/>
          <p:nvPr/>
        </p:nvSpPr>
        <p:spPr>
          <a:xfrm>
            <a:off x="1447800"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30" name="Rectangle 29"/>
          <p:cNvSpPr/>
          <p:nvPr/>
        </p:nvSpPr>
        <p:spPr>
          <a:xfrm>
            <a:off x="5135880" y="1267730"/>
            <a:ext cx="1920240" cy="73152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31" name="Group 30"/>
          <p:cNvGrpSpPr/>
          <p:nvPr/>
        </p:nvGrpSpPr>
        <p:grpSpPr>
          <a:xfrm>
            <a:off x="5250180" y="1267730"/>
            <a:ext cx="1691640" cy="645295"/>
            <a:chOff x="5318306" y="1386268"/>
            <a:chExt cx="1567331" cy="645295"/>
          </a:xfrm>
        </p:grpSpPr>
        <p:cxnSp>
          <p:nvCxnSpPr>
            <p:cNvPr id="32" name="Straight Connector 31"/>
            <p:cNvCxnSpPr/>
            <p:nvPr/>
          </p:nvCxnSpPr>
          <p:spPr>
            <a:xfrm>
              <a:off x="5318306"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6885637"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5318306" y="2031563"/>
              <a:ext cx="1567331"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1563623" y="2094309"/>
            <a:ext cx="9070848" cy="2587752"/>
          </a:xfrm>
        </p:spPr>
        <p:txBody>
          <a:bodyPr anchor="ctr">
            <a:noAutofit/>
          </a:bodyPr>
          <a:lstStyle>
            <a:lvl1pPr algn="ctr">
              <a:lnSpc>
                <a:spcPct val="83000"/>
              </a:lnSpc>
              <a:defRPr lang="en-US" sz="7200" kern="1200" cap="all" spc="-100" baseline="0" dirty="0">
                <a:solidFill>
                  <a:schemeClr val="tx1">
                    <a:lumMod val="85000"/>
                    <a:lumOff val="15000"/>
                  </a:schemeClr>
                </a:solidFill>
                <a:effectLst/>
                <a:latin typeface="+mj-lt"/>
                <a:ea typeface="+mn-ea"/>
                <a:cs typeface="+mn-cs"/>
              </a:defRPr>
            </a:lvl1pPr>
          </a:lstStyle>
          <a:p>
            <a:r>
              <a:rPr lang="ja-JP" altLang="en-US"/>
              <a:t>マスター タイトルの書式設定</a:t>
            </a:r>
            <a:endParaRPr lang="en-US" dirty="0"/>
          </a:p>
        </p:txBody>
      </p:sp>
      <p:sp>
        <p:nvSpPr>
          <p:cNvPr id="3" name="Text Placeholder 2"/>
          <p:cNvSpPr>
            <a:spLocks noGrp="1"/>
          </p:cNvSpPr>
          <p:nvPr>
            <p:ph type="body" idx="1"/>
          </p:nvPr>
        </p:nvSpPr>
        <p:spPr>
          <a:xfrm>
            <a:off x="1563624" y="4682062"/>
            <a:ext cx="9070848" cy="457200"/>
          </a:xfrm>
        </p:spPr>
        <p:txBody>
          <a:bodyPr anchor="t">
            <a:normAutofit/>
          </a:bodyPr>
          <a:lstStyle>
            <a:lvl1pPr marL="0" indent="0" algn="ctr">
              <a:buNone/>
              <a:defRPr sz="1600">
                <a:solidFill>
                  <a:schemeClr val="tx1"/>
                </a:solidFill>
                <a:effectLst/>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a:xfrm>
            <a:off x="5321808" y="1344502"/>
            <a:ext cx="1554480" cy="530352"/>
          </a:xfrm>
        </p:spPr>
        <p:txBody>
          <a:bodyPr/>
          <a:lstStyle>
            <a:lvl1pPr algn="ctr">
              <a:defRPr lang="en-US" sz="1300" kern="1200" spc="0" baseline="0">
                <a:solidFill>
                  <a:schemeClr val="tx1"/>
                </a:solidFill>
                <a:latin typeface="+mn-lt"/>
                <a:ea typeface="+mn-ea"/>
                <a:cs typeface="+mn-cs"/>
              </a:defRPr>
            </a:lvl1pPr>
          </a:lstStyle>
          <a:p>
            <a:fld id="{4F2A1C12-09D0-A54C-85BF-8C7ACAEC76D7}" type="datetimeFigureOut">
              <a:rPr kumimoji="1" lang="ja-JP" altLang="en-US" smtClean="0"/>
              <a:t>2024/11/3</a:t>
            </a:fld>
            <a:endParaRPr kumimoji="1" lang="ja-JP" altLang="en-US"/>
          </a:p>
        </p:txBody>
      </p:sp>
      <p:sp>
        <p:nvSpPr>
          <p:cNvPr id="5" name="Footer Placeholder 4"/>
          <p:cNvSpPr>
            <a:spLocks noGrp="1"/>
          </p:cNvSpPr>
          <p:nvPr>
            <p:ph type="ftr" sz="quarter" idx="11"/>
          </p:nvPr>
        </p:nvSpPr>
        <p:spPr>
          <a:xfrm>
            <a:off x="1453553" y="5211060"/>
            <a:ext cx="5907024" cy="228600"/>
          </a:xfrm>
        </p:spPr>
        <p:txBody>
          <a:bodyPr/>
          <a:lstStyle>
            <a:lvl1pPr algn="l">
              <a:defRPr/>
            </a:lvl1pPr>
          </a:lstStyle>
          <a:p>
            <a:endParaRPr kumimoji="1" lang="ja-JP" altLang="en-US"/>
          </a:p>
        </p:txBody>
      </p:sp>
      <p:sp>
        <p:nvSpPr>
          <p:cNvPr id="6" name="Slide Number Placeholder 5"/>
          <p:cNvSpPr>
            <a:spLocks noGrp="1"/>
          </p:cNvSpPr>
          <p:nvPr>
            <p:ph type="sldNum" sz="quarter" idx="12"/>
          </p:nvPr>
        </p:nvSpPr>
        <p:spPr>
          <a:xfrm>
            <a:off x="8604504" y="5211060"/>
            <a:ext cx="2112264" cy="228600"/>
          </a:xfrm>
        </p:spPr>
        <p:txBody>
          <a:bodyPr/>
          <a:lstStyle/>
          <a:p>
            <a:fld id="{A1859A5D-E04C-3745-8258-674953023B02}" type="slidenum">
              <a:rPr kumimoji="1" lang="ja-JP" altLang="en-US" smtClean="0"/>
              <a:t>‹#›</a:t>
            </a:fld>
            <a:endParaRPr kumimoji="1" lang="ja-JP" altLang="en-US"/>
          </a:p>
        </p:txBody>
      </p:sp>
    </p:spTree>
    <p:extLst>
      <p:ext uri="{BB962C8B-B14F-4D97-AF65-F5344CB8AC3E}">
        <p14:creationId xmlns:p14="http://schemas.microsoft.com/office/powerpoint/2010/main" val="2246882846"/>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106680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637032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4F2A1C12-09D0-A54C-85BF-8C7ACAEC76D7}" type="datetimeFigureOut">
              <a:rPr kumimoji="1" lang="ja-JP" altLang="en-US" smtClean="0"/>
              <a:t>2024/11/3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A1859A5D-E04C-3745-8258-674953023B02}" type="slidenum">
              <a:rPr kumimoji="1" lang="ja-JP" altLang="en-US" smtClean="0"/>
              <a:t>‹#›</a:t>
            </a:fld>
            <a:endParaRPr kumimoji="1" lang="ja-JP" altLang="en-US"/>
          </a:p>
        </p:txBody>
      </p:sp>
    </p:spTree>
    <p:extLst>
      <p:ext uri="{BB962C8B-B14F-4D97-AF65-F5344CB8AC3E}">
        <p14:creationId xmlns:p14="http://schemas.microsoft.com/office/powerpoint/2010/main" val="41446804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1069848" y="2074334"/>
            <a:ext cx="4754880" cy="640080"/>
          </a:xfrm>
        </p:spPr>
        <p:txBody>
          <a:bodyPr anchor="ctr">
            <a:normAutofit/>
          </a:bodyPr>
          <a:lstStyle>
            <a:lvl1pPr marL="0" indent="0" algn="ctr">
              <a:spcBef>
                <a:spcPts val="0"/>
              </a:spcBef>
              <a:buNone/>
              <a:defRPr sz="1900" b="0">
                <a:solidFill>
                  <a:schemeClr val="tx2"/>
                </a:solidFill>
                <a:latin typeface="+mn-lt"/>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1069848" y="2755898"/>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6373368" y="2074334"/>
            <a:ext cx="4754880" cy="640080"/>
          </a:xfrm>
        </p:spPr>
        <p:txBody>
          <a:bodyPr anchor="ctr">
            <a:normAutofit/>
          </a:bodyPr>
          <a:lstStyle>
            <a:lvl1pPr marL="0" indent="0" algn="ctr">
              <a:spcBef>
                <a:spcPts val="0"/>
              </a:spcBef>
              <a:buNone/>
              <a:defRPr sz="1900" b="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6373368" y="2756581"/>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4F2A1C12-09D0-A54C-85BF-8C7ACAEC76D7}" type="datetimeFigureOut">
              <a:rPr kumimoji="1" lang="ja-JP" altLang="en-US" smtClean="0"/>
              <a:t>2024/11/3</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A1859A5D-E04C-3745-8258-674953023B02}" type="slidenum">
              <a:rPr kumimoji="1" lang="ja-JP" altLang="en-US" smtClean="0"/>
              <a:t>‹#›</a:t>
            </a:fld>
            <a:endParaRPr kumimoji="1" lang="ja-JP" altLang="en-US"/>
          </a:p>
        </p:txBody>
      </p:sp>
    </p:spTree>
    <p:extLst>
      <p:ext uri="{BB962C8B-B14F-4D97-AF65-F5344CB8AC3E}">
        <p14:creationId xmlns:p14="http://schemas.microsoft.com/office/powerpoint/2010/main" val="22606923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4F2A1C12-09D0-A54C-85BF-8C7ACAEC76D7}" type="datetimeFigureOut">
              <a:rPr kumimoji="1" lang="ja-JP" altLang="en-US" smtClean="0"/>
              <a:t>2024/11/3</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A1859A5D-E04C-3745-8258-674953023B02}" type="slidenum">
              <a:rPr kumimoji="1" lang="ja-JP" altLang="en-US" smtClean="0"/>
              <a:t>‹#›</a:t>
            </a:fld>
            <a:endParaRPr kumimoji="1" lang="ja-JP" altLang="en-US"/>
          </a:p>
        </p:txBody>
      </p:sp>
    </p:spTree>
    <p:extLst>
      <p:ext uri="{BB962C8B-B14F-4D97-AF65-F5344CB8AC3E}">
        <p14:creationId xmlns:p14="http://schemas.microsoft.com/office/powerpoint/2010/main" val="4408023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2A1C12-09D0-A54C-85BF-8C7ACAEC76D7}" type="datetimeFigureOut">
              <a:rPr kumimoji="1" lang="ja-JP" altLang="en-US" smtClean="0"/>
              <a:t>2024/11/3</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A1859A5D-E04C-3745-8258-674953023B02}" type="slidenum">
              <a:rPr kumimoji="1" lang="ja-JP" altLang="en-US" smtClean="0"/>
              <a:t>‹#›</a:t>
            </a:fld>
            <a:endParaRPr kumimoji="1" lang="ja-JP" altLang="en-US"/>
          </a:p>
        </p:txBody>
      </p:sp>
    </p:spTree>
    <p:extLst>
      <p:ext uri="{BB962C8B-B14F-4D97-AF65-F5344CB8AC3E}">
        <p14:creationId xmlns:p14="http://schemas.microsoft.com/office/powerpoint/2010/main" val="13083514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タイトル付きのコンテンツ">
    <p:spTree>
      <p:nvGrpSpPr>
        <p:cNvPr id="1" name=""/>
        <p:cNvGrpSpPr/>
        <p:nvPr/>
      </p:nvGrpSpPr>
      <p:grpSpPr>
        <a:xfrm>
          <a:off x="0" y="0"/>
          <a:ext cx="0" cy="0"/>
          <a:chOff x="0" y="0"/>
          <a:chExt cx="0" cy="0"/>
        </a:xfrm>
      </p:grpSpPr>
      <p:sp>
        <p:nvSpPr>
          <p:cNvPr id="16" name="Rectangle 15"/>
          <p:cNvSpPr/>
          <p:nvPr/>
        </p:nvSpPr>
        <p:spPr>
          <a:xfrm>
            <a:off x="245529" y="237744"/>
            <a:ext cx="8531352" cy="63825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9020386" y="237744"/>
            <a:ext cx="2926080" cy="63825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7392"/>
            <a:ext cx="2430780" cy="1645920"/>
          </a:xfrm>
        </p:spPr>
        <p:txBody>
          <a:bodyPr anchor="b">
            <a:normAutofit/>
          </a:bodyPr>
          <a:lstStyle>
            <a:lvl1pPr algn="l" defTabSz="914400" rtl="0" eaLnBrk="1" latinLnBrk="0" hangingPunct="1">
              <a:lnSpc>
                <a:spcPct val="90000"/>
              </a:lnSpc>
              <a:spcBef>
                <a:spcPct val="0"/>
              </a:spcBef>
              <a:buNone/>
              <a:defRPr lang="en-US" sz="2800" b="0" kern="1200" cap="none" spc="0" baseline="0" dirty="0">
                <a:solidFill>
                  <a:srgbClr val="FFFFFF"/>
                </a:solidFill>
                <a:effectLst/>
                <a:latin typeface="+mj-lt"/>
                <a:ea typeface="+mn-ea"/>
                <a:cs typeface="+mn-cs"/>
              </a:defRPr>
            </a:lvl1pPr>
          </a:lstStyle>
          <a:p>
            <a:r>
              <a:rPr lang="ja-JP" altLang="en-US"/>
              <a:t>マスター タイトルの書式設定</a:t>
            </a:r>
            <a:endParaRPr lang="en-US" dirty="0"/>
          </a:p>
        </p:txBody>
      </p:sp>
      <p:sp>
        <p:nvSpPr>
          <p:cNvPr id="3" name="Content Placeholder 2"/>
          <p:cNvSpPr>
            <a:spLocks noGrp="1"/>
          </p:cNvSpPr>
          <p:nvPr>
            <p:ph idx="1"/>
          </p:nvPr>
        </p:nvSpPr>
        <p:spPr>
          <a:xfrm>
            <a:off x="685800" y="609600"/>
            <a:ext cx="7772400" cy="53340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9296400" y="2286000"/>
            <a:ext cx="2430780" cy="3505200"/>
          </a:xfrm>
        </p:spPr>
        <p:txBody>
          <a:bodyPr>
            <a:normAutofit/>
          </a:bodyPr>
          <a:lstStyle>
            <a:lvl1pPr marL="0" indent="0">
              <a:lnSpc>
                <a:spcPct val="110000"/>
              </a:lnSpc>
              <a:spcBef>
                <a:spcPts val="800"/>
              </a:spcBef>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8" name="Date Placeholder 7"/>
          <p:cNvSpPr>
            <a:spLocks noGrp="1"/>
          </p:cNvSpPr>
          <p:nvPr>
            <p:ph type="dt" sz="half" idx="10"/>
          </p:nvPr>
        </p:nvSpPr>
        <p:spPr/>
        <p:txBody>
          <a:bodyPr/>
          <a:lstStyle/>
          <a:p>
            <a:fld id="{4F2A1C12-09D0-A54C-85BF-8C7ACAEC76D7}" type="datetimeFigureOut">
              <a:rPr kumimoji="1" lang="ja-JP" altLang="en-US" smtClean="0"/>
              <a:t>2024/11/3</a:t>
            </a:fld>
            <a:endParaRPr kumimoji="1" lang="ja-JP" altLang="en-US"/>
          </a:p>
        </p:txBody>
      </p:sp>
      <p:sp>
        <p:nvSpPr>
          <p:cNvPr id="9" name="Footer Placeholder 8"/>
          <p:cNvSpPr>
            <a:spLocks noGrp="1"/>
          </p:cNvSpPr>
          <p:nvPr>
            <p:ph type="ftr" sz="quarter" idx="11"/>
          </p:nvPr>
        </p:nvSpPr>
        <p:spPr/>
        <p:txBody>
          <a:bodyPr/>
          <a:lstStyle>
            <a:lvl1pPr algn="r">
              <a:defRPr/>
            </a:lvl1pPr>
          </a:lstStyle>
          <a:p>
            <a:endParaRPr kumimoji="1" lang="ja-JP" altLang="en-US"/>
          </a:p>
        </p:txBody>
      </p:sp>
      <p:sp>
        <p:nvSpPr>
          <p:cNvPr id="11" name="Slide Number Placeholder 10"/>
          <p:cNvSpPr>
            <a:spLocks noGrp="1"/>
          </p:cNvSpPr>
          <p:nvPr>
            <p:ph type="sldNum" sz="quarter" idx="12"/>
          </p:nvPr>
        </p:nvSpPr>
        <p:spPr>
          <a:xfrm>
            <a:off x="10393677" y="6223002"/>
            <a:ext cx="1463040" cy="274320"/>
          </a:xfrm>
        </p:spPr>
        <p:txBody>
          <a:bodyPr/>
          <a:lstStyle>
            <a:lvl1pPr>
              <a:defRPr>
                <a:solidFill>
                  <a:srgbClr val="FFFFFF"/>
                </a:solidFill>
              </a:defRPr>
            </a:lvl1pPr>
          </a:lstStyle>
          <a:p>
            <a:fld id="{A1859A5D-E04C-3745-8258-674953023B02}" type="slidenum">
              <a:rPr kumimoji="1" lang="ja-JP" altLang="en-US" smtClean="0"/>
              <a:t>‹#›</a:t>
            </a:fld>
            <a:endParaRPr kumimoji="1" lang="ja-JP" altLang="en-US"/>
          </a:p>
        </p:txBody>
      </p:sp>
      <p:sp>
        <p:nvSpPr>
          <p:cNvPr id="12" name="Rectangle 11"/>
          <p:cNvSpPr/>
          <p:nvPr/>
        </p:nvSpPr>
        <p:spPr>
          <a:xfrm>
            <a:off x="9157546" y="374904"/>
            <a:ext cx="2651760" cy="6108192"/>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8786468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spTree>
      <p:nvGrpSpPr>
        <p:cNvPr id="1" name=""/>
        <p:cNvGrpSpPr/>
        <p:nvPr/>
      </p:nvGrpSpPr>
      <p:grpSpPr>
        <a:xfrm>
          <a:off x="0" y="0"/>
          <a:ext cx="0" cy="0"/>
          <a:chOff x="0" y="0"/>
          <a:chExt cx="0" cy="0"/>
        </a:xfrm>
      </p:grpSpPr>
      <p:sp>
        <p:nvSpPr>
          <p:cNvPr id="14" name="Rectangle 13"/>
          <p:cNvSpPr/>
          <p:nvPr/>
        </p:nvSpPr>
        <p:spPr>
          <a:xfrm>
            <a:off x="9020386" y="237744"/>
            <a:ext cx="2926080" cy="63825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3504"/>
            <a:ext cx="2432304" cy="1645920"/>
          </a:xfrm>
        </p:spPr>
        <p:txBody>
          <a:bodyPr anchor="b">
            <a:noAutofit/>
          </a:bodyPr>
          <a:lstStyle>
            <a:lvl1pPr algn="l">
              <a:defRPr sz="2800" b="0">
                <a:solidFill>
                  <a:srgbClr val="FFFFFF"/>
                </a:solidFill>
                <a:latin typeface="+mj-lt"/>
              </a:defRPr>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28599" y="237744"/>
            <a:ext cx="8531352" cy="6382512"/>
          </a:xfrm>
          <a:solidFill>
            <a:schemeClr val="accent1">
              <a:lumMod val="60000"/>
              <a:lumOff val="40000"/>
            </a:schemeClr>
          </a:solidFill>
          <a:ln>
            <a:noFill/>
          </a:ln>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9296400" y="2286000"/>
            <a:ext cx="2432304" cy="3502152"/>
          </a:xfrm>
        </p:spPr>
        <p:txBody>
          <a:bodyPr>
            <a:normAutofit/>
          </a:bodyPr>
          <a:lstStyle>
            <a:lvl1pPr marL="0" indent="0" algn="l">
              <a:lnSpc>
                <a:spcPct val="110000"/>
              </a:lnSpc>
              <a:spcBef>
                <a:spcPts val="800"/>
              </a:spcBef>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lvl1pPr>
              <a:defRPr>
                <a:solidFill>
                  <a:srgbClr val="FFFFFF"/>
                </a:solidFill>
                <a:effectLst>
                  <a:outerShdw blurRad="12700" dist="6350" dir="2700000" algn="tl" rotWithShape="0">
                    <a:prstClr val="black">
                      <a:alpha val="40000"/>
                    </a:prstClr>
                  </a:outerShdw>
                </a:effectLst>
              </a:defRPr>
            </a:lvl1pPr>
          </a:lstStyle>
          <a:p>
            <a:fld id="{4F2A1C12-09D0-A54C-85BF-8C7ACAEC76D7}" type="datetimeFigureOut">
              <a:rPr kumimoji="1" lang="ja-JP" altLang="en-US" smtClean="0"/>
              <a:t>2024/11/3</a:t>
            </a:fld>
            <a:endParaRPr kumimoji="1" lang="ja-JP" altLang="en-US"/>
          </a:p>
        </p:txBody>
      </p:sp>
      <p:sp>
        <p:nvSpPr>
          <p:cNvPr id="6" name="Footer Placeholder 5"/>
          <p:cNvSpPr>
            <a:spLocks noGrp="1"/>
          </p:cNvSpPr>
          <p:nvPr>
            <p:ph type="ftr" sz="quarter" idx="11"/>
          </p:nvPr>
        </p:nvSpPr>
        <p:spPr/>
        <p:txBody>
          <a:bodyPr/>
          <a:lstStyle>
            <a:lvl1pPr marL="0" algn="r" defTabSz="914400" rtl="0" eaLnBrk="1" latinLnBrk="0" hangingPunct="1">
              <a:defRPr lang="en-US" sz="1000" kern="1200" dirty="0">
                <a:solidFill>
                  <a:srgbClr val="FFFFFF"/>
                </a:solidFill>
                <a:effectLst>
                  <a:outerShdw blurRad="12700" dist="6350" dir="2700000" algn="tl" rotWithShape="0">
                    <a:prstClr val="black">
                      <a:alpha val="40000"/>
                    </a:prstClr>
                  </a:outerShdw>
                </a:effectLst>
                <a:latin typeface="+mn-lt"/>
                <a:ea typeface="+mn-ea"/>
                <a:cs typeface="+mn-cs"/>
              </a:defRPr>
            </a:lvl1pPr>
          </a:lstStyle>
          <a:p>
            <a:endParaRPr kumimoji="1" lang="ja-JP" altLang="en-US"/>
          </a:p>
        </p:txBody>
      </p:sp>
      <p:sp>
        <p:nvSpPr>
          <p:cNvPr id="7" name="Slide Number Placeholder 6"/>
          <p:cNvSpPr>
            <a:spLocks noGrp="1"/>
          </p:cNvSpPr>
          <p:nvPr>
            <p:ph type="sldNum" sz="quarter" idx="12"/>
          </p:nvPr>
        </p:nvSpPr>
        <p:spPr>
          <a:xfrm>
            <a:off x="10396728" y="6227064"/>
            <a:ext cx="1463040" cy="274320"/>
          </a:xfrm>
        </p:spPr>
        <p:txBody>
          <a:bodyPr/>
          <a:lstStyle>
            <a:lvl1pPr>
              <a:defRPr>
                <a:solidFill>
                  <a:srgbClr val="FFFFFF"/>
                </a:solidFill>
              </a:defRPr>
            </a:lvl1pPr>
          </a:lstStyle>
          <a:p>
            <a:fld id="{A1859A5D-E04C-3745-8258-674953023B02}" type="slidenum">
              <a:rPr kumimoji="1" lang="ja-JP" altLang="en-US" smtClean="0"/>
              <a:t>‹#›</a:t>
            </a:fld>
            <a:endParaRPr kumimoji="1" lang="ja-JP" altLang="en-US"/>
          </a:p>
        </p:txBody>
      </p:sp>
      <p:sp>
        <p:nvSpPr>
          <p:cNvPr id="10" name="Rectangle 9"/>
          <p:cNvSpPr/>
          <p:nvPr/>
        </p:nvSpPr>
        <p:spPr>
          <a:xfrm>
            <a:off x="9157546" y="374904"/>
            <a:ext cx="2651760" cy="6108192"/>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6575304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4696" y="237744"/>
            <a:ext cx="11722608" cy="6382512"/>
          </a:xfrm>
          <a:prstGeom prst="rect">
            <a:avLst/>
          </a:prstGeom>
          <a:solidFill>
            <a:schemeClr val="bg2"/>
          </a:solidFill>
          <a:ln w="6350" cap="flat" cmpd="sng" algn="ctr">
            <a:noFill/>
            <a:prstDash val="solid"/>
          </a:ln>
          <a:effectLst>
            <a:softEdge rad="0"/>
          </a:effectLst>
        </p:spPr>
      </p:sp>
      <p:sp>
        <p:nvSpPr>
          <p:cNvPr id="2" name="Title Placeholder 1"/>
          <p:cNvSpPr>
            <a:spLocks noGrp="1"/>
          </p:cNvSpPr>
          <p:nvPr>
            <p:ph type="title"/>
          </p:nvPr>
        </p:nvSpPr>
        <p:spPr>
          <a:xfrm>
            <a:off x="1066800" y="642594"/>
            <a:ext cx="10058400" cy="1371600"/>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1066800" y="2103120"/>
            <a:ext cx="10058400" cy="3931920"/>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274320" y="6307672"/>
            <a:ext cx="2743200" cy="274320"/>
          </a:xfrm>
          <a:prstGeom prst="rect">
            <a:avLst/>
          </a:prstGeom>
        </p:spPr>
        <p:txBody>
          <a:bodyPr vert="horz" lIns="91440" tIns="45720" rIns="91440" bIns="45720" rtlCol="0" anchor="b"/>
          <a:lstStyle>
            <a:lvl1pPr algn="l">
              <a:defRPr sz="1000">
                <a:solidFill>
                  <a:schemeClr val="tx1">
                    <a:lumMod val="75000"/>
                    <a:lumOff val="25000"/>
                  </a:schemeClr>
                </a:solidFill>
              </a:defRPr>
            </a:lvl1pPr>
          </a:lstStyle>
          <a:p>
            <a:fld id="{4F2A1C12-09D0-A54C-85BF-8C7ACAEC76D7}" type="datetimeFigureOut">
              <a:rPr kumimoji="1" lang="ja-JP" altLang="en-US" smtClean="0"/>
              <a:t>2024/11/3</a:t>
            </a:fld>
            <a:endParaRPr kumimoji="1" lang="ja-JP" altLang="en-US"/>
          </a:p>
        </p:txBody>
      </p:sp>
      <p:sp>
        <p:nvSpPr>
          <p:cNvPr id="5" name="Footer Placeholder 4"/>
          <p:cNvSpPr>
            <a:spLocks noGrp="1"/>
          </p:cNvSpPr>
          <p:nvPr>
            <p:ph type="ftr" sz="quarter" idx="3"/>
          </p:nvPr>
        </p:nvSpPr>
        <p:spPr>
          <a:xfrm>
            <a:off x="3489960" y="6307672"/>
            <a:ext cx="5212080" cy="274320"/>
          </a:xfrm>
          <a:prstGeom prst="rect">
            <a:avLst/>
          </a:prstGeom>
        </p:spPr>
        <p:txBody>
          <a:bodyPr vert="horz" lIns="91440" tIns="45720" rIns="91440" bIns="45720" rtlCol="0" anchor="b"/>
          <a:lstStyle>
            <a:lvl1pPr algn="ctr">
              <a:defRPr sz="1000">
                <a:solidFill>
                  <a:schemeClr val="tx1">
                    <a:lumMod val="75000"/>
                    <a:lumOff val="25000"/>
                  </a:schemeClr>
                </a:solidFill>
              </a:defRPr>
            </a:lvl1pPr>
          </a:lstStyle>
          <a:p>
            <a:endParaRPr kumimoji="1" lang="ja-JP" altLang="en-US"/>
          </a:p>
        </p:txBody>
      </p:sp>
      <p:sp>
        <p:nvSpPr>
          <p:cNvPr id="6" name="Slide Number Placeholder 5"/>
          <p:cNvSpPr>
            <a:spLocks noGrp="1"/>
          </p:cNvSpPr>
          <p:nvPr>
            <p:ph type="sldNum" sz="quarter" idx="4"/>
          </p:nvPr>
        </p:nvSpPr>
        <p:spPr>
          <a:xfrm>
            <a:off x="10469880" y="6307672"/>
            <a:ext cx="1463040" cy="274320"/>
          </a:xfrm>
          <a:prstGeom prst="rect">
            <a:avLst/>
          </a:prstGeom>
        </p:spPr>
        <p:txBody>
          <a:bodyPr vert="horz" lIns="91440" tIns="45720" rIns="91440" bIns="45720" rtlCol="0" anchor="b"/>
          <a:lstStyle>
            <a:lvl1pPr algn="r">
              <a:defRPr sz="1000">
                <a:solidFill>
                  <a:schemeClr val="tx1">
                    <a:lumMod val="75000"/>
                    <a:lumOff val="25000"/>
                  </a:schemeClr>
                </a:solidFill>
              </a:defRPr>
            </a:lvl1pPr>
          </a:lstStyle>
          <a:p>
            <a:fld id="{A1859A5D-E04C-3745-8258-674953023B02}" type="slidenum">
              <a:rPr kumimoji="1" lang="ja-JP" altLang="en-US" smtClean="0"/>
              <a:t>‹#›</a:t>
            </a:fld>
            <a:endParaRPr kumimoji="1" lang="ja-JP" altLang="en-US"/>
          </a:p>
        </p:txBody>
      </p:sp>
    </p:spTree>
    <p:extLst>
      <p:ext uri="{BB962C8B-B14F-4D97-AF65-F5344CB8AC3E}">
        <p14:creationId xmlns:p14="http://schemas.microsoft.com/office/powerpoint/2010/main" val="348550191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lang="en-US" sz="4800" kern="1200" cap="none" spc="0" baseline="0" dirty="0">
          <a:solidFill>
            <a:schemeClr val="tx1">
              <a:lumMod val="85000"/>
              <a:lumOff val="15000"/>
            </a:schemeClr>
          </a:solidFill>
          <a:effectLst/>
          <a:latin typeface="+mj-lt"/>
          <a:ea typeface="+mn-ea"/>
          <a:cs typeface="+mn-cs"/>
        </a:defRPr>
      </a:lvl1pPr>
    </p:titleStyle>
    <p:bodyStyle>
      <a:lvl1pPr marL="182880" indent="-182880" algn="l" defTabSz="914400" rtl="0" eaLnBrk="1" latinLnBrk="0" hangingPunct="1">
        <a:lnSpc>
          <a:spcPct val="100000"/>
        </a:lnSpc>
        <a:spcBef>
          <a:spcPts val="900"/>
        </a:spcBef>
        <a:spcAft>
          <a:spcPts val="0"/>
        </a:spcAft>
        <a:buClr>
          <a:schemeClr val="tx1">
            <a:lumMod val="85000"/>
            <a:lumOff val="15000"/>
          </a:schemeClr>
        </a:buClr>
        <a:buFont typeface="Garamond" pitchFamily="18" charset="0"/>
        <a:buChar char="◦"/>
        <a:defRPr kumimoji="1" sz="18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kumimoji="1" sz="16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kumimoji="1" sz="14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kumimoji="1" sz="14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kumimoji="1" sz="14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kumimoji="1"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kumimoji="1"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kumimoji="1"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kumimoji="1" sz="14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Layout" Target="../slideLayouts/slideLayout6.xml"/><Relationship Id="rId5" Type="http://schemas.openxmlformats.org/officeDocument/2006/relationships/image" Target="../media/image6.png"/><Relationship Id="rId4" Type="http://schemas.openxmlformats.org/officeDocument/2006/relationships/image" Target="../media/image5.JPG"/></Relationships>
</file>

<file path=ppt/slides/_rels/slide3.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G"/><Relationship Id="rId1" Type="http://schemas.openxmlformats.org/officeDocument/2006/relationships/slideLayout" Target="../slideLayouts/slideLayout6.xml"/><Relationship Id="rId5" Type="http://schemas.openxmlformats.org/officeDocument/2006/relationships/image" Target="../media/image10.JPG"/><Relationship Id="rId4" Type="http://schemas.openxmlformats.org/officeDocument/2006/relationships/image" Target="../media/image9.JPG"/></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6.xml"/><Relationship Id="rId5" Type="http://schemas.openxmlformats.org/officeDocument/2006/relationships/image" Target="../media/image14.JPG"/><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E5708A6-5420-58A7-356B-9CE587044632}"/>
              </a:ext>
            </a:extLst>
          </p:cNvPr>
          <p:cNvSpPr>
            <a:spLocks noGrp="1"/>
          </p:cNvSpPr>
          <p:nvPr>
            <p:ph type="ctrTitle"/>
          </p:nvPr>
        </p:nvSpPr>
        <p:spPr/>
        <p:txBody>
          <a:bodyPr/>
          <a:lstStyle/>
          <a:p>
            <a:r>
              <a:rPr kumimoji="1" lang="ja-JP" altLang="en-US" b="1">
                <a:solidFill>
                  <a:srgbClr val="942092"/>
                </a:solidFill>
              </a:rPr>
              <a:t>政池先生卒寿おめでとうございます</a:t>
            </a:r>
          </a:p>
        </p:txBody>
      </p:sp>
      <p:sp>
        <p:nvSpPr>
          <p:cNvPr id="3" name="字幕 2">
            <a:extLst>
              <a:ext uri="{FF2B5EF4-FFF2-40B4-BE49-F238E27FC236}">
                <a16:creationId xmlns:a16="http://schemas.microsoft.com/office/drawing/2014/main" id="{176D58A7-BA0E-43FA-34CC-0159364F572D}"/>
              </a:ext>
            </a:extLst>
          </p:cNvPr>
          <p:cNvSpPr>
            <a:spLocks noGrp="1"/>
          </p:cNvSpPr>
          <p:nvPr>
            <p:ph type="subTitle" idx="1"/>
          </p:nvPr>
        </p:nvSpPr>
        <p:spPr/>
        <p:txBody>
          <a:bodyPr>
            <a:normAutofit fontScale="92500" lnSpcReduction="20000"/>
          </a:bodyPr>
          <a:lstStyle/>
          <a:p>
            <a:r>
              <a:rPr lang="ja-JP" altLang="en-US">
                <a:solidFill>
                  <a:srgbClr val="FF40FF"/>
                </a:solidFill>
              </a:rPr>
              <a:t>奥村　健一</a:t>
            </a:r>
            <a:r>
              <a:rPr lang="en-US" altLang="ja-JP" dirty="0">
                <a:solidFill>
                  <a:srgbClr val="FF40FF"/>
                </a:solidFill>
              </a:rPr>
              <a:t> (1992</a:t>
            </a:r>
            <a:r>
              <a:rPr lang="ja-JP" altLang="en-US">
                <a:solidFill>
                  <a:srgbClr val="FF40FF"/>
                </a:solidFill>
              </a:rPr>
              <a:t>年</a:t>
            </a:r>
            <a:r>
              <a:rPr lang="en-US" altLang="ja-JP" dirty="0">
                <a:solidFill>
                  <a:srgbClr val="FF40FF"/>
                </a:solidFill>
              </a:rPr>
              <a:t>M</a:t>
            </a:r>
            <a:r>
              <a:rPr lang="ja-JP" altLang="en-US">
                <a:solidFill>
                  <a:srgbClr val="FF40FF"/>
                </a:solidFill>
              </a:rPr>
              <a:t>入学</a:t>
            </a:r>
            <a:r>
              <a:rPr lang="en-US" altLang="ja-JP" dirty="0">
                <a:solidFill>
                  <a:srgbClr val="FF40FF"/>
                </a:solidFill>
              </a:rPr>
              <a:t>)</a:t>
            </a:r>
          </a:p>
          <a:p>
            <a:r>
              <a:rPr kumimoji="1" lang="ja-JP" altLang="en-US">
                <a:solidFill>
                  <a:srgbClr val="FF40FF"/>
                </a:solidFill>
              </a:rPr>
              <a:t>岩手医科大学</a:t>
            </a:r>
          </a:p>
        </p:txBody>
      </p:sp>
    </p:spTree>
    <p:extLst>
      <p:ext uri="{BB962C8B-B14F-4D97-AF65-F5344CB8AC3E}">
        <p14:creationId xmlns:p14="http://schemas.microsoft.com/office/powerpoint/2010/main" val="20344357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5529169-08CA-BB19-E04C-E31F93D35609}"/>
              </a:ext>
            </a:extLst>
          </p:cNvPr>
          <p:cNvSpPr>
            <a:spLocks noGrp="1"/>
          </p:cNvSpPr>
          <p:nvPr>
            <p:ph type="title"/>
          </p:nvPr>
        </p:nvSpPr>
        <p:spPr/>
        <p:txBody>
          <a:bodyPr/>
          <a:lstStyle/>
          <a:p>
            <a:r>
              <a:rPr kumimoji="1" lang="ja-JP" altLang="en-US">
                <a:solidFill>
                  <a:srgbClr val="942092"/>
                </a:solidFill>
              </a:rPr>
              <a:t>近況報告</a:t>
            </a:r>
          </a:p>
        </p:txBody>
      </p:sp>
      <p:sp>
        <p:nvSpPr>
          <p:cNvPr id="4" name="テキスト ボックス 3">
            <a:extLst>
              <a:ext uri="{FF2B5EF4-FFF2-40B4-BE49-F238E27FC236}">
                <a16:creationId xmlns:a16="http://schemas.microsoft.com/office/drawing/2014/main" id="{3BA53AB9-C956-304D-18BD-5CD763A2CE8B}"/>
              </a:ext>
            </a:extLst>
          </p:cNvPr>
          <p:cNvSpPr txBox="1"/>
          <p:nvPr/>
        </p:nvSpPr>
        <p:spPr>
          <a:xfrm>
            <a:off x="970844" y="1690688"/>
            <a:ext cx="7520007" cy="369332"/>
          </a:xfrm>
          <a:prstGeom prst="rect">
            <a:avLst/>
          </a:prstGeom>
          <a:noFill/>
        </p:spPr>
        <p:txBody>
          <a:bodyPr wrap="none" rtlCol="0">
            <a:spAutoFit/>
          </a:bodyPr>
          <a:lstStyle/>
          <a:p>
            <a:r>
              <a:rPr kumimoji="1" lang="en-US" altLang="ja-JP" dirty="0"/>
              <a:t>2021</a:t>
            </a:r>
            <a:r>
              <a:rPr kumimoji="1" lang="ja-JP" altLang="en-US"/>
              <a:t>年</a:t>
            </a:r>
            <a:r>
              <a:rPr kumimoji="1" lang="en-US" altLang="ja-JP" dirty="0"/>
              <a:t>4</a:t>
            </a:r>
            <a:r>
              <a:rPr kumimoji="1" lang="ja-JP" altLang="en-US"/>
              <a:t>月</a:t>
            </a:r>
            <a:r>
              <a:rPr kumimoji="1" lang="en-US" altLang="ja-JP" dirty="0"/>
              <a:t>〜</a:t>
            </a:r>
            <a:r>
              <a:rPr kumimoji="1" lang="ja-JP" altLang="en-US"/>
              <a:t>　岩手医科大学教養教育センター准教授　（物理学科長）</a:t>
            </a:r>
          </a:p>
        </p:txBody>
      </p:sp>
      <p:sp>
        <p:nvSpPr>
          <p:cNvPr id="5" name="テキスト ボックス 4">
            <a:extLst>
              <a:ext uri="{FF2B5EF4-FFF2-40B4-BE49-F238E27FC236}">
                <a16:creationId xmlns:a16="http://schemas.microsoft.com/office/drawing/2014/main" id="{68D2F4F3-6E44-5494-A8A1-72A93C8795A1}"/>
              </a:ext>
            </a:extLst>
          </p:cNvPr>
          <p:cNvSpPr txBox="1"/>
          <p:nvPr/>
        </p:nvSpPr>
        <p:spPr>
          <a:xfrm>
            <a:off x="970844" y="2167467"/>
            <a:ext cx="10020692" cy="369332"/>
          </a:xfrm>
          <a:prstGeom prst="rect">
            <a:avLst/>
          </a:prstGeom>
          <a:noFill/>
        </p:spPr>
        <p:txBody>
          <a:bodyPr wrap="none" rtlCol="0">
            <a:spAutoFit/>
          </a:bodyPr>
          <a:lstStyle/>
          <a:p>
            <a:r>
              <a:rPr kumimoji="1" lang="ja-JP" altLang="en-US"/>
              <a:t>医学部、歯学部、薬学部、看護学部の４学部の</a:t>
            </a:r>
            <a:r>
              <a:rPr kumimoji="1" lang="en-US" altLang="ja-JP" dirty="0"/>
              <a:t>1</a:t>
            </a:r>
            <a:r>
              <a:rPr kumimoji="1" lang="ja-JP" altLang="en-US"/>
              <a:t>年生に教養物理と物理実験を教えています。</a:t>
            </a:r>
          </a:p>
        </p:txBody>
      </p:sp>
      <p:pic>
        <p:nvPicPr>
          <p:cNvPr id="7" name="図 6">
            <a:extLst>
              <a:ext uri="{FF2B5EF4-FFF2-40B4-BE49-F238E27FC236}">
                <a16:creationId xmlns:a16="http://schemas.microsoft.com/office/drawing/2014/main" id="{E0F95145-DE0D-3EC4-F3A6-0727346B503B}"/>
              </a:ext>
            </a:extLst>
          </p:cNvPr>
          <p:cNvPicPr>
            <a:picLocks noChangeAspect="1"/>
          </p:cNvPicPr>
          <p:nvPr/>
        </p:nvPicPr>
        <p:blipFill>
          <a:blip r:embed="rId2"/>
          <a:stretch>
            <a:fillRect/>
          </a:stretch>
        </p:blipFill>
        <p:spPr>
          <a:xfrm>
            <a:off x="970844" y="2807594"/>
            <a:ext cx="4358192" cy="2179096"/>
          </a:xfrm>
          <a:prstGeom prst="rect">
            <a:avLst/>
          </a:prstGeom>
        </p:spPr>
      </p:pic>
      <p:pic>
        <p:nvPicPr>
          <p:cNvPr id="10" name="図 9">
            <a:extLst>
              <a:ext uri="{FF2B5EF4-FFF2-40B4-BE49-F238E27FC236}">
                <a16:creationId xmlns:a16="http://schemas.microsoft.com/office/drawing/2014/main" id="{F2DECD19-701A-E8DA-29E7-77CC77F5E0DB}"/>
              </a:ext>
            </a:extLst>
          </p:cNvPr>
          <p:cNvPicPr>
            <a:picLocks noChangeAspect="1"/>
          </p:cNvPicPr>
          <p:nvPr/>
        </p:nvPicPr>
        <p:blipFill>
          <a:blip r:embed="rId3"/>
          <a:stretch>
            <a:fillRect/>
          </a:stretch>
        </p:blipFill>
        <p:spPr>
          <a:xfrm>
            <a:off x="5643229" y="3062117"/>
            <a:ext cx="2968978" cy="1670050"/>
          </a:xfrm>
          <a:prstGeom prst="rect">
            <a:avLst/>
          </a:prstGeom>
        </p:spPr>
      </p:pic>
      <p:pic>
        <p:nvPicPr>
          <p:cNvPr id="11" name="図 10" descr="IMG_4661.JPG">
            <a:extLst>
              <a:ext uri="{FF2B5EF4-FFF2-40B4-BE49-F238E27FC236}">
                <a16:creationId xmlns:a16="http://schemas.microsoft.com/office/drawing/2014/main" id="{DBFA5B32-2679-FDEC-88FF-4EDC6D9F78D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28161" y="4856545"/>
            <a:ext cx="2256196" cy="1692147"/>
          </a:xfrm>
          <a:prstGeom prst="rect">
            <a:avLst/>
          </a:prstGeom>
        </p:spPr>
      </p:pic>
      <p:pic>
        <p:nvPicPr>
          <p:cNvPr id="19" name="図 18">
            <a:extLst>
              <a:ext uri="{FF2B5EF4-FFF2-40B4-BE49-F238E27FC236}">
                <a16:creationId xmlns:a16="http://schemas.microsoft.com/office/drawing/2014/main" id="{573743DF-4497-AA46-226F-A4D1DB8D9462}"/>
              </a:ext>
            </a:extLst>
          </p:cNvPr>
          <p:cNvPicPr>
            <a:picLocks noChangeAspect="1"/>
          </p:cNvPicPr>
          <p:nvPr/>
        </p:nvPicPr>
        <p:blipFill>
          <a:blip r:embed="rId5"/>
          <a:stretch>
            <a:fillRect/>
          </a:stretch>
        </p:blipFill>
        <p:spPr>
          <a:xfrm>
            <a:off x="8109090" y="1212856"/>
            <a:ext cx="4846211" cy="6858000"/>
          </a:xfrm>
          <a:prstGeom prst="rect">
            <a:avLst/>
          </a:prstGeom>
        </p:spPr>
      </p:pic>
      <p:sp>
        <p:nvSpPr>
          <p:cNvPr id="20" name="テキスト ボックス 19">
            <a:extLst>
              <a:ext uri="{FF2B5EF4-FFF2-40B4-BE49-F238E27FC236}">
                <a16:creationId xmlns:a16="http://schemas.microsoft.com/office/drawing/2014/main" id="{AED6CA9A-B021-061B-F2C8-25CADD0507D2}"/>
              </a:ext>
            </a:extLst>
          </p:cNvPr>
          <p:cNvSpPr txBox="1"/>
          <p:nvPr/>
        </p:nvSpPr>
        <p:spPr>
          <a:xfrm>
            <a:off x="813693" y="5216033"/>
            <a:ext cx="5032147" cy="1200329"/>
          </a:xfrm>
          <a:prstGeom prst="rect">
            <a:avLst/>
          </a:prstGeom>
          <a:noFill/>
        </p:spPr>
        <p:txBody>
          <a:bodyPr wrap="none" rtlCol="0">
            <a:spAutoFit/>
          </a:bodyPr>
          <a:lstStyle/>
          <a:p>
            <a:r>
              <a:rPr kumimoji="1" lang="ja-JP" altLang="en-US"/>
              <a:t>実習ではカエルの標本の</a:t>
            </a:r>
            <a:r>
              <a:rPr kumimoji="1" lang="en-US" altLang="ja-JP" dirty="0"/>
              <a:t>X</a:t>
            </a:r>
            <a:r>
              <a:rPr kumimoji="1" lang="ja-JP" altLang="en-US"/>
              <a:t>線撮影を担当</a:t>
            </a:r>
            <a:endParaRPr kumimoji="1" lang="en-US" altLang="ja-JP" dirty="0"/>
          </a:p>
          <a:p>
            <a:r>
              <a:rPr lang="ja-JP" altLang="en-US"/>
              <a:t>政池さんには「カエルのへそ」以外はなんでも</a:t>
            </a:r>
            <a:endParaRPr lang="en-US" altLang="ja-JP" dirty="0"/>
          </a:p>
          <a:p>
            <a:r>
              <a:rPr lang="ja-JP" altLang="en-US"/>
              <a:t>研究して</a:t>
            </a:r>
            <a:r>
              <a:rPr kumimoji="1" lang="ja-JP" altLang="en-US"/>
              <a:t>良いと言われたのですが</a:t>
            </a:r>
            <a:r>
              <a:rPr kumimoji="1" lang="en-US" altLang="ja-JP" dirty="0"/>
              <a:t>…</a:t>
            </a:r>
            <a:r>
              <a:rPr kumimoji="1" lang="ja-JP" altLang="en-US"/>
              <a:t>ついに</a:t>
            </a:r>
            <a:endParaRPr kumimoji="1" lang="en-US" altLang="ja-JP" dirty="0"/>
          </a:p>
          <a:p>
            <a:r>
              <a:rPr lang="ja-JP" altLang="en-US"/>
              <a:t>（今の所、へそは見つかっていません）</a:t>
            </a:r>
            <a:endParaRPr kumimoji="1" lang="ja-JP" altLang="en-US"/>
          </a:p>
        </p:txBody>
      </p:sp>
    </p:spTree>
    <p:extLst>
      <p:ext uri="{BB962C8B-B14F-4D97-AF65-F5344CB8AC3E}">
        <p14:creationId xmlns:p14="http://schemas.microsoft.com/office/powerpoint/2010/main" val="18820016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500" fill="hold"/>
                                        <p:tgtEl>
                                          <p:spTgt spid="20"/>
                                        </p:tgtEl>
                                        <p:attrNameLst>
                                          <p:attrName>ppt_x</p:attrName>
                                        </p:attrNameLst>
                                      </p:cBhvr>
                                      <p:tavLst>
                                        <p:tav tm="0">
                                          <p:val>
                                            <p:strVal val="#ppt_x"/>
                                          </p:val>
                                        </p:tav>
                                        <p:tav tm="100000">
                                          <p:val>
                                            <p:strVal val="#ppt_x"/>
                                          </p:val>
                                        </p:tav>
                                      </p:tavLst>
                                    </p:anim>
                                    <p:anim calcmode="lin" valueType="num">
                                      <p:cBhvr additive="base">
                                        <p:cTn id="12"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図 14">
            <a:extLst>
              <a:ext uri="{FF2B5EF4-FFF2-40B4-BE49-F238E27FC236}">
                <a16:creationId xmlns:a16="http://schemas.microsoft.com/office/drawing/2014/main" id="{96AB1910-B5E4-A94D-7B28-B5494D046FE5}"/>
              </a:ext>
            </a:extLst>
          </p:cNvPr>
          <p:cNvPicPr>
            <a:picLocks noChangeAspect="1"/>
          </p:cNvPicPr>
          <p:nvPr/>
        </p:nvPicPr>
        <p:blipFill>
          <a:blip r:embed="rId2"/>
          <a:stretch>
            <a:fillRect/>
          </a:stretch>
        </p:blipFill>
        <p:spPr>
          <a:xfrm>
            <a:off x="8539162" y="4093644"/>
            <a:ext cx="2686050" cy="2014538"/>
          </a:xfrm>
          <a:prstGeom prst="rect">
            <a:avLst/>
          </a:prstGeom>
        </p:spPr>
      </p:pic>
      <p:sp>
        <p:nvSpPr>
          <p:cNvPr id="2" name="タイトル 1">
            <a:extLst>
              <a:ext uri="{FF2B5EF4-FFF2-40B4-BE49-F238E27FC236}">
                <a16:creationId xmlns:a16="http://schemas.microsoft.com/office/drawing/2014/main" id="{22B3FE03-947E-23BF-6915-CAD0BC5A6202}"/>
              </a:ext>
            </a:extLst>
          </p:cNvPr>
          <p:cNvSpPr>
            <a:spLocks noGrp="1"/>
          </p:cNvSpPr>
          <p:nvPr>
            <p:ph type="title"/>
          </p:nvPr>
        </p:nvSpPr>
        <p:spPr/>
        <p:txBody>
          <a:bodyPr/>
          <a:lstStyle/>
          <a:p>
            <a:r>
              <a:rPr kumimoji="1" lang="ja-JP" altLang="en-US">
                <a:solidFill>
                  <a:srgbClr val="942092"/>
                </a:solidFill>
              </a:rPr>
              <a:t>近況報告２</a:t>
            </a:r>
          </a:p>
        </p:txBody>
      </p:sp>
      <p:sp>
        <p:nvSpPr>
          <p:cNvPr id="3" name="テキスト ボックス 2">
            <a:extLst>
              <a:ext uri="{FF2B5EF4-FFF2-40B4-BE49-F238E27FC236}">
                <a16:creationId xmlns:a16="http://schemas.microsoft.com/office/drawing/2014/main" id="{4E38E8AD-9215-175C-4938-42E26F8D39EB}"/>
              </a:ext>
            </a:extLst>
          </p:cNvPr>
          <p:cNvSpPr txBox="1"/>
          <p:nvPr/>
        </p:nvSpPr>
        <p:spPr>
          <a:xfrm>
            <a:off x="390109" y="1643156"/>
            <a:ext cx="11174854" cy="646331"/>
          </a:xfrm>
          <a:prstGeom prst="rect">
            <a:avLst/>
          </a:prstGeom>
          <a:noFill/>
        </p:spPr>
        <p:txBody>
          <a:bodyPr wrap="none" rtlCol="0">
            <a:spAutoFit/>
          </a:bodyPr>
          <a:lstStyle/>
          <a:p>
            <a:r>
              <a:rPr kumimoji="1" lang="ja-JP" altLang="en-US"/>
              <a:t>なかなか研究に割ける時間は取れないのですが、</a:t>
            </a:r>
            <a:r>
              <a:rPr kumimoji="1" lang="en-US" altLang="ja-JP" dirty="0"/>
              <a:t>Higgs</a:t>
            </a:r>
            <a:r>
              <a:rPr kumimoji="1" lang="ja-JP" altLang="en-US"/>
              <a:t>粒子の起源について少しずつ研究を進めています。</a:t>
            </a:r>
            <a:endParaRPr kumimoji="1" lang="en-US" altLang="ja-JP" dirty="0"/>
          </a:p>
          <a:p>
            <a:r>
              <a:rPr lang="ja-JP" altLang="en-US"/>
              <a:t>最近は時間ができた時はバイクで岩手近辺を見て回るようにもなりました。</a:t>
            </a:r>
            <a:endParaRPr kumimoji="1" lang="ja-JP" altLang="en-US"/>
          </a:p>
        </p:txBody>
      </p:sp>
      <p:pic>
        <p:nvPicPr>
          <p:cNvPr id="8" name="図 7">
            <a:extLst>
              <a:ext uri="{FF2B5EF4-FFF2-40B4-BE49-F238E27FC236}">
                <a16:creationId xmlns:a16="http://schemas.microsoft.com/office/drawing/2014/main" id="{1FA39139-4E10-B920-300C-4F7B903860FB}"/>
              </a:ext>
            </a:extLst>
          </p:cNvPr>
          <p:cNvPicPr>
            <a:picLocks noChangeAspect="1"/>
          </p:cNvPicPr>
          <p:nvPr/>
        </p:nvPicPr>
        <p:blipFill>
          <a:blip r:embed="rId3"/>
          <a:stretch>
            <a:fillRect/>
          </a:stretch>
        </p:blipFill>
        <p:spPr>
          <a:xfrm>
            <a:off x="6534151" y="2311537"/>
            <a:ext cx="2952749" cy="2214562"/>
          </a:xfrm>
          <a:prstGeom prst="rect">
            <a:avLst/>
          </a:prstGeom>
        </p:spPr>
      </p:pic>
      <p:sp>
        <p:nvSpPr>
          <p:cNvPr id="6" name="テキスト ボックス 5">
            <a:extLst>
              <a:ext uri="{FF2B5EF4-FFF2-40B4-BE49-F238E27FC236}">
                <a16:creationId xmlns:a16="http://schemas.microsoft.com/office/drawing/2014/main" id="{99D879C8-71FA-B497-8064-5C8F9EEF3CA4}"/>
              </a:ext>
            </a:extLst>
          </p:cNvPr>
          <p:cNvSpPr txBox="1"/>
          <p:nvPr/>
        </p:nvSpPr>
        <p:spPr>
          <a:xfrm>
            <a:off x="2952750" y="6147528"/>
            <a:ext cx="2529860" cy="369332"/>
          </a:xfrm>
          <a:prstGeom prst="rect">
            <a:avLst/>
          </a:prstGeom>
          <a:noFill/>
        </p:spPr>
        <p:txBody>
          <a:bodyPr wrap="none" rtlCol="0">
            <a:spAutoFit/>
          </a:bodyPr>
          <a:lstStyle/>
          <a:p>
            <a:r>
              <a:rPr kumimoji="1" lang="en-US" altLang="ja-JP" dirty="0">
                <a:solidFill>
                  <a:srgbClr val="942092"/>
                </a:solidFill>
              </a:rPr>
              <a:t>CORFU2024(Greece)</a:t>
            </a:r>
            <a:endParaRPr kumimoji="1" lang="ja-JP" altLang="en-US">
              <a:solidFill>
                <a:srgbClr val="942092"/>
              </a:solidFill>
            </a:endParaRPr>
          </a:p>
        </p:txBody>
      </p:sp>
      <p:sp>
        <p:nvSpPr>
          <p:cNvPr id="9" name="テキスト ボックス 8">
            <a:extLst>
              <a:ext uri="{FF2B5EF4-FFF2-40B4-BE49-F238E27FC236}">
                <a16:creationId xmlns:a16="http://schemas.microsoft.com/office/drawing/2014/main" id="{C86F4CE0-CCCA-87EA-257D-61A1AD1D86CF}"/>
              </a:ext>
            </a:extLst>
          </p:cNvPr>
          <p:cNvSpPr txBox="1"/>
          <p:nvPr/>
        </p:nvSpPr>
        <p:spPr>
          <a:xfrm>
            <a:off x="7190002" y="4638729"/>
            <a:ext cx="1107996" cy="369332"/>
          </a:xfrm>
          <a:prstGeom prst="rect">
            <a:avLst/>
          </a:prstGeom>
          <a:noFill/>
        </p:spPr>
        <p:txBody>
          <a:bodyPr wrap="none" rtlCol="0">
            <a:spAutoFit/>
          </a:bodyPr>
          <a:lstStyle/>
          <a:p>
            <a:r>
              <a:rPr kumimoji="1" lang="ja-JP" altLang="en-US">
                <a:solidFill>
                  <a:srgbClr val="942092"/>
                </a:solidFill>
              </a:rPr>
              <a:t>浄土ヶ浜</a:t>
            </a:r>
          </a:p>
        </p:txBody>
      </p:sp>
      <p:sp>
        <p:nvSpPr>
          <p:cNvPr id="16" name="テキスト ボックス 15">
            <a:extLst>
              <a:ext uri="{FF2B5EF4-FFF2-40B4-BE49-F238E27FC236}">
                <a16:creationId xmlns:a16="http://schemas.microsoft.com/office/drawing/2014/main" id="{C1FE9B45-9472-78F5-4D29-CD2AF0CD0395}"/>
              </a:ext>
            </a:extLst>
          </p:cNvPr>
          <p:cNvSpPr txBox="1"/>
          <p:nvPr/>
        </p:nvSpPr>
        <p:spPr>
          <a:xfrm>
            <a:off x="9801249" y="6170836"/>
            <a:ext cx="1569660" cy="369332"/>
          </a:xfrm>
          <a:prstGeom prst="rect">
            <a:avLst/>
          </a:prstGeom>
          <a:noFill/>
        </p:spPr>
        <p:txBody>
          <a:bodyPr wrap="none" rtlCol="0">
            <a:spAutoFit/>
          </a:bodyPr>
          <a:lstStyle/>
          <a:p>
            <a:r>
              <a:rPr kumimoji="1" lang="ja-JP" altLang="en-US">
                <a:solidFill>
                  <a:srgbClr val="942092"/>
                </a:solidFill>
              </a:rPr>
              <a:t>秋田竿燈祭り</a:t>
            </a:r>
          </a:p>
        </p:txBody>
      </p:sp>
      <p:pic>
        <p:nvPicPr>
          <p:cNvPr id="18" name="図 17">
            <a:extLst>
              <a:ext uri="{FF2B5EF4-FFF2-40B4-BE49-F238E27FC236}">
                <a16:creationId xmlns:a16="http://schemas.microsoft.com/office/drawing/2014/main" id="{BAA8A2B0-6816-1E82-8C35-ACCE97B6E786}"/>
              </a:ext>
            </a:extLst>
          </p:cNvPr>
          <p:cNvPicPr>
            <a:picLocks noChangeAspect="1"/>
          </p:cNvPicPr>
          <p:nvPr/>
        </p:nvPicPr>
        <p:blipFill>
          <a:blip r:embed="rId4"/>
          <a:stretch>
            <a:fillRect/>
          </a:stretch>
        </p:blipFill>
        <p:spPr>
          <a:xfrm>
            <a:off x="514581" y="2545406"/>
            <a:ext cx="2807119" cy="2105339"/>
          </a:xfrm>
          <a:prstGeom prst="rect">
            <a:avLst/>
          </a:prstGeom>
        </p:spPr>
      </p:pic>
      <p:sp>
        <p:nvSpPr>
          <p:cNvPr id="19" name="テキスト ボックス 18">
            <a:extLst>
              <a:ext uri="{FF2B5EF4-FFF2-40B4-BE49-F238E27FC236}">
                <a16:creationId xmlns:a16="http://schemas.microsoft.com/office/drawing/2014/main" id="{280FA206-4E8A-5F7F-BBBE-F19297A306D9}"/>
              </a:ext>
            </a:extLst>
          </p:cNvPr>
          <p:cNvSpPr txBox="1"/>
          <p:nvPr/>
        </p:nvSpPr>
        <p:spPr>
          <a:xfrm>
            <a:off x="390109" y="4747906"/>
            <a:ext cx="2568332" cy="369332"/>
          </a:xfrm>
          <a:prstGeom prst="rect">
            <a:avLst/>
          </a:prstGeom>
          <a:noFill/>
        </p:spPr>
        <p:txBody>
          <a:bodyPr wrap="none" rtlCol="0">
            <a:spAutoFit/>
          </a:bodyPr>
          <a:lstStyle/>
          <a:p>
            <a:r>
              <a:rPr kumimoji="1" lang="en-US" altLang="ja-JP" dirty="0">
                <a:solidFill>
                  <a:srgbClr val="942092"/>
                </a:solidFill>
              </a:rPr>
              <a:t>PLANCK2023(Poland)</a:t>
            </a:r>
            <a:endParaRPr kumimoji="1" lang="ja-JP" altLang="en-US">
              <a:solidFill>
                <a:srgbClr val="942092"/>
              </a:solidFill>
            </a:endParaRPr>
          </a:p>
        </p:txBody>
      </p:sp>
      <p:pic>
        <p:nvPicPr>
          <p:cNvPr id="5" name="図 4">
            <a:extLst>
              <a:ext uri="{FF2B5EF4-FFF2-40B4-BE49-F238E27FC236}">
                <a16:creationId xmlns:a16="http://schemas.microsoft.com/office/drawing/2014/main" id="{E7F3B043-59A7-E37F-DDE1-A7AE4E8E8ABA}"/>
              </a:ext>
            </a:extLst>
          </p:cNvPr>
          <p:cNvPicPr>
            <a:picLocks noChangeAspect="1"/>
          </p:cNvPicPr>
          <p:nvPr/>
        </p:nvPicPr>
        <p:blipFill>
          <a:blip r:embed="rId5"/>
          <a:stretch>
            <a:fillRect/>
          </a:stretch>
        </p:blipFill>
        <p:spPr>
          <a:xfrm>
            <a:off x="3098121" y="3099134"/>
            <a:ext cx="3805239" cy="2853929"/>
          </a:xfrm>
          <a:prstGeom prst="rect">
            <a:avLst/>
          </a:prstGeom>
        </p:spPr>
      </p:pic>
    </p:spTree>
    <p:extLst>
      <p:ext uri="{BB962C8B-B14F-4D97-AF65-F5344CB8AC3E}">
        <p14:creationId xmlns:p14="http://schemas.microsoft.com/office/powerpoint/2010/main" val="41618159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A4F5080-8893-EC41-251F-C395FF8C0ED2}"/>
              </a:ext>
            </a:extLst>
          </p:cNvPr>
          <p:cNvSpPr>
            <a:spLocks noGrp="1"/>
          </p:cNvSpPr>
          <p:nvPr>
            <p:ph type="title"/>
          </p:nvPr>
        </p:nvSpPr>
        <p:spPr/>
        <p:txBody>
          <a:bodyPr/>
          <a:lstStyle/>
          <a:p>
            <a:r>
              <a:rPr lang="ja-JP" altLang="en-US">
                <a:solidFill>
                  <a:srgbClr val="942092"/>
                </a:solidFill>
              </a:rPr>
              <a:t>まとめ</a:t>
            </a:r>
            <a:endParaRPr kumimoji="1" lang="ja-JP" altLang="en-US">
              <a:solidFill>
                <a:srgbClr val="942092"/>
              </a:solidFill>
            </a:endParaRPr>
          </a:p>
        </p:txBody>
      </p:sp>
      <p:pic>
        <p:nvPicPr>
          <p:cNvPr id="3" name="図 2">
            <a:extLst>
              <a:ext uri="{FF2B5EF4-FFF2-40B4-BE49-F238E27FC236}">
                <a16:creationId xmlns:a16="http://schemas.microsoft.com/office/drawing/2014/main" id="{F0F716DA-6C07-8F31-D2DB-CE92AA394352}"/>
              </a:ext>
            </a:extLst>
          </p:cNvPr>
          <p:cNvPicPr>
            <a:picLocks noChangeAspect="1"/>
          </p:cNvPicPr>
          <p:nvPr/>
        </p:nvPicPr>
        <p:blipFill>
          <a:blip r:embed="rId2"/>
          <a:stretch>
            <a:fillRect/>
          </a:stretch>
        </p:blipFill>
        <p:spPr>
          <a:xfrm>
            <a:off x="5206420" y="1204913"/>
            <a:ext cx="4621025" cy="3995738"/>
          </a:xfrm>
          <a:prstGeom prst="rect">
            <a:avLst/>
          </a:prstGeom>
        </p:spPr>
      </p:pic>
      <p:pic>
        <p:nvPicPr>
          <p:cNvPr id="4" name="図 3">
            <a:extLst>
              <a:ext uri="{FF2B5EF4-FFF2-40B4-BE49-F238E27FC236}">
                <a16:creationId xmlns:a16="http://schemas.microsoft.com/office/drawing/2014/main" id="{C374F840-9C61-8160-140A-A0C875863755}"/>
              </a:ext>
            </a:extLst>
          </p:cNvPr>
          <p:cNvPicPr>
            <a:picLocks noChangeAspect="1"/>
          </p:cNvPicPr>
          <p:nvPr/>
        </p:nvPicPr>
        <p:blipFill>
          <a:blip r:embed="rId3"/>
          <a:stretch>
            <a:fillRect/>
          </a:stretch>
        </p:blipFill>
        <p:spPr>
          <a:xfrm>
            <a:off x="1434432" y="1625203"/>
            <a:ext cx="3426374" cy="3155157"/>
          </a:xfrm>
          <a:prstGeom prst="rect">
            <a:avLst/>
          </a:prstGeom>
        </p:spPr>
      </p:pic>
      <p:sp>
        <p:nvSpPr>
          <p:cNvPr id="5" name="右矢印 4">
            <a:extLst>
              <a:ext uri="{FF2B5EF4-FFF2-40B4-BE49-F238E27FC236}">
                <a16:creationId xmlns:a16="http://schemas.microsoft.com/office/drawing/2014/main" id="{00BE8AD2-798A-1835-56F0-C60FD62B5973}"/>
              </a:ext>
            </a:extLst>
          </p:cNvPr>
          <p:cNvSpPr/>
          <p:nvPr/>
        </p:nvSpPr>
        <p:spPr>
          <a:xfrm rot="20524131">
            <a:off x="7395771" y="3507678"/>
            <a:ext cx="774398" cy="149546"/>
          </a:xfrm>
          <a:prstGeom prst="rightArrow">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右矢印 5">
            <a:extLst>
              <a:ext uri="{FF2B5EF4-FFF2-40B4-BE49-F238E27FC236}">
                <a16:creationId xmlns:a16="http://schemas.microsoft.com/office/drawing/2014/main" id="{A221F6A7-9F30-F5BE-510F-DCA3E166CEE8}"/>
              </a:ext>
            </a:extLst>
          </p:cNvPr>
          <p:cNvSpPr/>
          <p:nvPr/>
        </p:nvSpPr>
        <p:spPr>
          <a:xfrm rot="6207525">
            <a:off x="8103573" y="3443311"/>
            <a:ext cx="141617" cy="142200"/>
          </a:xfrm>
          <a:prstGeom prst="rightArrow">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右矢印 6">
            <a:extLst>
              <a:ext uri="{FF2B5EF4-FFF2-40B4-BE49-F238E27FC236}">
                <a16:creationId xmlns:a16="http://schemas.microsoft.com/office/drawing/2014/main" id="{4C613260-D668-C9A7-D45B-CA3C0A68EACE}"/>
              </a:ext>
            </a:extLst>
          </p:cNvPr>
          <p:cNvSpPr/>
          <p:nvPr/>
        </p:nvSpPr>
        <p:spPr>
          <a:xfrm rot="11529246" flipV="1">
            <a:off x="2508967" y="2918615"/>
            <a:ext cx="5699133" cy="115959"/>
          </a:xfrm>
          <a:prstGeom prst="rightArrow">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右矢印 7">
            <a:extLst>
              <a:ext uri="{FF2B5EF4-FFF2-40B4-BE49-F238E27FC236}">
                <a16:creationId xmlns:a16="http://schemas.microsoft.com/office/drawing/2014/main" id="{A1CA50C2-5F0D-05CC-FEE5-544941BA38C1}"/>
              </a:ext>
            </a:extLst>
          </p:cNvPr>
          <p:cNvSpPr/>
          <p:nvPr/>
        </p:nvSpPr>
        <p:spPr>
          <a:xfrm rot="881279">
            <a:off x="2503249" y="2837600"/>
            <a:ext cx="3555224" cy="105502"/>
          </a:xfrm>
          <a:prstGeom prst="rightArrow">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右矢印 8">
            <a:extLst>
              <a:ext uri="{FF2B5EF4-FFF2-40B4-BE49-F238E27FC236}">
                <a16:creationId xmlns:a16="http://schemas.microsoft.com/office/drawing/2014/main" id="{60C0B828-D166-E347-6AA0-6297DCCFF852}"/>
              </a:ext>
            </a:extLst>
          </p:cNvPr>
          <p:cNvSpPr/>
          <p:nvPr/>
        </p:nvSpPr>
        <p:spPr>
          <a:xfrm rot="3253882">
            <a:off x="5803953" y="3628268"/>
            <a:ext cx="896362" cy="119047"/>
          </a:xfrm>
          <a:prstGeom prst="rightArrow">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右矢印 9">
            <a:extLst>
              <a:ext uri="{FF2B5EF4-FFF2-40B4-BE49-F238E27FC236}">
                <a16:creationId xmlns:a16="http://schemas.microsoft.com/office/drawing/2014/main" id="{08E8D500-52DA-4276-C8D3-348F16EF9C93}"/>
              </a:ext>
            </a:extLst>
          </p:cNvPr>
          <p:cNvSpPr/>
          <p:nvPr/>
        </p:nvSpPr>
        <p:spPr>
          <a:xfrm rot="19718418">
            <a:off x="6377749" y="3484085"/>
            <a:ext cx="2020938" cy="118253"/>
          </a:xfrm>
          <a:prstGeom prst="rightArrow">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右矢印 10">
            <a:extLst>
              <a:ext uri="{FF2B5EF4-FFF2-40B4-BE49-F238E27FC236}">
                <a16:creationId xmlns:a16="http://schemas.microsoft.com/office/drawing/2014/main" id="{180F80A2-A4E8-E2A8-E931-174D7A259842}"/>
              </a:ext>
            </a:extLst>
          </p:cNvPr>
          <p:cNvSpPr/>
          <p:nvPr/>
        </p:nvSpPr>
        <p:spPr>
          <a:xfrm rot="8919656">
            <a:off x="6344579" y="3388521"/>
            <a:ext cx="1991121" cy="130818"/>
          </a:xfrm>
          <a:prstGeom prst="rightArrow">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右矢印 11">
            <a:extLst>
              <a:ext uri="{FF2B5EF4-FFF2-40B4-BE49-F238E27FC236}">
                <a16:creationId xmlns:a16="http://schemas.microsoft.com/office/drawing/2014/main" id="{23E2C5C6-E3A5-553E-04CB-D99C7B21E750}"/>
              </a:ext>
            </a:extLst>
          </p:cNvPr>
          <p:cNvSpPr/>
          <p:nvPr/>
        </p:nvSpPr>
        <p:spPr>
          <a:xfrm rot="19482527">
            <a:off x="6270054" y="3241662"/>
            <a:ext cx="2167724" cy="113054"/>
          </a:xfrm>
          <a:prstGeom prst="rightArrow">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テキスト ボックス 12">
            <a:extLst>
              <a:ext uri="{FF2B5EF4-FFF2-40B4-BE49-F238E27FC236}">
                <a16:creationId xmlns:a16="http://schemas.microsoft.com/office/drawing/2014/main" id="{6508DFEA-2191-6097-C457-2E6CCFED8815}"/>
              </a:ext>
            </a:extLst>
          </p:cNvPr>
          <p:cNvSpPr txBox="1"/>
          <p:nvPr/>
        </p:nvSpPr>
        <p:spPr>
          <a:xfrm>
            <a:off x="8058377" y="3507200"/>
            <a:ext cx="524503" cy="276999"/>
          </a:xfrm>
          <a:prstGeom prst="rect">
            <a:avLst/>
          </a:prstGeom>
          <a:noFill/>
        </p:spPr>
        <p:txBody>
          <a:bodyPr wrap="none" rtlCol="0">
            <a:spAutoFit/>
          </a:bodyPr>
          <a:lstStyle/>
          <a:p>
            <a:r>
              <a:rPr lang="en-US" altLang="ja-JP" sz="1200" dirty="0">
                <a:solidFill>
                  <a:srgbClr val="FF40FF"/>
                </a:solidFill>
              </a:rPr>
              <a:t>2000</a:t>
            </a:r>
            <a:endParaRPr kumimoji="1" lang="ja-JP" altLang="en-US" sz="1200">
              <a:solidFill>
                <a:srgbClr val="FF40FF"/>
              </a:solidFill>
            </a:endParaRPr>
          </a:p>
        </p:txBody>
      </p:sp>
      <p:sp>
        <p:nvSpPr>
          <p:cNvPr id="14" name="テキスト ボックス 13">
            <a:extLst>
              <a:ext uri="{FF2B5EF4-FFF2-40B4-BE49-F238E27FC236}">
                <a16:creationId xmlns:a16="http://schemas.microsoft.com/office/drawing/2014/main" id="{D0EED767-AC94-0F78-8D48-1A324A3717BB}"/>
              </a:ext>
            </a:extLst>
          </p:cNvPr>
          <p:cNvSpPr txBox="1"/>
          <p:nvPr/>
        </p:nvSpPr>
        <p:spPr>
          <a:xfrm>
            <a:off x="8002726" y="3230201"/>
            <a:ext cx="524503" cy="276999"/>
          </a:xfrm>
          <a:prstGeom prst="rect">
            <a:avLst/>
          </a:prstGeom>
          <a:noFill/>
        </p:spPr>
        <p:txBody>
          <a:bodyPr wrap="none" rtlCol="0">
            <a:spAutoFit/>
          </a:bodyPr>
          <a:lstStyle/>
          <a:p>
            <a:r>
              <a:rPr kumimoji="1" lang="en-US" altLang="ja-JP" sz="1200" dirty="0">
                <a:solidFill>
                  <a:srgbClr val="FF40FF"/>
                </a:solidFill>
              </a:rPr>
              <a:t>1997</a:t>
            </a:r>
            <a:endParaRPr kumimoji="1" lang="ja-JP" altLang="en-US" sz="1200">
              <a:solidFill>
                <a:srgbClr val="FF40FF"/>
              </a:solidFill>
            </a:endParaRPr>
          </a:p>
        </p:txBody>
      </p:sp>
      <p:sp>
        <p:nvSpPr>
          <p:cNvPr id="15" name="テキスト ボックス 14">
            <a:extLst>
              <a:ext uri="{FF2B5EF4-FFF2-40B4-BE49-F238E27FC236}">
                <a16:creationId xmlns:a16="http://schemas.microsoft.com/office/drawing/2014/main" id="{35BCE5A2-0284-D697-50C0-E362F2E68852}"/>
              </a:ext>
            </a:extLst>
          </p:cNvPr>
          <p:cNvSpPr txBox="1"/>
          <p:nvPr/>
        </p:nvSpPr>
        <p:spPr>
          <a:xfrm>
            <a:off x="2102303" y="2203743"/>
            <a:ext cx="524503" cy="276999"/>
          </a:xfrm>
          <a:prstGeom prst="rect">
            <a:avLst/>
          </a:prstGeom>
          <a:noFill/>
        </p:spPr>
        <p:txBody>
          <a:bodyPr wrap="none" rtlCol="0">
            <a:spAutoFit/>
          </a:bodyPr>
          <a:lstStyle/>
          <a:p>
            <a:r>
              <a:rPr lang="en-US" altLang="ja-JP" sz="1200" dirty="0">
                <a:solidFill>
                  <a:srgbClr val="FF40FF"/>
                </a:solidFill>
              </a:rPr>
              <a:t>2001</a:t>
            </a:r>
            <a:endParaRPr kumimoji="1" lang="ja-JP" altLang="en-US" sz="1200">
              <a:solidFill>
                <a:srgbClr val="FF40FF"/>
              </a:solidFill>
            </a:endParaRPr>
          </a:p>
        </p:txBody>
      </p:sp>
      <p:sp>
        <p:nvSpPr>
          <p:cNvPr id="16" name="テキスト ボックス 15">
            <a:extLst>
              <a:ext uri="{FF2B5EF4-FFF2-40B4-BE49-F238E27FC236}">
                <a16:creationId xmlns:a16="http://schemas.microsoft.com/office/drawing/2014/main" id="{1648A67C-2392-B643-E4BA-503E5025DA28}"/>
              </a:ext>
            </a:extLst>
          </p:cNvPr>
          <p:cNvSpPr txBox="1"/>
          <p:nvPr/>
        </p:nvSpPr>
        <p:spPr>
          <a:xfrm>
            <a:off x="5986955" y="3184889"/>
            <a:ext cx="524503" cy="276999"/>
          </a:xfrm>
          <a:prstGeom prst="rect">
            <a:avLst/>
          </a:prstGeom>
          <a:noFill/>
        </p:spPr>
        <p:txBody>
          <a:bodyPr wrap="none" rtlCol="0">
            <a:spAutoFit/>
          </a:bodyPr>
          <a:lstStyle/>
          <a:p>
            <a:r>
              <a:rPr lang="en-US" altLang="ja-JP" sz="1200" dirty="0">
                <a:solidFill>
                  <a:srgbClr val="FF40FF"/>
                </a:solidFill>
              </a:rPr>
              <a:t>2003</a:t>
            </a:r>
            <a:endParaRPr kumimoji="1" lang="ja-JP" altLang="en-US" sz="1200">
              <a:solidFill>
                <a:srgbClr val="FF40FF"/>
              </a:solidFill>
            </a:endParaRPr>
          </a:p>
        </p:txBody>
      </p:sp>
      <p:sp>
        <p:nvSpPr>
          <p:cNvPr id="17" name="テキスト ボックス 16">
            <a:extLst>
              <a:ext uri="{FF2B5EF4-FFF2-40B4-BE49-F238E27FC236}">
                <a16:creationId xmlns:a16="http://schemas.microsoft.com/office/drawing/2014/main" id="{F7E5DB0C-BD4A-C71B-8393-B8879A81E338}"/>
              </a:ext>
            </a:extLst>
          </p:cNvPr>
          <p:cNvSpPr txBox="1"/>
          <p:nvPr/>
        </p:nvSpPr>
        <p:spPr>
          <a:xfrm>
            <a:off x="6232339" y="4086231"/>
            <a:ext cx="524503" cy="276999"/>
          </a:xfrm>
          <a:prstGeom prst="rect">
            <a:avLst/>
          </a:prstGeom>
          <a:noFill/>
        </p:spPr>
        <p:txBody>
          <a:bodyPr wrap="none" rtlCol="0">
            <a:spAutoFit/>
          </a:bodyPr>
          <a:lstStyle/>
          <a:p>
            <a:r>
              <a:rPr lang="en-US" altLang="ja-JP" sz="1200" dirty="0">
                <a:solidFill>
                  <a:srgbClr val="FF40FF"/>
                </a:solidFill>
              </a:rPr>
              <a:t>2005</a:t>
            </a:r>
            <a:endParaRPr kumimoji="1" lang="ja-JP" altLang="en-US" sz="1200">
              <a:solidFill>
                <a:srgbClr val="FF40FF"/>
              </a:solidFill>
            </a:endParaRPr>
          </a:p>
        </p:txBody>
      </p:sp>
      <p:sp>
        <p:nvSpPr>
          <p:cNvPr id="18" name="テキスト ボックス 17">
            <a:extLst>
              <a:ext uri="{FF2B5EF4-FFF2-40B4-BE49-F238E27FC236}">
                <a16:creationId xmlns:a16="http://schemas.microsoft.com/office/drawing/2014/main" id="{267916C5-8A83-C906-8B9F-5588BDB2E359}"/>
              </a:ext>
            </a:extLst>
          </p:cNvPr>
          <p:cNvSpPr txBox="1"/>
          <p:nvPr/>
        </p:nvSpPr>
        <p:spPr>
          <a:xfrm>
            <a:off x="8195218" y="2762611"/>
            <a:ext cx="524503" cy="276999"/>
          </a:xfrm>
          <a:prstGeom prst="rect">
            <a:avLst/>
          </a:prstGeom>
          <a:noFill/>
        </p:spPr>
        <p:txBody>
          <a:bodyPr wrap="none" rtlCol="0">
            <a:spAutoFit/>
          </a:bodyPr>
          <a:lstStyle/>
          <a:p>
            <a:r>
              <a:rPr lang="en-US" altLang="ja-JP" sz="1200" dirty="0">
                <a:solidFill>
                  <a:srgbClr val="FF40FF"/>
                </a:solidFill>
              </a:rPr>
              <a:t>2007</a:t>
            </a:r>
            <a:endParaRPr kumimoji="1" lang="ja-JP" altLang="en-US" sz="1200">
              <a:solidFill>
                <a:srgbClr val="FF40FF"/>
              </a:solidFill>
            </a:endParaRPr>
          </a:p>
        </p:txBody>
      </p:sp>
      <p:sp>
        <p:nvSpPr>
          <p:cNvPr id="19" name="テキスト ボックス 18">
            <a:extLst>
              <a:ext uri="{FF2B5EF4-FFF2-40B4-BE49-F238E27FC236}">
                <a16:creationId xmlns:a16="http://schemas.microsoft.com/office/drawing/2014/main" id="{F2F3D146-5160-B49A-0CB6-C44B83E2F933}"/>
              </a:ext>
            </a:extLst>
          </p:cNvPr>
          <p:cNvSpPr txBox="1"/>
          <p:nvPr/>
        </p:nvSpPr>
        <p:spPr>
          <a:xfrm>
            <a:off x="5926974" y="3869032"/>
            <a:ext cx="524503" cy="276999"/>
          </a:xfrm>
          <a:prstGeom prst="rect">
            <a:avLst/>
          </a:prstGeom>
          <a:noFill/>
        </p:spPr>
        <p:txBody>
          <a:bodyPr wrap="none" rtlCol="0">
            <a:spAutoFit/>
          </a:bodyPr>
          <a:lstStyle/>
          <a:p>
            <a:r>
              <a:rPr lang="en-US" altLang="ja-JP" sz="1200" dirty="0">
                <a:solidFill>
                  <a:srgbClr val="FF40FF"/>
                </a:solidFill>
              </a:rPr>
              <a:t>2009</a:t>
            </a:r>
            <a:endParaRPr kumimoji="1" lang="ja-JP" altLang="en-US" sz="1200">
              <a:solidFill>
                <a:srgbClr val="FF40FF"/>
              </a:solidFill>
            </a:endParaRPr>
          </a:p>
        </p:txBody>
      </p:sp>
      <p:sp>
        <p:nvSpPr>
          <p:cNvPr id="20" name="テキスト ボックス 19">
            <a:extLst>
              <a:ext uri="{FF2B5EF4-FFF2-40B4-BE49-F238E27FC236}">
                <a16:creationId xmlns:a16="http://schemas.microsoft.com/office/drawing/2014/main" id="{A1A983DC-2EE7-F32B-0507-0943774DFA12}"/>
              </a:ext>
            </a:extLst>
          </p:cNvPr>
          <p:cNvSpPr txBox="1"/>
          <p:nvPr/>
        </p:nvSpPr>
        <p:spPr>
          <a:xfrm>
            <a:off x="8054754" y="2367467"/>
            <a:ext cx="524503" cy="276999"/>
          </a:xfrm>
          <a:prstGeom prst="rect">
            <a:avLst/>
          </a:prstGeom>
          <a:noFill/>
        </p:spPr>
        <p:txBody>
          <a:bodyPr wrap="none" rtlCol="0">
            <a:spAutoFit/>
          </a:bodyPr>
          <a:lstStyle/>
          <a:p>
            <a:r>
              <a:rPr lang="en-US" altLang="ja-JP" sz="1200" dirty="0">
                <a:solidFill>
                  <a:srgbClr val="FF40FF"/>
                </a:solidFill>
              </a:rPr>
              <a:t>2021</a:t>
            </a:r>
            <a:endParaRPr kumimoji="1" lang="ja-JP" altLang="en-US" sz="1200">
              <a:solidFill>
                <a:srgbClr val="FF40FF"/>
              </a:solidFill>
            </a:endParaRPr>
          </a:p>
        </p:txBody>
      </p:sp>
      <p:sp>
        <p:nvSpPr>
          <p:cNvPr id="21" name="テキスト ボックス 20">
            <a:extLst>
              <a:ext uri="{FF2B5EF4-FFF2-40B4-BE49-F238E27FC236}">
                <a16:creationId xmlns:a16="http://schemas.microsoft.com/office/drawing/2014/main" id="{96325E0B-B709-BF6B-77BD-2EEDD46EDE44}"/>
              </a:ext>
            </a:extLst>
          </p:cNvPr>
          <p:cNvSpPr txBox="1"/>
          <p:nvPr/>
        </p:nvSpPr>
        <p:spPr>
          <a:xfrm>
            <a:off x="1161358" y="5607003"/>
            <a:ext cx="9212778" cy="646331"/>
          </a:xfrm>
          <a:prstGeom prst="rect">
            <a:avLst/>
          </a:prstGeom>
          <a:noFill/>
        </p:spPr>
        <p:txBody>
          <a:bodyPr wrap="none" rtlCol="0">
            <a:spAutoFit/>
          </a:bodyPr>
          <a:lstStyle/>
          <a:p>
            <a:r>
              <a:rPr lang="ja-JP" altLang="en-US"/>
              <a:t>素物性を離れて</a:t>
            </a:r>
            <a:r>
              <a:rPr lang="en-US" altLang="ja-JP" dirty="0"/>
              <a:t>27</a:t>
            </a:r>
            <a:r>
              <a:rPr lang="ja-JP" altLang="en-US"/>
              <a:t>年間、色々なことがありましたが在籍時の政池さんのご指導のお陰で</a:t>
            </a:r>
            <a:endParaRPr lang="en-US" altLang="ja-JP" dirty="0"/>
          </a:p>
          <a:p>
            <a:r>
              <a:rPr lang="ja-JP" altLang="en-US"/>
              <a:t>物理も私生活も得難い体験をすることができました。ありがとうございます。</a:t>
            </a:r>
            <a:endParaRPr kumimoji="1" lang="ja-JP" altLang="en-US"/>
          </a:p>
        </p:txBody>
      </p:sp>
      <p:sp>
        <p:nvSpPr>
          <p:cNvPr id="22" name="テキスト ボックス 21">
            <a:extLst>
              <a:ext uri="{FF2B5EF4-FFF2-40B4-BE49-F238E27FC236}">
                <a16:creationId xmlns:a16="http://schemas.microsoft.com/office/drawing/2014/main" id="{64E7E636-6FFA-2ABF-4862-EF8F1C47FB32}"/>
              </a:ext>
            </a:extLst>
          </p:cNvPr>
          <p:cNvSpPr txBox="1"/>
          <p:nvPr/>
        </p:nvSpPr>
        <p:spPr>
          <a:xfrm>
            <a:off x="1161358" y="6215406"/>
            <a:ext cx="7326044" cy="369332"/>
          </a:xfrm>
          <a:prstGeom prst="rect">
            <a:avLst/>
          </a:prstGeom>
          <a:noFill/>
        </p:spPr>
        <p:txBody>
          <a:bodyPr wrap="none" rtlCol="0">
            <a:spAutoFit/>
          </a:bodyPr>
          <a:lstStyle/>
          <a:p>
            <a:r>
              <a:rPr kumimoji="1" lang="ja-JP" altLang="en-US"/>
              <a:t>ストックホルムよりも</a:t>
            </a:r>
            <a:r>
              <a:rPr kumimoji="1" lang="ja-JP" altLang="en-US">
                <a:solidFill>
                  <a:srgbClr val="942092"/>
                </a:solidFill>
              </a:rPr>
              <a:t>家族同伴で次回出席</a:t>
            </a:r>
            <a:r>
              <a:rPr kumimoji="1" lang="ja-JP" altLang="en-US"/>
              <a:t>が次の個人的な目標です。</a:t>
            </a:r>
          </a:p>
        </p:txBody>
      </p:sp>
      <p:sp>
        <p:nvSpPr>
          <p:cNvPr id="23" name="右矢印 22">
            <a:extLst>
              <a:ext uri="{FF2B5EF4-FFF2-40B4-BE49-F238E27FC236}">
                <a16:creationId xmlns:a16="http://schemas.microsoft.com/office/drawing/2014/main" id="{B6273940-8F88-F5A6-2D2A-9AE52E7C214F}"/>
              </a:ext>
            </a:extLst>
          </p:cNvPr>
          <p:cNvSpPr/>
          <p:nvPr/>
        </p:nvSpPr>
        <p:spPr>
          <a:xfrm>
            <a:off x="8358029" y="2573219"/>
            <a:ext cx="407934" cy="142493"/>
          </a:xfrm>
          <a:prstGeom prst="rightArrow">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テキスト ボックス 23">
            <a:extLst>
              <a:ext uri="{FF2B5EF4-FFF2-40B4-BE49-F238E27FC236}">
                <a16:creationId xmlns:a16="http://schemas.microsoft.com/office/drawing/2014/main" id="{ADAD901A-A1F6-5DF6-A77C-CCD7975AF078}"/>
              </a:ext>
            </a:extLst>
          </p:cNvPr>
          <p:cNvSpPr txBox="1"/>
          <p:nvPr/>
        </p:nvSpPr>
        <p:spPr>
          <a:xfrm>
            <a:off x="8769612" y="2531405"/>
            <a:ext cx="272832" cy="276999"/>
          </a:xfrm>
          <a:prstGeom prst="rect">
            <a:avLst/>
          </a:prstGeom>
          <a:noFill/>
        </p:spPr>
        <p:txBody>
          <a:bodyPr wrap="none" rtlCol="0">
            <a:spAutoFit/>
          </a:bodyPr>
          <a:lstStyle/>
          <a:p>
            <a:r>
              <a:rPr kumimoji="1" lang="en-US" altLang="ja-JP" sz="1200" b="1" dirty="0">
                <a:solidFill>
                  <a:srgbClr val="FF40FF"/>
                </a:solidFill>
              </a:rPr>
              <a:t>?</a:t>
            </a:r>
            <a:endParaRPr kumimoji="1" lang="ja-JP" altLang="en-US" sz="1200" b="1">
              <a:solidFill>
                <a:srgbClr val="FF40FF"/>
              </a:solidFill>
            </a:endParaRPr>
          </a:p>
        </p:txBody>
      </p:sp>
      <p:pic>
        <p:nvPicPr>
          <p:cNvPr id="26" name="図 25">
            <a:extLst>
              <a:ext uri="{FF2B5EF4-FFF2-40B4-BE49-F238E27FC236}">
                <a16:creationId xmlns:a16="http://schemas.microsoft.com/office/drawing/2014/main" id="{DD2909E4-E693-46B6-0C4C-C0B0ACEAB753}"/>
              </a:ext>
            </a:extLst>
          </p:cNvPr>
          <p:cNvPicPr>
            <a:picLocks noChangeAspect="1"/>
          </p:cNvPicPr>
          <p:nvPr/>
        </p:nvPicPr>
        <p:blipFill>
          <a:blip r:embed="rId4"/>
          <a:stretch>
            <a:fillRect/>
          </a:stretch>
        </p:blipFill>
        <p:spPr>
          <a:xfrm>
            <a:off x="6926549" y="3960524"/>
            <a:ext cx="2295306" cy="1596333"/>
          </a:xfrm>
          <a:prstGeom prst="rect">
            <a:avLst/>
          </a:prstGeom>
        </p:spPr>
      </p:pic>
      <p:sp>
        <p:nvSpPr>
          <p:cNvPr id="27" name="テキスト ボックス 26">
            <a:extLst>
              <a:ext uri="{FF2B5EF4-FFF2-40B4-BE49-F238E27FC236}">
                <a16:creationId xmlns:a16="http://schemas.microsoft.com/office/drawing/2014/main" id="{4F0F9A20-412B-C338-DB28-DBDC0BBB6B66}"/>
              </a:ext>
            </a:extLst>
          </p:cNvPr>
          <p:cNvSpPr txBox="1"/>
          <p:nvPr/>
        </p:nvSpPr>
        <p:spPr>
          <a:xfrm>
            <a:off x="7005102" y="4007531"/>
            <a:ext cx="697627" cy="369332"/>
          </a:xfrm>
          <a:prstGeom prst="rect">
            <a:avLst/>
          </a:prstGeom>
          <a:noFill/>
        </p:spPr>
        <p:txBody>
          <a:bodyPr wrap="none" rtlCol="0">
            <a:spAutoFit/>
          </a:bodyPr>
          <a:lstStyle/>
          <a:p>
            <a:r>
              <a:rPr kumimoji="1" lang="en-US" altLang="ja-JP" dirty="0">
                <a:solidFill>
                  <a:srgbClr val="FF40FF"/>
                </a:solidFill>
              </a:rPr>
              <a:t>1994</a:t>
            </a:r>
            <a:endParaRPr kumimoji="1" lang="ja-JP" altLang="en-US">
              <a:solidFill>
                <a:srgbClr val="FF40FF"/>
              </a:solidFill>
            </a:endParaRPr>
          </a:p>
        </p:txBody>
      </p:sp>
      <p:pic>
        <p:nvPicPr>
          <p:cNvPr id="29" name="図 28">
            <a:extLst>
              <a:ext uri="{FF2B5EF4-FFF2-40B4-BE49-F238E27FC236}">
                <a16:creationId xmlns:a16="http://schemas.microsoft.com/office/drawing/2014/main" id="{8461FABC-EDA4-AB50-4336-6A57E793FD4C}"/>
              </a:ext>
            </a:extLst>
          </p:cNvPr>
          <p:cNvPicPr>
            <a:picLocks noChangeAspect="1"/>
          </p:cNvPicPr>
          <p:nvPr/>
        </p:nvPicPr>
        <p:blipFill>
          <a:blip r:embed="rId5"/>
          <a:stretch>
            <a:fillRect/>
          </a:stretch>
        </p:blipFill>
        <p:spPr>
          <a:xfrm>
            <a:off x="9202514" y="1664409"/>
            <a:ext cx="2589506" cy="1942130"/>
          </a:xfrm>
          <a:prstGeom prst="rect">
            <a:avLst/>
          </a:prstGeom>
        </p:spPr>
      </p:pic>
      <p:sp>
        <p:nvSpPr>
          <p:cNvPr id="30" name="テキスト ボックス 29">
            <a:extLst>
              <a:ext uri="{FF2B5EF4-FFF2-40B4-BE49-F238E27FC236}">
                <a16:creationId xmlns:a16="http://schemas.microsoft.com/office/drawing/2014/main" id="{24C0246D-8C0A-8545-3EB2-AA1F72D1A654}"/>
              </a:ext>
            </a:extLst>
          </p:cNvPr>
          <p:cNvSpPr txBox="1"/>
          <p:nvPr/>
        </p:nvSpPr>
        <p:spPr>
          <a:xfrm>
            <a:off x="9289888" y="1700196"/>
            <a:ext cx="697627" cy="369332"/>
          </a:xfrm>
          <a:prstGeom prst="rect">
            <a:avLst/>
          </a:prstGeom>
          <a:noFill/>
        </p:spPr>
        <p:txBody>
          <a:bodyPr wrap="none" rtlCol="0">
            <a:spAutoFit/>
          </a:bodyPr>
          <a:lstStyle/>
          <a:p>
            <a:r>
              <a:rPr kumimoji="1" lang="en-US" altLang="ja-JP" dirty="0">
                <a:solidFill>
                  <a:srgbClr val="FF40FF"/>
                </a:solidFill>
              </a:rPr>
              <a:t>2021</a:t>
            </a:r>
            <a:endParaRPr kumimoji="1" lang="ja-JP" altLang="en-US">
              <a:solidFill>
                <a:srgbClr val="FF40FF"/>
              </a:solidFill>
            </a:endParaRPr>
          </a:p>
        </p:txBody>
      </p:sp>
    </p:spTree>
    <p:extLst>
      <p:ext uri="{BB962C8B-B14F-4D97-AF65-F5344CB8AC3E}">
        <p14:creationId xmlns:p14="http://schemas.microsoft.com/office/powerpoint/2010/main" val="14979603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ppt_x"/>
                                          </p:val>
                                        </p:tav>
                                        <p:tav tm="100000">
                                          <p:val>
                                            <p:strVal val="#ppt_x"/>
                                          </p:val>
                                        </p:tav>
                                      </p:tavLst>
                                    </p:anim>
                                    <p:anim calcmode="lin" valueType="num">
                                      <p:cBhvr additive="base">
                                        <p:cTn id="8"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シャボン">
  <a:themeElements>
    <a:clrScheme name="シャボン">
      <a:dk1>
        <a:sysClr val="windowText" lastClr="000000"/>
      </a:dk1>
      <a:lt1>
        <a:sysClr val="window" lastClr="FFFFFF"/>
      </a:lt1>
      <a:dk2>
        <a:srgbClr val="1485A4"/>
      </a:dk2>
      <a:lt2>
        <a:srgbClr val="E3DED1"/>
      </a:lt2>
      <a:accent1>
        <a:srgbClr val="1CADE4"/>
      </a:accent1>
      <a:accent2>
        <a:srgbClr val="2683C6"/>
      </a:accent2>
      <a:accent3>
        <a:srgbClr val="27CED7"/>
      </a:accent3>
      <a:accent4>
        <a:srgbClr val="42BA97"/>
      </a:accent4>
      <a:accent5>
        <a:srgbClr val="3E8853"/>
      </a:accent5>
      <a:accent6>
        <a:srgbClr val="62A39F"/>
      </a:accent6>
      <a:hlink>
        <a:srgbClr val="F49100"/>
      </a:hlink>
      <a:folHlink>
        <a:srgbClr val="739D9B"/>
      </a:folHlink>
    </a:clrScheme>
    <a:fontScheme name="シャボン">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シャボン">
      <a:fillStyleLst>
        <a:solidFill>
          <a:schemeClr val="phClr"/>
        </a:solidFill>
        <a:gradFill rotWithShape="1">
          <a:gsLst>
            <a:gs pos="0">
              <a:schemeClr val="phClr">
                <a:tint val="60000"/>
                <a:satMod val="105000"/>
                <a:lumMod val="105000"/>
              </a:schemeClr>
            </a:gs>
            <a:gs pos="100000">
              <a:schemeClr val="phClr">
                <a:tint val="65000"/>
                <a:satMod val="100000"/>
                <a:lumMod val="100000"/>
              </a:schemeClr>
            </a:gs>
            <a:gs pos="100000">
              <a:schemeClr val="phClr">
                <a:tint val="70000"/>
                <a:satMod val="100000"/>
                <a:lumMod val="100000"/>
              </a:schemeClr>
            </a:gs>
          </a:gsLst>
          <a:lin ang="5400000" scaled="0"/>
        </a:gradFill>
        <a:gradFill rotWithShape="1">
          <a:gsLst>
            <a:gs pos="0">
              <a:schemeClr val="phClr">
                <a:satMod val="100000"/>
                <a:lumMod val="100000"/>
              </a:schemeClr>
            </a:gs>
            <a:gs pos="50000">
              <a:schemeClr val="phClr">
                <a:shade val="99000"/>
                <a:satMod val="105000"/>
                <a:lumMod val="100000"/>
              </a:schemeClr>
            </a:gs>
            <a:gs pos="100000">
              <a:schemeClr val="phClr">
                <a:shade val="98000"/>
                <a:satMod val="105000"/>
                <a:lumMod val="100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38100" dist="12700" dir="5400000" algn="ctr" rotWithShape="0">
              <a:srgbClr val="000000">
                <a:alpha val="63000"/>
              </a:srgbClr>
            </a:outerShdw>
          </a:effectLst>
        </a:effectStyle>
        <a:effectStyle>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a:effectStyle>
      </a:effectStyleLst>
      <a:bgFillStyleLst>
        <a:solidFill>
          <a:schemeClr val="phClr"/>
        </a:solidFill>
        <a:gradFill rotWithShape="1">
          <a:gsLst>
            <a:gs pos="0">
              <a:schemeClr val="phClr">
                <a:tint val="90000"/>
                <a:shade val="92000"/>
                <a:satMod val="160000"/>
              </a:schemeClr>
            </a:gs>
            <a:gs pos="77000">
              <a:schemeClr val="phClr">
                <a:tint val="100000"/>
                <a:shade val="73000"/>
                <a:satMod val="155000"/>
              </a:schemeClr>
            </a:gs>
            <a:gs pos="100000">
              <a:schemeClr val="phClr">
                <a:tint val="100000"/>
                <a:shade val="67000"/>
                <a:satMod val="145000"/>
              </a:schemeClr>
            </a:gs>
          </a:gsLst>
          <a:lin ang="5400000" scaled="0"/>
        </a:gradFill>
        <a:blipFill rotWithShape="1">
          <a:blip xmlns:r="http://schemas.openxmlformats.org/officeDocument/2006/relationships" r:embed="rId1">
            <a:duotone>
              <a:schemeClr val="phClr">
                <a:tint val="95000"/>
              </a:schemeClr>
              <a:schemeClr val="phClr">
                <a:shade val="92000"/>
                <a:satMod val="115000"/>
              </a:schemeClr>
            </a:duotone>
          </a:blip>
          <a:tile tx="0" ty="0" sx="60000" sy="60000" flip="none" algn="tl"/>
        </a:blipFill>
      </a:bgFillStyleLst>
    </a:fmtScheme>
  </a:themeElements>
  <a:objectDefaults/>
  <a:extraClrSchemeLst/>
  <a:extLst>
    <a:ext uri="{05A4C25C-085E-4340-85A3-A5531E510DB2}">
      <thm15:themeFamily xmlns:thm15="http://schemas.microsoft.com/office/thememl/2012/main" name="Savon" id="{1306E473-ED32-493B-A2D0-240A757EDD34}" vid="{C20BADFE-D095-436F-9677-9264042809F0}"/>
    </a:ext>
  </a:extLst>
</a:theme>
</file>

<file path=docProps/app.xml><?xml version="1.0" encoding="utf-8"?>
<Properties xmlns="http://schemas.openxmlformats.org/officeDocument/2006/extended-properties" xmlns:vt="http://schemas.openxmlformats.org/officeDocument/2006/docPropsVTypes">
  <Template>{BFB45BAC-65CE-EF41-8CEE-3F4AE6AB1698}tf10001067</Template>
  <TotalTime>348</TotalTime>
  <Words>234</Words>
  <Application>Microsoft Macintosh PowerPoint</Application>
  <PresentationFormat>ワイド画面</PresentationFormat>
  <Paragraphs>32</Paragraphs>
  <Slides>4</Slides>
  <Notes>0</Notes>
  <HiddenSlides>0</HiddenSlides>
  <MMClips>0</MMClips>
  <ScaleCrop>false</ScaleCrop>
  <HeadingPairs>
    <vt:vector size="6" baseType="variant">
      <vt:variant>
        <vt:lpstr>使用されているフォント</vt:lpstr>
      </vt:variant>
      <vt:variant>
        <vt:i4>2</vt:i4>
      </vt:variant>
      <vt:variant>
        <vt:lpstr>テーマ</vt:lpstr>
      </vt:variant>
      <vt:variant>
        <vt:i4>1</vt:i4>
      </vt:variant>
      <vt:variant>
        <vt:lpstr>スライド タイトル</vt:lpstr>
      </vt:variant>
      <vt:variant>
        <vt:i4>4</vt:i4>
      </vt:variant>
    </vt:vector>
  </HeadingPairs>
  <TitlesOfParts>
    <vt:vector size="7" baseType="lpstr">
      <vt:lpstr>Century Gothic</vt:lpstr>
      <vt:lpstr>Garamond</vt:lpstr>
      <vt:lpstr>シャボン</vt:lpstr>
      <vt:lpstr>政池先生卒寿おめでとうございます</vt:lpstr>
      <vt:lpstr>近況報告</vt:lpstr>
      <vt:lpstr>近況報告２</vt:lpstr>
      <vt:lpstr>まとめ</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Ken-ichi Okumura</dc:creator>
  <cp:lastModifiedBy>Ken-ichi Okumura</cp:lastModifiedBy>
  <cp:revision>46</cp:revision>
  <dcterms:created xsi:type="dcterms:W3CDTF">2024-11-02T06:58:58Z</dcterms:created>
  <dcterms:modified xsi:type="dcterms:W3CDTF">2024-11-02T22:30:04Z</dcterms:modified>
</cp:coreProperties>
</file>