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ppt/media/image2.jpeg" ContentType="image/jpeg"/>
  <Override PartName="/ppt/media/image3.jpeg" ContentType="image/jpeg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3" name="Shape 18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本文レベル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プレゼンテーションのタイトル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100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10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議題のサブタイトル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109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議題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11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本文レベル1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本文レベル1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ファクト情報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2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属性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36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36" name="本文レベル1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何層にも重なって湾曲した白い模様のクローズアップ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何層にも重なった灰色の石の模様のクローズアップ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白いうね模様のクローズアップ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影のある、角度が付いた斬新な白い廊下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四角形"/>
          <p:cNvSpPr/>
          <p:nvPr/>
        </p:nvSpPr>
        <p:spPr>
          <a:xfrm>
            <a:off x="3883025" y="2197100"/>
            <a:ext cx="876300" cy="949325"/>
          </a:xfrm>
          <a:prstGeom prst="rect">
            <a:avLst/>
          </a:prstGeom>
          <a:solidFill>
            <a:srgbClr val="FFCF01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0" name="四角形"/>
          <p:cNvSpPr/>
          <p:nvPr/>
        </p:nvSpPr>
        <p:spPr>
          <a:xfrm>
            <a:off x="4648200" y="2197100"/>
            <a:ext cx="657225" cy="9493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CF01"/>
              </a:gs>
            </a:gsLst>
            <a:lin ang="10800000"/>
          </a:gra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4130675" y="3041650"/>
            <a:ext cx="844550" cy="949325"/>
          </a:xfrm>
          <a:prstGeom prst="rect">
            <a:avLst/>
          </a:prstGeom>
          <a:solidFill>
            <a:srgbClr val="3333CC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2" name="四角形"/>
          <p:cNvSpPr/>
          <p:nvPr/>
        </p:nvSpPr>
        <p:spPr>
          <a:xfrm>
            <a:off x="4870450" y="3041650"/>
            <a:ext cx="736601" cy="9493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333CC"/>
              </a:gs>
            </a:gsLst>
            <a:lin ang="10800000"/>
          </a:gra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3302000" y="2895600"/>
            <a:ext cx="1120776" cy="84455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FFFF"/>
              </a:gs>
            </a:gsLst>
            <a:lin ang="8100000"/>
          </a:gra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4" name="四角形"/>
          <p:cNvSpPr/>
          <p:nvPr/>
        </p:nvSpPr>
        <p:spPr>
          <a:xfrm>
            <a:off x="4572000" y="1981200"/>
            <a:ext cx="63500" cy="2105025"/>
          </a:xfrm>
          <a:prstGeom prst="rect">
            <a:avLst/>
          </a:prstGeom>
          <a:solidFill>
            <a:srgbClr val="1C1C1C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5" name="四角形"/>
          <p:cNvSpPr/>
          <p:nvPr/>
        </p:nvSpPr>
        <p:spPr>
          <a:xfrm>
            <a:off x="3933825" y="3562350"/>
            <a:ext cx="16452850" cy="63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1C1C1C"/>
              </a:gs>
            </a:gsLst>
            <a:lin ang="10800000"/>
          </a:gra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176" name="スライド番号"/>
          <p:cNvSpPr txBox="1"/>
          <p:nvPr>
            <p:ph type="sldNum" sz="quarter" idx="2"/>
          </p:nvPr>
        </p:nvSpPr>
        <p:spPr>
          <a:xfrm>
            <a:off x="19837777" y="12948920"/>
            <a:ext cx="583824" cy="614680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defRPr sz="2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湾曲した斬新な白い建造物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作者と日付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3" name="本文レベル1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プレゼンテーションのタイトル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何層にも重なって湾曲した白い模様のクローズアップ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スライドのタイトル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4" name="本文レベル1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3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白い湾曲した石の端のクローズアップ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スライドのサブタイトル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スライドのタイトル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3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ライブビデオ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7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73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ライブビデオ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2" name="スライドのタイトル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3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セクションタイトル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9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ＰＥＴＲＡ／ＤＥＳＹ完成記念式典  １９７９ Hamburg"/>
          <p:cNvSpPr txBox="1"/>
          <p:nvPr>
            <p:ph type="title" idx="4294967295"/>
          </p:nvPr>
        </p:nvSpPr>
        <p:spPr>
          <a:xfrm>
            <a:off x="5349875" y="1235074"/>
            <a:ext cx="15586075" cy="2286002"/>
          </a:xfrm>
          <a:prstGeom prst="rect">
            <a:avLst/>
          </a:prstGeom>
        </p:spPr>
        <p:txBody>
          <a:bodyPr lIns="91439" tIns="91439" rIns="91439" bIns="91439" anchor="b"/>
          <a:lstStyle/>
          <a:p>
            <a:pPr defTabSz="1188719">
              <a:lnSpc>
                <a:spcPct val="100000"/>
              </a:lnSpc>
              <a:defRPr spc="0" sz="5719">
                <a:solidFill>
                  <a:srgbClr val="333399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ＰＥＴＲＡ／ＤＥＳＹ完成記念式典</a:t>
            </a:r>
            <a:b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</a:br>
            <a: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１９７９　</a:t>
            </a:r>
            <a:r>
              <a:t>Hamburg</a:t>
            </a:r>
          </a:p>
        </p:txBody>
      </p:sp>
      <p:sp>
        <p:nvSpPr>
          <p:cNvPr id="186" name="編集エリア"/>
          <p:cNvSpPr txBox="1"/>
          <p:nvPr>
            <p:ph type="body" sz="quarter" idx="4294967295"/>
          </p:nvPr>
        </p:nvSpPr>
        <p:spPr>
          <a:xfrm>
            <a:off x="5413375" y="4035425"/>
            <a:ext cx="7620000" cy="8229600"/>
          </a:xfrm>
          <a:prstGeom prst="rect">
            <a:avLst/>
          </a:prstGeom>
        </p:spPr>
        <p:txBody>
          <a:bodyPr lIns="91439" tIns="91439" rIns="91439" bIns="91439"/>
          <a:lstStyle/>
          <a:p>
            <a:pPr marL="685800" indent="-685800" defTabSz="1828800">
              <a:spcBef>
                <a:spcPts val="1300"/>
              </a:spcBef>
              <a:buClr>
                <a:srgbClr val="3333CC"/>
              </a:buClr>
              <a:buSzPct val="60000"/>
              <a:buChar char="■"/>
              <a:defRPr sz="56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pic>
        <p:nvPicPr>
          <p:cNvPr id="187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51475" y="3876675"/>
            <a:ext cx="13411200" cy="977265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武田"/>
          <p:cNvSpPr txBox="1"/>
          <p:nvPr/>
        </p:nvSpPr>
        <p:spPr>
          <a:xfrm>
            <a:off x="8070215" y="6454775"/>
            <a:ext cx="1414781" cy="792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spcBef>
                <a:spcPts val="0"/>
              </a:spcBef>
              <a:defRPr sz="4800">
                <a:solidFill>
                  <a:srgbClr val="FFFF00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武田</a:t>
            </a:r>
          </a:p>
        </p:txBody>
      </p:sp>
      <p:sp>
        <p:nvSpPr>
          <p:cNvPr id="189" name="小柴"/>
          <p:cNvSpPr txBox="1"/>
          <p:nvPr/>
        </p:nvSpPr>
        <p:spPr>
          <a:xfrm>
            <a:off x="11670665" y="10601325"/>
            <a:ext cx="1414781" cy="792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spcBef>
                <a:spcPts val="0"/>
              </a:spcBef>
              <a:defRPr sz="4800">
                <a:solidFill>
                  <a:srgbClr val="FFFF00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小柴</a:t>
            </a:r>
          </a:p>
        </p:txBody>
      </p:sp>
      <p:sp>
        <p:nvSpPr>
          <p:cNvPr id="190" name="戸塚"/>
          <p:cNvSpPr txBox="1"/>
          <p:nvPr/>
        </p:nvSpPr>
        <p:spPr>
          <a:xfrm>
            <a:off x="15020289" y="5994400"/>
            <a:ext cx="1414781" cy="792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spcBef>
                <a:spcPts val="0"/>
              </a:spcBef>
              <a:defRPr sz="4800">
                <a:solidFill>
                  <a:srgbClr val="FFFF00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戸塚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作者と日付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3" name="プレゼンテーションのサブタイトル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4" name="プレゼンテーションのタイトル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95" name="不明.jpg" descr="不明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079" y="-53777"/>
            <a:ext cx="19902078" cy="13823638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テキスト"/>
          <p:cNvSpPr txBox="1"/>
          <p:nvPr/>
        </p:nvSpPr>
        <p:spPr>
          <a:xfrm>
            <a:off x="0" y="-228601"/>
            <a:ext cx="127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" name="喜臨門 / Hamburug"/>
          <p:cNvSpPr txBox="1"/>
          <p:nvPr/>
        </p:nvSpPr>
        <p:spPr>
          <a:xfrm>
            <a:off x="10251363" y="652398"/>
            <a:ext cx="8420253" cy="1336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spcBef>
                <a:spcPts val="0"/>
              </a:spcBef>
              <a:defRPr sz="7400">
                <a:solidFill>
                  <a:srgbClr val="FFFB00"/>
                </a:solidFill>
              </a:defRPr>
            </a:lvl1pPr>
          </a:lstStyle>
          <a:p>
            <a:pPr>
              <a:defRPr>
                <a:solidFill>
                  <a:schemeClr val="accent1">
                    <a:satOff val="-9155"/>
                    <a:lumOff val="-32673"/>
                  </a:schemeClr>
                </a:solidFill>
              </a:defRPr>
            </a:pPr>
            <a:r>
              <a:rPr>
                <a:solidFill>
                  <a:srgbClr val="FFFB00"/>
                </a:solidFill>
              </a:rPr>
              <a:t>喜臨門 / Hamburug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作者と日付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0" name="プレゼンテーションのサブタイトル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1" name="プレゼンテーションのタイトル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202" name="PXL_20241104_041735452.MP_20241110181953.jpg" descr="PXL_20241104_041735452.MP_2024111018195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7993" y="0"/>
            <a:ext cx="17568014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cock-a-doodle-doo…"/>
          <p:cNvSpPr txBox="1"/>
          <p:nvPr/>
        </p:nvSpPr>
        <p:spPr>
          <a:xfrm>
            <a:off x="4234125" y="-96434"/>
            <a:ext cx="15738601" cy="3088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spcBef>
                <a:spcPts val="0"/>
              </a:spcBef>
              <a:defRPr b="1" sz="9700">
                <a:solidFill>
                  <a:srgbClr val="FFFB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　</a:t>
            </a:r>
            <a:r>
              <a:rPr>
                <a:solidFill>
                  <a:srgbClr val="FF2600"/>
                </a:solidFill>
              </a:rPr>
              <a:t>cock-a-doodle-doo</a:t>
            </a:r>
            <a:endParaRPr>
              <a:solidFill>
                <a:srgbClr val="FF2600"/>
              </a:solidFill>
            </a:endParaRPr>
          </a:p>
          <a:p>
            <a:pPr defTabSz="457200">
              <a:spcBef>
                <a:spcPts val="0"/>
              </a:spcBef>
              <a:defRPr b="1" sz="9700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　　　　JADE 実験ホール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ICEPP 次の５０年"/>
          <p:cNvSpPr txBox="1"/>
          <p:nvPr/>
        </p:nvSpPr>
        <p:spPr>
          <a:xfrm>
            <a:off x="8080015" y="1770189"/>
            <a:ext cx="10379050" cy="1803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200"/>
            </a:lvl1pPr>
          </a:lstStyle>
          <a:p>
            <a:pPr/>
            <a:r>
              <a:t>ICEPP 次の５０年</a:t>
            </a:r>
          </a:p>
        </p:txBody>
      </p:sp>
      <p:sp>
        <p:nvSpPr>
          <p:cNvPr id="206" name="若者の活躍に期待"/>
          <p:cNvSpPr txBox="1"/>
          <p:nvPr/>
        </p:nvSpPr>
        <p:spPr>
          <a:xfrm>
            <a:off x="5114290" y="6197600"/>
            <a:ext cx="9867901" cy="132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600"/>
            </a:lvl1pPr>
          </a:lstStyle>
          <a:p>
            <a:pPr/>
            <a:r>
              <a:t>若者の活躍に期待</a:t>
            </a:r>
          </a:p>
        </p:txBody>
      </p:sp>
      <p:sp>
        <p:nvSpPr>
          <p:cNvPr id="207" name="それにしても Dark Matter  は ？？"/>
          <p:cNvSpPr txBox="1"/>
          <p:nvPr/>
        </p:nvSpPr>
        <p:spPr>
          <a:xfrm>
            <a:off x="5266690" y="8952484"/>
            <a:ext cx="18063211" cy="1500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400"/>
            </a:lvl1pPr>
          </a:lstStyle>
          <a:p>
            <a:pPr/>
            <a:r>
              <a:t>それにしても　Dark Matter  は　？？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100B8A6D7AF8B4E855FCD0544B040AA" ma:contentTypeVersion="15" ma:contentTypeDescription="新しいドキュメントを作成します。" ma:contentTypeScope="" ma:versionID="7b99e85d17b83cb8d3d8b90b638a323b">
  <xsd:schema xmlns:xsd="http://www.w3.org/2001/XMLSchema" xmlns:xs="http://www.w3.org/2001/XMLSchema" xmlns:p="http://schemas.microsoft.com/office/2006/metadata/properties" xmlns:ns2="49579c79-8ef3-45c9-aae9-dfdbed027830" xmlns:ns3="e2417d8e-e7ec-4c58-94cb-15588cc49b24" targetNamespace="http://schemas.microsoft.com/office/2006/metadata/properties" ma:root="true" ma:fieldsID="eae08911123228867b17bec14d9b282a" ns2:_="" ns3:_="">
    <xsd:import namespace="49579c79-8ef3-45c9-aae9-dfdbed027830"/>
    <xsd:import namespace="e2417d8e-e7ec-4c58-94cb-15588cc49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79c79-8ef3-45c9-aae9-dfdbed027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5997ab2b-5c8e-449c-adec-9f10a73521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17d8e-e7ec-4c58-94cb-15588cc49b2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32d5352-f2df-49b2-9140-816d4f280504}" ma:internalName="TaxCatchAll" ma:showField="CatchAllData" ma:web="e2417d8e-e7ec-4c58-94cb-15588cc49b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17d8e-e7ec-4c58-94cb-15588cc49b24" xsi:nil="true"/>
    <lcf76f155ced4ddcb4097134ff3c332f xmlns="49579c79-8ef3-45c9-aae9-dfdbed0278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2924B1-89E1-4373-843D-D196E5A5C68B}"/>
</file>

<file path=customXml/itemProps2.xml><?xml version="1.0" encoding="utf-8"?>
<ds:datastoreItem xmlns:ds="http://schemas.openxmlformats.org/officeDocument/2006/customXml" ds:itemID="{7C78BFBA-9FEC-4480-A351-5B324F0755E6}"/>
</file>

<file path=customXml/itemProps3.xml><?xml version="1.0" encoding="utf-8"?>
<ds:datastoreItem xmlns:ds="http://schemas.openxmlformats.org/officeDocument/2006/customXml" ds:itemID="{A798179F-33C2-48A9-B1C6-AEB34B0EB782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0x0101006100B8A6D7AF8B4E855FCD0544B040AA</vt:lpwstr>
  </property>
</Properties>
</file>