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8" r:id="rId3"/>
    <p:sldId id="259" r:id="rId4"/>
    <p:sldId id="299" r:id="rId5"/>
    <p:sldId id="260" r:id="rId6"/>
    <p:sldId id="281" r:id="rId7"/>
    <p:sldId id="272" r:id="rId8"/>
    <p:sldId id="262" r:id="rId9"/>
    <p:sldId id="267" r:id="rId10"/>
    <p:sldId id="271" r:id="rId11"/>
    <p:sldId id="268" r:id="rId12"/>
    <p:sldId id="273" r:id="rId13"/>
    <p:sldId id="282" r:id="rId14"/>
    <p:sldId id="263" r:id="rId15"/>
    <p:sldId id="269" r:id="rId16"/>
    <p:sldId id="302" r:id="rId17"/>
    <p:sldId id="301" r:id="rId18"/>
    <p:sldId id="277" r:id="rId19"/>
    <p:sldId id="276" r:id="rId20"/>
    <p:sldId id="283" r:id="rId21"/>
    <p:sldId id="285" r:id="rId22"/>
    <p:sldId id="286" r:id="rId23"/>
    <p:sldId id="288" r:id="rId24"/>
    <p:sldId id="289" r:id="rId25"/>
    <p:sldId id="290" r:id="rId26"/>
    <p:sldId id="291" r:id="rId27"/>
    <p:sldId id="292" r:id="rId28"/>
    <p:sldId id="296" r:id="rId29"/>
    <p:sldId id="284" r:id="rId30"/>
    <p:sldId id="265" r:id="rId31"/>
    <p:sldId id="298" r:id="rId32"/>
    <p:sldId id="297" r:id="rId33"/>
    <p:sldId id="510" r:id="rId34"/>
    <p:sldId id="300" r:id="rId35"/>
    <p:sldId id="266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zuno Ofuji" initials="MO" lastIdx="72" clrIdx="0">
    <p:extLst>
      <p:ext uri="{19B8F6BF-5375-455C-9EA6-DF929625EA0E}">
        <p15:presenceInfo xmlns:p15="http://schemas.microsoft.com/office/powerpoint/2012/main" userId="2fa8a2cb77b4bc5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C500"/>
    <a:srgbClr val="CC00CC"/>
    <a:srgbClr val="6EA947"/>
    <a:srgbClr val="5D8E3F"/>
    <a:srgbClr val="00B9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57" autoAdjust="0"/>
    <p:restoredTop sz="94660"/>
  </p:normalViewPr>
  <p:slideViewPr>
    <p:cSldViewPr snapToGrid="0">
      <p:cViewPr varScale="1">
        <p:scale>
          <a:sx n="78" d="100"/>
          <a:sy n="78" d="100"/>
        </p:scale>
        <p:origin x="41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fa8a2cb77b4bc5a" providerId="LiveId" clId="{1A9C8F33-3018-4DB0-9D2E-413336EE8F2E}"/>
    <pc:docChg chg="undo redo custSel addSld delSld modSld sldOrd">
      <pc:chgData name="" userId="2fa8a2cb77b4bc5a" providerId="LiveId" clId="{1A9C8F33-3018-4DB0-9D2E-413336EE8F2E}" dt="2023-02-18T06:37:38.826" v="10141" actId="1076"/>
      <pc:docMkLst>
        <pc:docMk/>
      </pc:docMkLst>
      <pc:sldChg chg="addSp modSp addCm delCm">
        <pc:chgData name="" userId="2fa8a2cb77b4bc5a" providerId="LiveId" clId="{1A9C8F33-3018-4DB0-9D2E-413336EE8F2E}" dt="2023-02-16T03:04:32.059" v="4311" actId="113"/>
        <pc:sldMkLst>
          <pc:docMk/>
          <pc:sldMk cId="2850940465" sldId="256"/>
        </pc:sldMkLst>
        <pc:spChg chg="mod">
          <ac:chgData name="" userId="2fa8a2cb77b4bc5a" providerId="LiveId" clId="{1A9C8F33-3018-4DB0-9D2E-413336EE8F2E}" dt="2023-02-16T03:04:16.607" v="4301" actId="403"/>
          <ac:spMkLst>
            <pc:docMk/>
            <pc:sldMk cId="2850940465" sldId="256"/>
            <ac:spMk id="2" creationId="{47ECBF87-47CB-4AC0-83AF-5CA4EAEA16C1}"/>
          </ac:spMkLst>
        </pc:spChg>
        <pc:spChg chg="mod">
          <ac:chgData name="" userId="2fa8a2cb77b4bc5a" providerId="LiveId" clId="{1A9C8F33-3018-4DB0-9D2E-413336EE8F2E}" dt="2023-02-16T03:04:32.059" v="4311" actId="113"/>
          <ac:spMkLst>
            <pc:docMk/>
            <pc:sldMk cId="2850940465" sldId="256"/>
            <ac:spMk id="3" creationId="{F34C7647-203D-4CFE-ABB2-E73FAB498A7B}"/>
          </ac:spMkLst>
        </pc:spChg>
        <pc:picChg chg="add">
          <ac:chgData name="" userId="2fa8a2cb77b4bc5a" providerId="LiveId" clId="{1A9C8F33-3018-4DB0-9D2E-413336EE8F2E}" dt="2023-02-15T07:55:00.801" v="19"/>
          <ac:picMkLst>
            <pc:docMk/>
            <pc:sldMk cId="2850940465" sldId="256"/>
            <ac:picMk id="7" creationId="{D329709A-F228-4251-9F2E-598ACDAC3036}"/>
          </ac:picMkLst>
        </pc:picChg>
        <pc:picChg chg="add">
          <ac:chgData name="" userId="2fa8a2cb77b4bc5a" providerId="LiveId" clId="{1A9C8F33-3018-4DB0-9D2E-413336EE8F2E}" dt="2023-02-15T07:55:00.801" v="19"/>
          <ac:picMkLst>
            <pc:docMk/>
            <pc:sldMk cId="2850940465" sldId="256"/>
            <ac:picMk id="8" creationId="{499A941D-501D-4EF1-830C-B9C3FC651B80}"/>
          </ac:picMkLst>
        </pc:picChg>
      </pc:sldChg>
      <pc:sldChg chg="addSp modSp modTransition">
        <pc:chgData name="" userId="2fa8a2cb77b4bc5a" providerId="LiveId" clId="{1A9C8F33-3018-4DB0-9D2E-413336EE8F2E}" dt="2023-02-17T08:41:17.163" v="8955" actId="20577"/>
        <pc:sldMkLst>
          <pc:docMk/>
          <pc:sldMk cId="3278801608" sldId="258"/>
        </pc:sldMkLst>
        <pc:spChg chg="mod">
          <ac:chgData name="" userId="2fa8a2cb77b4bc5a" providerId="LiveId" clId="{1A9C8F33-3018-4DB0-9D2E-413336EE8F2E}" dt="2023-02-17T08:41:17.163" v="8955" actId="20577"/>
          <ac:spMkLst>
            <pc:docMk/>
            <pc:sldMk cId="3278801608" sldId="258"/>
            <ac:spMk id="2" creationId="{47ECBF87-47CB-4AC0-83AF-5CA4EAEA16C1}"/>
          </ac:spMkLst>
        </pc:spChg>
        <pc:spChg chg="mod">
          <ac:chgData name="" userId="2fa8a2cb77b4bc5a" providerId="LiveId" clId="{1A9C8F33-3018-4DB0-9D2E-413336EE8F2E}" dt="2023-02-16T03:04:39.258" v="4318" actId="27636"/>
          <ac:spMkLst>
            <pc:docMk/>
            <pc:sldMk cId="3278801608" sldId="258"/>
            <ac:spMk id="3" creationId="{F34C7647-203D-4CFE-ABB2-E73FAB498A7B}"/>
          </ac:spMkLst>
        </pc:spChg>
        <pc:picChg chg="add">
          <ac:chgData name="" userId="2fa8a2cb77b4bc5a" providerId="LiveId" clId="{1A9C8F33-3018-4DB0-9D2E-413336EE8F2E}" dt="2023-02-15T07:55:01.974" v="20"/>
          <ac:picMkLst>
            <pc:docMk/>
            <pc:sldMk cId="3278801608" sldId="258"/>
            <ac:picMk id="7" creationId="{67FDC3CD-846D-41C5-B01F-2CFA30FF8616}"/>
          </ac:picMkLst>
        </pc:picChg>
        <pc:picChg chg="add">
          <ac:chgData name="" userId="2fa8a2cb77b4bc5a" providerId="LiveId" clId="{1A9C8F33-3018-4DB0-9D2E-413336EE8F2E}" dt="2023-02-15T07:55:01.974" v="20"/>
          <ac:picMkLst>
            <pc:docMk/>
            <pc:sldMk cId="3278801608" sldId="258"/>
            <ac:picMk id="8" creationId="{591D333A-D775-49A9-8071-709D42B30DD3}"/>
          </ac:picMkLst>
        </pc:picChg>
      </pc:sldChg>
      <pc:sldChg chg="modSp">
        <pc:chgData name="" userId="2fa8a2cb77b4bc5a" providerId="LiveId" clId="{1A9C8F33-3018-4DB0-9D2E-413336EE8F2E}" dt="2023-02-16T03:06:53.843" v="4328" actId="27636"/>
        <pc:sldMkLst>
          <pc:docMk/>
          <pc:sldMk cId="1049692746" sldId="259"/>
        </pc:sldMkLst>
        <pc:spChg chg="mod">
          <ac:chgData name="" userId="2fa8a2cb77b4bc5a" providerId="LiveId" clId="{1A9C8F33-3018-4DB0-9D2E-413336EE8F2E}" dt="2023-02-16T03:06:53.843" v="4328" actId="27636"/>
          <ac:spMkLst>
            <pc:docMk/>
            <pc:sldMk cId="1049692746" sldId="259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06:18.193" v="4324" actId="27636"/>
          <ac:spMkLst>
            <pc:docMk/>
            <pc:sldMk cId="1049692746" sldId="259"/>
            <ac:spMk id="3" creationId="{BE3AF891-8D67-422D-BAD1-80EBD5E47530}"/>
          </ac:spMkLst>
        </pc:spChg>
      </pc:sldChg>
      <pc:sldChg chg="addSp modSp addCm delCm modCm">
        <pc:chgData name="" userId="2fa8a2cb77b4bc5a" providerId="LiveId" clId="{1A9C8F33-3018-4DB0-9D2E-413336EE8F2E}" dt="2023-02-17T07:09:32.449" v="7150"/>
        <pc:sldMkLst>
          <pc:docMk/>
          <pc:sldMk cId="2773916335" sldId="260"/>
        </pc:sldMkLst>
        <pc:spChg chg="mod">
          <ac:chgData name="" userId="2fa8a2cb77b4bc5a" providerId="LiveId" clId="{1A9C8F33-3018-4DB0-9D2E-413336EE8F2E}" dt="2023-02-16T03:07:30.050" v="4344" actId="27636"/>
          <ac:spMkLst>
            <pc:docMk/>
            <pc:sldMk cId="2773916335" sldId="260"/>
            <ac:spMk id="2" creationId="{4FDBA503-18F3-4783-83E1-43F7359947CF}"/>
          </ac:spMkLst>
        </pc:spChg>
        <pc:spChg chg="mod">
          <ac:chgData name="" userId="2fa8a2cb77b4bc5a" providerId="LiveId" clId="{1A9C8F33-3018-4DB0-9D2E-413336EE8F2E}" dt="2023-02-16T03:07:25.622" v="4340" actId="403"/>
          <ac:spMkLst>
            <pc:docMk/>
            <pc:sldMk cId="2773916335" sldId="260"/>
            <ac:spMk id="3" creationId="{AE112B44-0E84-402C-A88D-681FD6E045D7}"/>
          </ac:spMkLst>
        </pc:spChg>
        <pc:spChg chg="add mod">
          <ac:chgData name="" userId="2fa8a2cb77b4bc5a" providerId="LiveId" clId="{1A9C8F33-3018-4DB0-9D2E-413336EE8F2E}" dt="2023-02-16T03:23:50.610" v="4775" actId="1076"/>
          <ac:spMkLst>
            <pc:docMk/>
            <pc:sldMk cId="2773916335" sldId="260"/>
            <ac:spMk id="8" creationId="{DD1045AF-EBD9-4C4A-AC09-BFD820D38991}"/>
          </ac:spMkLst>
        </pc:spChg>
        <pc:picChg chg="mod">
          <ac:chgData name="" userId="2fa8a2cb77b4bc5a" providerId="LiveId" clId="{1A9C8F33-3018-4DB0-9D2E-413336EE8F2E}" dt="2023-02-16T03:23:52.064" v="4776" actId="1076"/>
          <ac:picMkLst>
            <pc:docMk/>
            <pc:sldMk cId="2773916335" sldId="260"/>
            <ac:picMk id="7" creationId="{87630F83-212E-425B-A145-8F2377A314F2}"/>
          </ac:picMkLst>
        </pc:picChg>
      </pc:sldChg>
      <pc:sldChg chg="addSp delSp modTransition">
        <pc:chgData name="" userId="2fa8a2cb77b4bc5a" providerId="LiveId" clId="{1A9C8F33-3018-4DB0-9D2E-413336EE8F2E}" dt="2023-02-17T17:59:53.145" v="9997"/>
        <pc:sldMkLst>
          <pc:docMk/>
          <pc:sldMk cId="3994074518" sldId="261"/>
        </pc:sldMkLst>
        <pc:spChg chg="add del">
          <ac:chgData name="" userId="2fa8a2cb77b4bc5a" providerId="LiveId" clId="{1A9C8F33-3018-4DB0-9D2E-413336EE8F2E}" dt="2023-02-17T06:26:27.764" v="6669" actId="478"/>
          <ac:spMkLst>
            <pc:docMk/>
            <pc:sldMk cId="3994074518" sldId="261"/>
            <ac:spMk id="7" creationId="{304A6875-9F09-45D3-9A9C-1A310221D198}"/>
          </ac:spMkLst>
        </pc:spChg>
      </pc:sldChg>
      <pc:sldChg chg="addSp delSp modSp delCm">
        <pc:chgData name="" userId="2fa8a2cb77b4bc5a" providerId="LiveId" clId="{1A9C8F33-3018-4DB0-9D2E-413336EE8F2E}" dt="2023-02-17T07:11:13.471" v="7183" actId="164"/>
        <pc:sldMkLst>
          <pc:docMk/>
          <pc:sldMk cId="3422917790" sldId="262"/>
        </pc:sldMkLst>
        <pc:spChg chg="mod">
          <ac:chgData name="" userId="2fa8a2cb77b4bc5a" providerId="LiveId" clId="{1A9C8F33-3018-4DB0-9D2E-413336EE8F2E}" dt="2023-02-16T03:09:48.644" v="4389" actId="27636"/>
          <ac:spMkLst>
            <pc:docMk/>
            <pc:sldMk cId="3422917790" sldId="262"/>
            <ac:spMk id="2" creationId="{C295741B-6A71-4812-BF3F-2BA439E5B79A}"/>
          </ac:spMkLst>
        </pc:spChg>
        <pc:spChg chg="mod">
          <ac:chgData name="" userId="2fa8a2cb77b4bc5a" providerId="LiveId" clId="{1A9C8F33-3018-4DB0-9D2E-413336EE8F2E}" dt="2023-02-16T03:25:09.352" v="4838" actId="20577"/>
          <ac:spMkLst>
            <pc:docMk/>
            <pc:sldMk cId="3422917790" sldId="262"/>
            <ac:spMk id="3" creationId="{7F5E3E66-084C-4ED5-A43A-CC365004DA91}"/>
          </ac:spMkLst>
        </pc:spChg>
        <pc:spChg chg="mod">
          <ac:chgData name="" userId="2fa8a2cb77b4bc5a" providerId="LiveId" clId="{1A9C8F33-3018-4DB0-9D2E-413336EE8F2E}" dt="2023-02-16T03:10:01.715" v="4395" actId="1076"/>
          <ac:spMkLst>
            <pc:docMk/>
            <pc:sldMk cId="3422917790" sldId="262"/>
            <ac:spMk id="14" creationId="{EF40DD82-7DE8-45A6-9581-EA63729092EA}"/>
          </ac:spMkLst>
        </pc:spChg>
        <pc:spChg chg="mod">
          <ac:chgData name="" userId="2fa8a2cb77b4bc5a" providerId="LiveId" clId="{1A9C8F33-3018-4DB0-9D2E-413336EE8F2E}" dt="2023-02-16T03:09:57.925" v="4392" actId="1076"/>
          <ac:spMkLst>
            <pc:docMk/>
            <pc:sldMk cId="3422917790" sldId="262"/>
            <ac:spMk id="17" creationId="{D947535B-7AB7-4966-85DB-E45F2626D120}"/>
          </ac:spMkLst>
        </pc:spChg>
        <pc:spChg chg="mod">
          <ac:chgData name="" userId="2fa8a2cb77b4bc5a" providerId="LiveId" clId="{1A9C8F33-3018-4DB0-9D2E-413336EE8F2E}" dt="2023-02-17T07:09:42.765" v="7151" actId="1076"/>
          <ac:spMkLst>
            <pc:docMk/>
            <pc:sldMk cId="3422917790" sldId="262"/>
            <ac:spMk id="21" creationId="{F6803AB5-978C-4F2B-BE54-E3FB80C220F1}"/>
          </ac:spMkLst>
        </pc:spChg>
        <pc:spChg chg="mod">
          <ac:chgData name="" userId="2fa8a2cb77b4bc5a" providerId="LiveId" clId="{1A9C8F33-3018-4DB0-9D2E-413336EE8F2E}" dt="2023-02-16T03:10:14.699" v="4403" actId="1076"/>
          <ac:spMkLst>
            <pc:docMk/>
            <pc:sldMk cId="3422917790" sldId="262"/>
            <ac:spMk id="23" creationId="{94DDA9E1-D899-4025-BC3F-34BD173C9FBD}"/>
          </ac:spMkLst>
        </pc:spChg>
        <pc:spChg chg="mod">
          <ac:chgData name="" userId="2fa8a2cb77b4bc5a" providerId="LiveId" clId="{1A9C8F33-3018-4DB0-9D2E-413336EE8F2E}" dt="2023-02-17T07:09:45.299" v="7152" actId="1076"/>
          <ac:spMkLst>
            <pc:docMk/>
            <pc:sldMk cId="3422917790" sldId="262"/>
            <ac:spMk id="24" creationId="{6CEF67F6-6534-4AA1-8127-7A1F5EB6D620}"/>
          </ac:spMkLst>
        </pc:spChg>
        <pc:spChg chg="add mod">
          <ac:chgData name="" userId="2fa8a2cb77b4bc5a" providerId="LiveId" clId="{1A9C8F33-3018-4DB0-9D2E-413336EE8F2E}" dt="2023-02-16T03:26:17.113" v="4924" actId="1076"/>
          <ac:spMkLst>
            <pc:docMk/>
            <pc:sldMk cId="3422917790" sldId="262"/>
            <ac:spMk id="25" creationId="{603C64F1-7358-48EA-8900-F611FBE585F6}"/>
          </ac:spMkLst>
        </pc:spChg>
        <pc:spChg chg="add mod">
          <ac:chgData name="" userId="2fa8a2cb77b4bc5a" providerId="LiveId" clId="{1A9C8F33-3018-4DB0-9D2E-413336EE8F2E}" dt="2023-02-16T03:26:15.144" v="4923" actId="1076"/>
          <ac:spMkLst>
            <pc:docMk/>
            <pc:sldMk cId="3422917790" sldId="262"/>
            <ac:spMk id="26" creationId="{020DA950-45AD-40F9-AADE-B86BB975B6D6}"/>
          </ac:spMkLst>
        </pc:spChg>
        <pc:spChg chg="add mod">
          <ac:chgData name="" userId="2fa8a2cb77b4bc5a" providerId="LiveId" clId="{1A9C8F33-3018-4DB0-9D2E-413336EE8F2E}" dt="2023-02-17T07:11:13.471" v="7183" actId="164"/>
          <ac:spMkLst>
            <pc:docMk/>
            <pc:sldMk cId="3422917790" sldId="262"/>
            <ac:spMk id="29" creationId="{0F77AA80-B987-49F8-8575-63893957622F}"/>
          </ac:spMkLst>
        </pc:spChg>
        <pc:grpChg chg="add del">
          <ac:chgData name="" userId="2fa8a2cb77b4bc5a" providerId="LiveId" clId="{1A9C8F33-3018-4DB0-9D2E-413336EE8F2E}" dt="2023-02-15T08:06:45.398" v="1089"/>
          <ac:grpSpMkLst>
            <pc:docMk/>
            <pc:sldMk cId="3422917790" sldId="262"/>
            <ac:grpSpMk id="11" creationId="{352E7FD6-7E48-47C2-8BF2-A2D6BF62368C}"/>
          </ac:grpSpMkLst>
        </pc:grpChg>
        <pc:grpChg chg="add mod">
          <ac:chgData name="" userId="2fa8a2cb77b4bc5a" providerId="LiveId" clId="{1A9C8F33-3018-4DB0-9D2E-413336EE8F2E}" dt="2023-02-17T07:10:17.227" v="7156" actId="164"/>
          <ac:grpSpMkLst>
            <pc:docMk/>
            <pc:sldMk cId="3422917790" sldId="262"/>
            <ac:grpSpMk id="11" creationId="{AB9A1BE0-51DE-4E9A-9112-E2189C251609}"/>
          </ac:grpSpMkLst>
        </pc:grpChg>
        <pc:grpChg chg="add mod">
          <ac:chgData name="" userId="2fa8a2cb77b4bc5a" providerId="LiveId" clId="{1A9C8F33-3018-4DB0-9D2E-413336EE8F2E}" dt="2023-02-15T23:59:26.635" v="3586" actId="1076"/>
          <ac:grpSpMkLst>
            <pc:docMk/>
            <pc:sldMk cId="3422917790" sldId="262"/>
            <ac:grpSpMk id="11" creationId="{DF521763-5B91-4EB3-9CD1-6A5A0D30281D}"/>
          </ac:grpSpMkLst>
        </pc:grpChg>
        <pc:grpChg chg="mod">
          <ac:chgData name="" userId="2fa8a2cb77b4bc5a" providerId="LiveId" clId="{1A9C8F33-3018-4DB0-9D2E-413336EE8F2E}" dt="2023-02-16T03:25:18.844" v="4840" actId="164"/>
          <ac:grpSpMkLst>
            <pc:docMk/>
            <pc:sldMk cId="3422917790" sldId="262"/>
            <ac:grpSpMk id="12" creationId="{DE31CC7B-6627-473F-85A9-369DC0703070}"/>
          </ac:grpSpMkLst>
        </pc:grpChg>
        <pc:grpChg chg="add mod">
          <ac:chgData name="" userId="2fa8a2cb77b4bc5a" providerId="LiveId" clId="{1A9C8F33-3018-4DB0-9D2E-413336EE8F2E}" dt="2023-02-17T07:11:13.471" v="7183" actId="164"/>
          <ac:grpSpMkLst>
            <pc:docMk/>
            <pc:sldMk cId="3422917790" sldId="262"/>
            <ac:grpSpMk id="28" creationId="{27FA6FFE-6003-4B1C-BC7F-7813541AF157}"/>
          </ac:grpSpMkLst>
        </pc:grpChg>
        <pc:grpChg chg="add mod">
          <ac:chgData name="" userId="2fa8a2cb77b4bc5a" providerId="LiveId" clId="{1A9C8F33-3018-4DB0-9D2E-413336EE8F2E}" dt="2023-02-17T07:11:13.471" v="7183" actId="164"/>
          <ac:grpSpMkLst>
            <pc:docMk/>
            <pc:sldMk cId="3422917790" sldId="262"/>
            <ac:grpSpMk id="30" creationId="{7BA1D750-3110-4360-B346-3EFCDD2AD728}"/>
          </ac:grpSpMkLst>
        </pc:grpChg>
        <pc:picChg chg="add mod">
          <ac:chgData name="" userId="2fa8a2cb77b4bc5a" providerId="LiveId" clId="{1A9C8F33-3018-4DB0-9D2E-413336EE8F2E}" dt="2023-02-16T03:25:31.850" v="4845" actId="1076"/>
          <ac:picMkLst>
            <pc:docMk/>
            <pc:sldMk cId="3422917790" sldId="262"/>
            <ac:picMk id="7" creationId="{BACDB2BC-4B8C-4B99-BCAD-7EA47BA5A208}"/>
          </ac:picMkLst>
        </pc:picChg>
        <pc:picChg chg="add mod">
          <ac:chgData name="" userId="2fa8a2cb77b4bc5a" providerId="LiveId" clId="{1A9C8F33-3018-4DB0-9D2E-413336EE8F2E}" dt="2023-02-16T03:25:30.472" v="4844" actId="1076"/>
          <ac:picMkLst>
            <pc:docMk/>
            <pc:sldMk cId="3422917790" sldId="262"/>
            <ac:picMk id="8" creationId="{22759208-5BF2-4DEB-9E75-E265AB73EC34}"/>
          </ac:picMkLst>
        </pc:picChg>
        <pc:picChg chg="add mod">
          <ac:chgData name="" userId="2fa8a2cb77b4bc5a" providerId="LiveId" clId="{1A9C8F33-3018-4DB0-9D2E-413336EE8F2E}" dt="2023-02-15T23:59:23.671" v="3585" actId="164"/>
          <ac:picMkLst>
            <pc:docMk/>
            <pc:sldMk cId="3422917790" sldId="262"/>
            <ac:picMk id="9" creationId="{40ACCDC4-2CB5-4E60-A672-8795C5469185}"/>
          </ac:picMkLst>
        </pc:picChg>
        <pc:picChg chg="add del mod modCrop">
          <ac:chgData name="" userId="2fa8a2cb77b4bc5a" providerId="LiveId" clId="{1A9C8F33-3018-4DB0-9D2E-413336EE8F2E}" dt="2023-02-15T08:01:35.467" v="890"/>
          <ac:picMkLst>
            <pc:docMk/>
            <pc:sldMk cId="3422917790" sldId="262"/>
            <ac:picMk id="9" creationId="{6773B1FB-5C66-47DA-90F7-38B46532494F}"/>
          </ac:picMkLst>
        </pc:picChg>
        <pc:picChg chg="add mod">
          <ac:chgData name="" userId="2fa8a2cb77b4bc5a" providerId="LiveId" clId="{1A9C8F33-3018-4DB0-9D2E-413336EE8F2E}" dt="2023-02-16T03:25:24.884" v="4843" actId="1076"/>
          <ac:picMkLst>
            <pc:docMk/>
            <pc:sldMk cId="3422917790" sldId="262"/>
            <ac:picMk id="10" creationId="{1C82C9E1-2D54-4639-8048-7E9555DA5204}"/>
          </ac:picMkLst>
        </pc:picChg>
        <pc:picChg chg="add mod">
          <ac:chgData name="" userId="2fa8a2cb77b4bc5a" providerId="LiveId" clId="{1A9C8F33-3018-4DB0-9D2E-413336EE8F2E}" dt="2023-02-15T23:59:23.671" v="3585" actId="164"/>
          <ac:picMkLst>
            <pc:docMk/>
            <pc:sldMk cId="3422917790" sldId="262"/>
            <ac:picMk id="10" creationId="{E531E398-8F38-4658-966D-636FDA9058C5}"/>
          </ac:picMkLst>
        </pc:picChg>
        <pc:picChg chg="add mod">
          <ac:chgData name="" userId="2fa8a2cb77b4bc5a" providerId="LiveId" clId="{1A9C8F33-3018-4DB0-9D2E-413336EE8F2E}" dt="2023-02-17T07:11:08.266" v="7181" actId="1076"/>
          <ac:picMkLst>
            <pc:docMk/>
            <pc:sldMk cId="3422917790" sldId="262"/>
            <ac:picMk id="27" creationId="{9E956445-6C63-4EA6-9021-B9FB1E09B35F}"/>
          </ac:picMkLst>
        </pc:picChg>
        <pc:cxnChg chg="mod">
          <ac:chgData name="" userId="2fa8a2cb77b4bc5a" providerId="LiveId" clId="{1A9C8F33-3018-4DB0-9D2E-413336EE8F2E}" dt="2023-02-16T03:21:50.437" v="4690" actId="14100"/>
          <ac:cxnSpMkLst>
            <pc:docMk/>
            <pc:sldMk cId="3422917790" sldId="262"/>
            <ac:cxnSpMk id="20" creationId="{654D72B9-DE8F-44DE-98CF-90F890898286}"/>
          </ac:cxnSpMkLst>
        </pc:cxnChg>
      </pc:sldChg>
      <pc:sldChg chg="addSp delSp modSp addCm delCm modCm">
        <pc:chgData name="" userId="2fa8a2cb77b4bc5a" providerId="LiveId" clId="{1A9C8F33-3018-4DB0-9D2E-413336EE8F2E}" dt="2023-02-17T17:53:44.100" v="9578" actId="20577"/>
        <pc:sldMkLst>
          <pc:docMk/>
          <pc:sldMk cId="1052724573" sldId="263"/>
        </pc:sldMkLst>
        <pc:spChg chg="mod">
          <ac:chgData name="" userId="2fa8a2cb77b4bc5a" providerId="LiveId" clId="{1A9C8F33-3018-4DB0-9D2E-413336EE8F2E}" dt="2023-02-16T03:12:16.565" v="4457" actId="27636"/>
          <ac:spMkLst>
            <pc:docMk/>
            <pc:sldMk cId="1052724573" sldId="263"/>
            <ac:spMk id="2" creationId="{FF6F3824-8E60-4A63-90BB-279F24EF36FE}"/>
          </ac:spMkLst>
        </pc:spChg>
        <pc:spChg chg="mod">
          <ac:chgData name="" userId="2fa8a2cb77b4bc5a" providerId="LiveId" clId="{1A9C8F33-3018-4DB0-9D2E-413336EE8F2E}" dt="2023-02-17T17:53:44.100" v="9578" actId="20577"/>
          <ac:spMkLst>
            <pc:docMk/>
            <pc:sldMk cId="1052724573" sldId="263"/>
            <ac:spMk id="3" creationId="{4FC7B7BC-ACD4-42F6-A1D6-55DA702F1E3D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8" creationId="{0A74C569-F075-423F-BEDA-D4A286B92491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9" creationId="{C8AAF7B6-EEA1-467D-ACD3-E8A41934AC8A}"/>
          </ac:spMkLst>
        </pc:spChg>
        <pc:spChg chg="add mod">
          <ac:chgData name="" userId="2fa8a2cb77b4bc5a" providerId="LiveId" clId="{1A9C8F33-3018-4DB0-9D2E-413336EE8F2E}" dt="2023-02-16T03:29:51.741" v="5250" actId="1076"/>
          <ac:spMkLst>
            <pc:docMk/>
            <pc:sldMk cId="1052724573" sldId="263"/>
            <ac:spMk id="9" creationId="{D8EAA699-98D3-42EF-95E4-E3F433F57854}"/>
          </ac:spMkLst>
        </pc:spChg>
        <pc:spChg chg="add mod">
          <ac:chgData name="" userId="2fa8a2cb77b4bc5a" providerId="LiveId" clId="{1A9C8F33-3018-4DB0-9D2E-413336EE8F2E}" dt="2023-02-16T03:30:10.504" v="5295" actId="1076"/>
          <ac:spMkLst>
            <pc:docMk/>
            <pc:sldMk cId="1052724573" sldId="263"/>
            <ac:spMk id="10" creationId="{CB8CC01A-E9A2-4F53-9840-123331158074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1" creationId="{97AEF18B-9120-4166-B77E-F0ACBC9F2B8C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2" creationId="{88839B75-272B-4F33-979B-433D2B82958E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4" creationId="{DED1B0A6-FE93-496C-99EF-7ABEC6525DAB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5" creationId="{184E8465-F9B2-4138-906C-997B3BD7597A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6" creationId="{F58D90F7-489C-4CCD-818C-DD2D1D3FD6EA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7" creationId="{DFFFE76A-2969-4640-A774-9E0A1FA13C86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19" creationId="{FC9227E1-7134-40F1-84FF-076C6F19838C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20" creationId="{F13E815E-19B5-4A70-B022-AF71DC6F6174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22" creationId="{9D1F33E9-A160-4626-8462-776A594F01A2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23" creationId="{5D320871-6DAE-455E-8034-E8B7455B235D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24" creationId="{C1357B59-B818-478E-9EDC-6F089E4234CA}"/>
          </ac:spMkLst>
        </pc:spChg>
        <pc:spChg chg="del mod topLvl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25" creationId="{4D69BC65-455F-413E-8F8E-804632791047}"/>
          </ac:spMkLst>
        </pc:spChg>
        <pc:spChg chg="add del mod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39" creationId="{DCFA2998-31D5-4951-BB64-4F004992B35A}"/>
          </ac:spMkLst>
        </pc:spChg>
        <pc:spChg chg="add del mod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40" creationId="{2DF58951-EA91-4296-851E-AE520745A97E}"/>
          </ac:spMkLst>
        </pc:spChg>
        <pc:spChg chg="add del mod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41" creationId="{4E3E8D2A-F3F6-42E0-9946-6D59595E519F}"/>
          </ac:spMkLst>
        </pc:spChg>
        <pc:spChg chg="add del mod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42" creationId="{442E6F29-F6FE-453E-B47D-A84373E136D9}"/>
          </ac:spMkLst>
        </pc:spChg>
        <pc:spChg chg="add del mod">
          <ac:chgData name="" userId="2fa8a2cb77b4bc5a" providerId="LiveId" clId="{1A9C8F33-3018-4DB0-9D2E-413336EE8F2E}" dt="2023-02-15T08:29:38.030" v="1309"/>
          <ac:spMkLst>
            <pc:docMk/>
            <pc:sldMk cId="1052724573" sldId="263"/>
            <ac:spMk id="43" creationId="{46330DA9-528C-4006-9E95-95BC6759078C}"/>
          </ac:spMkLst>
        </pc:spChg>
        <pc:grpChg chg="add del mod">
          <ac:chgData name="" userId="2fa8a2cb77b4bc5a" providerId="LiveId" clId="{1A9C8F33-3018-4DB0-9D2E-413336EE8F2E}" dt="2023-02-15T08:12:17.502" v="1260" actId="165"/>
          <ac:grpSpMkLst>
            <pc:docMk/>
            <pc:sldMk cId="1052724573" sldId="263"/>
            <ac:grpSpMk id="7" creationId="{16357407-4883-4467-ADC3-F71A0D19202C}"/>
          </ac:grpSpMkLst>
        </pc:grpChg>
        <pc:grpChg chg="add del mod topLvl">
          <ac:chgData name="" userId="2fa8a2cb77b4bc5a" providerId="LiveId" clId="{1A9C8F33-3018-4DB0-9D2E-413336EE8F2E}" dt="2023-02-15T08:29:38.030" v="1309"/>
          <ac:grpSpMkLst>
            <pc:docMk/>
            <pc:sldMk cId="1052724573" sldId="263"/>
            <ac:grpSpMk id="10" creationId="{246B0160-49CC-4B20-BBAF-5782D44C67DD}"/>
          </ac:grpSpMkLst>
        </pc:grpChg>
        <pc:grpChg chg="del mod topLvl">
          <ac:chgData name="" userId="2fa8a2cb77b4bc5a" providerId="LiveId" clId="{1A9C8F33-3018-4DB0-9D2E-413336EE8F2E}" dt="2023-02-15T08:29:38.030" v="1309"/>
          <ac:grpSpMkLst>
            <pc:docMk/>
            <pc:sldMk cId="1052724573" sldId="263"/>
            <ac:grpSpMk id="21" creationId="{0380DB68-A22D-4C9C-8CFF-4E2E8732D661}"/>
          </ac:grpSpMkLst>
        </pc:grpChg>
        <pc:grpChg chg="mod topLvl">
          <ac:chgData name="" userId="2fa8a2cb77b4bc5a" providerId="LiveId" clId="{1A9C8F33-3018-4DB0-9D2E-413336EE8F2E}" dt="2023-02-15T08:12:20.979" v="1261" actId="164"/>
          <ac:grpSpMkLst>
            <pc:docMk/>
            <pc:sldMk cId="1052724573" sldId="263"/>
            <ac:grpSpMk id="26" creationId="{DF1AD26E-4E80-4765-9170-1EE1D83D1C38}"/>
          </ac:grpSpMkLst>
        </pc:grpChg>
        <pc:grpChg chg="del mod topLvl">
          <ac:chgData name="" userId="2fa8a2cb77b4bc5a" providerId="LiveId" clId="{1A9C8F33-3018-4DB0-9D2E-413336EE8F2E}" dt="2023-02-15T08:29:38.030" v="1309"/>
          <ac:grpSpMkLst>
            <pc:docMk/>
            <pc:sldMk cId="1052724573" sldId="263"/>
            <ac:grpSpMk id="27" creationId="{6CF2B6CE-D651-4CF5-9141-1C9F18E5C45D}"/>
          </ac:grpSpMkLst>
        </pc:grpChg>
        <pc:grpChg chg="add mod">
          <ac:chgData name="" userId="2fa8a2cb77b4bc5a" providerId="LiveId" clId="{1A9C8F33-3018-4DB0-9D2E-413336EE8F2E}" dt="2023-02-16T00:08:37.572" v="3927" actId="1076"/>
          <ac:grpSpMkLst>
            <pc:docMk/>
            <pc:sldMk cId="1052724573" sldId="263"/>
            <ac:grpSpMk id="44" creationId="{AF5D6C70-F7E8-4F52-B366-1A19C428B3C2}"/>
          </ac:grpSpMkLst>
        </pc:grpChg>
        <pc:picChg chg="del mod topLvl">
          <ac:chgData name="" userId="2fa8a2cb77b4bc5a" providerId="LiveId" clId="{1A9C8F33-3018-4DB0-9D2E-413336EE8F2E}" dt="2023-02-15T08:13:21.351" v="1304"/>
          <ac:picMkLst>
            <pc:docMk/>
            <pc:sldMk cId="1052724573" sldId="263"/>
            <ac:picMk id="13" creationId="{4A386CB5-B6C3-44B8-BCF7-D798C24E7473}"/>
          </ac:picMkLst>
        </pc:picChg>
        <pc:picChg chg="mod topLvl">
          <ac:chgData name="" userId="2fa8a2cb77b4bc5a" providerId="LiveId" clId="{1A9C8F33-3018-4DB0-9D2E-413336EE8F2E}" dt="2023-02-15T08:12:20.979" v="1261" actId="164"/>
          <ac:picMkLst>
            <pc:docMk/>
            <pc:sldMk cId="1052724573" sldId="263"/>
            <ac:picMk id="18" creationId="{658E1731-52F6-41CA-92FA-77910488F2D4}"/>
          </ac:picMkLst>
        </pc:picChg>
        <pc:picChg chg="del mod topLvl">
          <ac:chgData name="" userId="2fa8a2cb77b4bc5a" providerId="LiveId" clId="{1A9C8F33-3018-4DB0-9D2E-413336EE8F2E}" dt="2023-02-15T08:29:38.030" v="1309"/>
          <ac:picMkLst>
            <pc:docMk/>
            <pc:sldMk cId="1052724573" sldId="263"/>
            <ac:picMk id="28" creationId="{AF3149A9-A17F-485A-98D2-F5626D462F65}"/>
          </ac:picMkLst>
        </pc:picChg>
        <pc:picChg chg="del mod topLvl">
          <ac:chgData name="" userId="2fa8a2cb77b4bc5a" providerId="LiveId" clId="{1A9C8F33-3018-4DB0-9D2E-413336EE8F2E}" dt="2023-02-15T08:29:38.030" v="1309"/>
          <ac:picMkLst>
            <pc:docMk/>
            <pc:sldMk cId="1052724573" sldId="263"/>
            <ac:picMk id="30" creationId="{4CB4402D-6752-4136-A93F-65B3F0894DDF}"/>
          </ac:picMkLst>
        </pc:picChg>
        <pc:picChg chg="add mod">
          <ac:chgData name="" userId="2fa8a2cb77b4bc5a" providerId="LiveId" clId="{1A9C8F33-3018-4DB0-9D2E-413336EE8F2E}" dt="2023-02-16T03:30:08.827" v="5294" actId="1076"/>
          <ac:picMkLst>
            <pc:docMk/>
            <pc:sldMk cId="1052724573" sldId="263"/>
            <ac:picMk id="45" creationId="{F350766D-AEB9-4731-B7C2-61ACBFCC8F6A}"/>
          </ac:picMkLst>
        </pc:picChg>
        <pc:picChg chg="add mod">
          <ac:chgData name="" userId="2fa8a2cb77b4bc5a" providerId="LiveId" clId="{1A9C8F33-3018-4DB0-9D2E-413336EE8F2E}" dt="2023-02-16T03:29:50.043" v="5249" actId="14100"/>
          <ac:picMkLst>
            <pc:docMk/>
            <pc:sldMk cId="1052724573" sldId="263"/>
            <ac:picMk id="46" creationId="{3D3AFCC4-334B-4452-B14D-6F0423CD3484}"/>
          </ac:picMkLst>
        </pc:picChg>
        <pc:cxnChg chg="del mod topLvl">
          <ac:chgData name="" userId="2fa8a2cb77b4bc5a" providerId="LiveId" clId="{1A9C8F33-3018-4DB0-9D2E-413336EE8F2E}" dt="2023-02-15T08:29:38.030" v="1309"/>
          <ac:cxnSpMkLst>
            <pc:docMk/>
            <pc:sldMk cId="1052724573" sldId="263"/>
            <ac:cxnSpMk id="29" creationId="{C862F5E7-BEA0-41DF-A975-DEC089FB00EA}"/>
          </ac:cxnSpMkLst>
        </pc:cxnChg>
      </pc:sldChg>
      <pc:sldChg chg="addSp modSp ord modTransition">
        <pc:chgData name="" userId="2fa8a2cb77b4bc5a" providerId="LiveId" clId="{1A9C8F33-3018-4DB0-9D2E-413336EE8F2E}" dt="2023-02-17T17:59:53.145" v="9997"/>
        <pc:sldMkLst>
          <pc:docMk/>
          <pc:sldMk cId="3762296520" sldId="264"/>
        </pc:sldMkLst>
        <pc:spChg chg="mod">
          <ac:chgData name="" userId="2fa8a2cb77b4bc5a" providerId="LiveId" clId="{1A9C8F33-3018-4DB0-9D2E-413336EE8F2E}" dt="2023-02-15T08:38:15.732" v="1476" actId="20577"/>
          <ac:spMkLst>
            <pc:docMk/>
            <pc:sldMk cId="3762296520" sldId="264"/>
            <ac:spMk id="2" creationId="{981738C8-9260-474D-8314-0C8D958AF0DB}"/>
          </ac:spMkLst>
        </pc:spChg>
        <pc:spChg chg="mod">
          <ac:chgData name="" userId="2fa8a2cb77b4bc5a" providerId="LiveId" clId="{1A9C8F33-3018-4DB0-9D2E-413336EE8F2E}" dt="2023-02-15T08:41:33.114" v="1585"/>
          <ac:spMkLst>
            <pc:docMk/>
            <pc:sldMk cId="3762296520" sldId="264"/>
            <ac:spMk id="3" creationId="{1D524EE6-D726-4220-A9F5-101DC55753B0}"/>
          </ac:spMkLst>
        </pc:spChg>
        <pc:grpChg chg="add">
          <ac:chgData name="" userId="2fa8a2cb77b4bc5a" providerId="LiveId" clId="{1A9C8F33-3018-4DB0-9D2E-413336EE8F2E}" dt="2023-02-15T08:41:36.909" v="1586"/>
          <ac:grpSpMkLst>
            <pc:docMk/>
            <pc:sldMk cId="3762296520" sldId="264"/>
            <ac:grpSpMk id="7" creationId="{C1368B88-FA83-4180-821B-2B6017DC2395}"/>
          </ac:grpSpMkLst>
        </pc:grpChg>
        <pc:grpChg chg="add">
          <ac:chgData name="" userId="2fa8a2cb77b4bc5a" providerId="LiveId" clId="{1A9C8F33-3018-4DB0-9D2E-413336EE8F2E}" dt="2023-02-15T08:41:36.909" v="1586"/>
          <ac:grpSpMkLst>
            <pc:docMk/>
            <pc:sldMk cId="3762296520" sldId="264"/>
            <ac:grpSpMk id="10" creationId="{B5A67993-704C-4864-B21D-E69D8D4C69E9}"/>
          </ac:grpSpMkLst>
        </pc:grpChg>
        <pc:grpChg chg="add">
          <ac:chgData name="" userId="2fa8a2cb77b4bc5a" providerId="LiveId" clId="{1A9C8F33-3018-4DB0-9D2E-413336EE8F2E}" dt="2023-02-15T08:41:36.909" v="1586"/>
          <ac:grpSpMkLst>
            <pc:docMk/>
            <pc:sldMk cId="3762296520" sldId="264"/>
            <ac:grpSpMk id="13" creationId="{640AB55B-9C9B-4536-AFDC-1B0BBC35CCD6}"/>
          </ac:grpSpMkLst>
        </pc:grpChg>
        <pc:grpChg chg="add">
          <ac:chgData name="" userId="2fa8a2cb77b4bc5a" providerId="LiveId" clId="{1A9C8F33-3018-4DB0-9D2E-413336EE8F2E}" dt="2023-02-15T08:41:41.032" v="1587"/>
          <ac:grpSpMkLst>
            <pc:docMk/>
            <pc:sldMk cId="3762296520" sldId="264"/>
            <ac:grpSpMk id="16" creationId="{420ED173-7717-46BB-9EAE-AA0C371E0CA3}"/>
          </ac:grpSpMkLst>
        </pc:grpChg>
        <pc:grpChg chg="add">
          <ac:chgData name="" userId="2fa8a2cb77b4bc5a" providerId="LiveId" clId="{1A9C8F33-3018-4DB0-9D2E-413336EE8F2E}" dt="2023-02-15T08:41:41.032" v="1587"/>
          <ac:grpSpMkLst>
            <pc:docMk/>
            <pc:sldMk cId="3762296520" sldId="264"/>
            <ac:grpSpMk id="23" creationId="{8BEFBCF6-C3DA-4EC8-8B52-8F503AD8E3BD}"/>
          </ac:grpSpMkLst>
        </pc:grpChg>
      </pc:sldChg>
      <pc:sldChg chg="addSp delSp modSp delCm">
        <pc:chgData name="" userId="2fa8a2cb77b4bc5a" providerId="LiveId" clId="{1A9C8F33-3018-4DB0-9D2E-413336EE8F2E}" dt="2023-02-17T17:58:15.553" v="9935" actId="478"/>
        <pc:sldMkLst>
          <pc:docMk/>
          <pc:sldMk cId="4267653015" sldId="265"/>
        </pc:sldMkLst>
        <pc:spChg chg="mod">
          <ac:chgData name="" userId="2fa8a2cb77b4bc5a" providerId="LiveId" clId="{1A9C8F33-3018-4DB0-9D2E-413336EE8F2E}" dt="2023-02-17T08:35:24.897" v="8530" actId="1076"/>
          <ac:spMkLst>
            <pc:docMk/>
            <pc:sldMk cId="4267653015" sldId="265"/>
            <ac:spMk id="2" creationId="{9CA4204A-1F15-4A7F-A36D-0C0847516A9B}"/>
          </ac:spMkLst>
        </pc:spChg>
        <pc:spChg chg="mod">
          <ac:chgData name="" userId="2fa8a2cb77b4bc5a" providerId="LiveId" clId="{1A9C8F33-3018-4DB0-9D2E-413336EE8F2E}" dt="2023-02-17T17:58:01.642" v="9933" actId="20577"/>
          <ac:spMkLst>
            <pc:docMk/>
            <pc:sldMk cId="4267653015" sldId="265"/>
            <ac:spMk id="3" creationId="{2E35DD51-55FB-4303-B1E7-B1E577C997AE}"/>
          </ac:spMkLst>
        </pc:spChg>
        <pc:spChg chg="add mod">
          <ac:chgData name="" userId="2fa8a2cb77b4bc5a" providerId="LiveId" clId="{1A9C8F33-3018-4DB0-9D2E-413336EE8F2E}" dt="2023-02-17T08:34:24.851" v="8445" actId="1076"/>
          <ac:spMkLst>
            <pc:docMk/>
            <pc:sldMk cId="4267653015" sldId="265"/>
            <ac:spMk id="20" creationId="{D39094D0-857A-4C9F-A94D-2A65142DBA4C}"/>
          </ac:spMkLst>
        </pc:spChg>
        <pc:spChg chg="add mod">
          <ac:chgData name="" userId="2fa8a2cb77b4bc5a" providerId="LiveId" clId="{1A9C8F33-3018-4DB0-9D2E-413336EE8F2E}" dt="2023-02-17T08:36:13.269" v="8615" actId="20577"/>
          <ac:spMkLst>
            <pc:docMk/>
            <pc:sldMk cId="4267653015" sldId="265"/>
            <ac:spMk id="21" creationId="{52F17653-9947-4FAE-8F09-8BCDDB1D1089}"/>
          </ac:spMkLst>
        </pc:spChg>
        <pc:spChg chg="add mod">
          <ac:chgData name="" userId="2fa8a2cb77b4bc5a" providerId="LiveId" clId="{1A9C8F33-3018-4DB0-9D2E-413336EE8F2E}" dt="2023-02-17T08:36:06.798" v="8600" actId="1076"/>
          <ac:spMkLst>
            <pc:docMk/>
            <pc:sldMk cId="4267653015" sldId="265"/>
            <ac:spMk id="22" creationId="{267F19A7-F149-4AD8-A580-E6CBB59B5B7F}"/>
          </ac:spMkLst>
        </pc:spChg>
        <pc:spChg chg="add mod">
          <ac:chgData name="" userId="2fa8a2cb77b4bc5a" providerId="LiveId" clId="{1A9C8F33-3018-4DB0-9D2E-413336EE8F2E}" dt="2023-02-17T08:36:30.632" v="8649" actId="14100"/>
          <ac:spMkLst>
            <pc:docMk/>
            <pc:sldMk cId="4267653015" sldId="265"/>
            <ac:spMk id="24" creationId="{BD44CECD-13A3-4500-BC57-33133DB907F1}"/>
          </ac:spMkLst>
        </pc:spChg>
        <pc:spChg chg="del mod topLvl">
          <ac:chgData name="" userId="2fa8a2cb77b4bc5a" providerId="LiveId" clId="{1A9C8F33-3018-4DB0-9D2E-413336EE8F2E}" dt="2023-02-15T09:00:15.386" v="1927" actId="478"/>
          <ac:spMkLst>
            <pc:docMk/>
            <pc:sldMk cId="4267653015" sldId="265"/>
            <ac:spMk id="29" creationId="{21E11662-EFBB-488F-A24F-BED0B14B27C5}"/>
          </ac:spMkLst>
        </pc:spChg>
        <pc:spChg chg="del mod topLvl">
          <ac:chgData name="" userId="2fa8a2cb77b4bc5a" providerId="LiveId" clId="{1A9C8F33-3018-4DB0-9D2E-413336EE8F2E}" dt="2023-02-15T09:00:16.580" v="1928" actId="478"/>
          <ac:spMkLst>
            <pc:docMk/>
            <pc:sldMk cId="4267653015" sldId="265"/>
            <ac:spMk id="30" creationId="{92453734-4293-4042-AEF1-311A2E7EFCB9}"/>
          </ac:spMkLst>
        </pc:spChg>
        <pc:spChg chg="del">
          <ac:chgData name="" userId="2fa8a2cb77b4bc5a" providerId="LiveId" clId="{1A9C8F33-3018-4DB0-9D2E-413336EE8F2E}" dt="2023-02-15T08:59:54.779" v="1917"/>
          <ac:spMkLst>
            <pc:docMk/>
            <pc:sldMk cId="4267653015" sldId="265"/>
            <ac:spMk id="32" creationId="{EAFA0D12-5A59-45BB-AA5B-0407287EFFE6}"/>
          </ac:spMkLst>
        </pc:spChg>
        <pc:spChg chg="del">
          <ac:chgData name="" userId="2fa8a2cb77b4bc5a" providerId="LiveId" clId="{1A9C8F33-3018-4DB0-9D2E-413336EE8F2E}" dt="2023-02-15T09:00:12.451" v="1925" actId="478"/>
          <ac:spMkLst>
            <pc:docMk/>
            <pc:sldMk cId="4267653015" sldId="265"/>
            <ac:spMk id="39" creationId="{01145242-C662-41D7-8984-198EC707BE04}"/>
          </ac:spMkLst>
        </pc:spChg>
        <pc:spChg chg="del">
          <ac:chgData name="" userId="2fa8a2cb77b4bc5a" providerId="LiveId" clId="{1A9C8F33-3018-4DB0-9D2E-413336EE8F2E}" dt="2023-02-15T09:00:14.162" v="1926" actId="478"/>
          <ac:spMkLst>
            <pc:docMk/>
            <pc:sldMk cId="4267653015" sldId="265"/>
            <ac:spMk id="40" creationId="{22B47481-C07D-41E0-9218-8EA8EEC02170}"/>
          </ac:spMkLst>
        </pc:spChg>
        <pc:spChg chg="del topLvl">
          <ac:chgData name="" userId="2fa8a2cb77b4bc5a" providerId="LiveId" clId="{1A9C8F33-3018-4DB0-9D2E-413336EE8F2E}" dt="2023-02-15T09:00:47.750" v="1956" actId="478"/>
          <ac:spMkLst>
            <pc:docMk/>
            <pc:sldMk cId="4267653015" sldId="265"/>
            <ac:spMk id="43" creationId="{4222FAEB-7E0F-4831-B608-225462DBCB4D}"/>
          </ac:spMkLst>
        </pc:spChg>
        <pc:spChg chg="del mod topLvl">
          <ac:chgData name="" userId="2fa8a2cb77b4bc5a" providerId="LiveId" clId="{1A9C8F33-3018-4DB0-9D2E-413336EE8F2E}" dt="2023-02-17T17:58:15.553" v="9935" actId="478"/>
          <ac:spMkLst>
            <pc:docMk/>
            <pc:sldMk cId="4267653015" sldId="265"/>
            <ac:spMk id="44" creationId="{A5A5DF1D-489E-4526-87B3-1C539E8A6B51}"/>
          </ac:spMkLst>
        </pc:spChg>
        <pc:spChg chg="del">
          <ac:chgData name="" userId="2fa8a2cb77b4bc5a" providerId="LiveId" clId="{1A9C8F33-3018-4DB0-9D2E-413336EE8F2E}" dt="2023-02-15T09:00:10.740" v="1924" actId="478"/>
          <ac:spMkLst>
            <pc:docMk/>
            <pc:sldMk cId="4267653015" sldId="265"/>
            <ac:spMk id="45" creationId="{503D40C8-38A8-476D-BDE0-57400AE6262E}"/>
          </ac:spMkLst>
        </pc:spChg>
        <pc:spChg chg="del">
          <ac:chgData name="" userId="2fa8a2cb77b4bc5a" providerId="LiveId" clId="{1A9C8F33-3018-4DB0-9D2E-413336EE8F2E}" dt="2023-02-15T09:00:07.050" v="1921" actId="478"/>
          <ac:spMkLst>
            <pc:docMk/>
            <pc:sldMk cId="4267653015" sldId="265"/>
            <ac:spMk id="46" creationId="{54BC62F5-2F74-4C7A-BEA6-140F6A971687}"/>
          </ac:spMkLst>
        </pc:spChg>
        <pc:spChg chg="add mod">
          <ac:chgData name="" userId="2fa8a2cb77b4bc5a" providerId="LiveId" clId="{1A9C8F33-3018-4DB0-9D2E-413336EE8F2E}" dt="2023-02-15T09:03:47.029" v="2068" actId="164"/>
          <ac:spMkLst>
            <pc:docMk/>
            <pc:sldMk cId="4267653015" sldId="265"/>
            <ac:spMk id="51" creationId="{A9E9E19E-3E92-4224-8DC1-045732FA0B51}"/>
          </ac:spMkLst>
        </pc:spChg>
        <pc:grpChg chg="add del">
          <ac:chgData name="" userId="2fa8a2cb77b4bc5a" providerId="LiveId" clId="{1A9C8F33-3018-4DB0-9D2E-413336EE8F2E}" dt="2023-02-15T08:58:51.121" v="1767"/>
          <ac:grpSpMkLst>
            <pc:docMk/>
            <pc:sldMk cId="4267653015" sldId="265"/>
            <ac:grpSpMk id="7" creationId="{5732E427-0AE8-4909-90AB-BE62B56A1831}"/>
          </ac:grpSpMkLst>
        </pc:grpChg>
        <pc:grpChg chg="add mod">
          <ac:chgData name="" userId="2fa8a2cb77b4bc5a" providerId="LiveId" clId="{1A9C8F33-3018-4DB0-9D2E-413336EE8F2E}" dt="2023-02-17T08:36:22.944" v="8618" actId="14100"/>
          <ac:grpSpMkLst>
            <pc:docMk/>
            <pc:sldMk cId="4267653015" sldId="265"/>
            <ac:grpSpMk id="14" creationId="{18887A2E-BC0C-4B15-9F3F-4D4255DD0EC7}"/>
          </ac:grpSpMkLst>
        </pc:grpChg>
        <pc:grpChg chg="add del mod">
          <ac:chgData name="" userId="2fa8a2cb77b4bc5a" providerId="LiveId" clId="{1A9C8F33-3018-4DB0-9D2E-413336EE8F2E}" dt="2023-02-15T09:00:03.935" v="1920" actId="165"/>
          <ac:grpSpMkLst>
            <pc:docMk/>
            <pc:sldMk cId="4267653015" sldId="265"/>
            <ac:grpSpMk id="27" creationId="{748DC7BF-F6A2-4E11-9690-E937B9EEA2E1}"/>
          </ac:grpSpMkLst>
        </pc:grpChg>
        <pc:grpChg chg="add del mod topLvl">
          <ac:chgData name="" userId="2fa8a2cb77b4bc5a" providerId="LiveId" clId="{1A9C8F33-3018-4DB0-9D2E-413336EE8F2E}" dt="2023-02-15T09:00:47.750" v="1956" actId="478"/>
          <ac:grpSpMkLst>
            <pc:docMk/>
            <pc:sldMk cId="4267653015" sldId="265"/>
            <ac:grpSpMk id="28" creationId="{D00E6912-DBE4-48E5-B9FA-99EFA19277BA}"/>
          </ac:grpSpMkLst>
        </pc:grpChg>
        <pc:grpChg chg="del mod topLvl">
          <ac:chgData name="" userId="2fa8a2cb77b4bc5a" providerId="LiveId" clId="{1A9C8F33-3018-4DB0-9D2E-413336EE8F2E}" dt="2023-02-15T09:01:18.725" v="1970"/>
          <ac:grpSpMkLst>
            <pc:docMk/>
            <pc:sldMk cId="4267653015" sldId="265"/>
            <ac:grpSpMk id="31" creationId="{F5BDB5E6-6FD4-45AF-A13D-E8B271F6E9C3}"/>
          </ac:grpSpMkLst>
        </pc:grpChg>
        <pc:grpChg chg="del mod">
          <ac:chgData name="" userId="2fa8a2cb77b4bc5a" providerId="LiveId" clId="{1A9C8F33-3018-4DB0-9D2E-413336EE8F2E}" dt="2023-02-15T09:00:07.050" v="1921" actId="478"/>
          <ac:grpSpMkLst>
            <pc:docMk/>
            <pc:sldMk cId="4267653015" sldId="265"/>
            <ac:grpSpMk id="38" creationId="{3294851B-0C96-4A6A-B975-2F1B03A25A65}"/>
          </ac:grpSpMkLst>
        </pc:grpChg>
        <pc:grpChg chg="add del mod">
          <ac:chgData name="" userId="2fa8a2cb77b4bc5a" providerId="LiveId" clId="{1A9C8F33-3018-4DB0-9D2E-413336EE8F2E}" dt="2023-02-17T06:12:03.036" v="6236" actId="478"/>
          <ac:grpSpMkLst>
            <pc:docMk/>
            <pc:sldMk cId="4267653015" sldId="265"/>
            <ac:grpSpMk id="52" creationId="{DE0057D9-CCE3-42B2-8290-95D894D9FBAE}"/>
          </ac:grpSpMkLst>
        </pc:grpChg>
        <pc:picChg chg="add del mod">
          <ac:chgData name="" userId="2fa8a2cb77b4bc5a" providerId="LiveId" clId="{1A9C8F33-3018-4DB0-9D2E-413336EE8F2E}" dt="2023-02-17T06:11:30.793" v="6228" actId="478"/>
          <ac:picMkLst>
            <pc:docMk/>
            <pc:sldMk cId="4267653015" sldId="265"/>
            <ac:picMk id="8" creationId="{CEA871CF-FEBE-4D99-B85B-F34984B80F08}"/>
          </ac:picMkLst>
        </pc:picChg>
        <pc:picChg chg="add del mod">
          <ac:chgData name="" userId="2fa8a2cb77b4bc5a" providerId="LiveId" clId="{1A9C8F33-3018-4DB0-9D2E-413336EE8F2E}" dt="2023-02-17T06:11:52.841" v="6233" actId="478"/>
          <ac:picMkLst>
            <pc:docMk/>
            <pc:sldMk cId="4267653015" sldId="265"/>
            <ac:picMk id="10" creationId="{97C291EF-9577-49BD-A3F7-E65998972788}"/>
          </ac:picMkLst>
        </pc:picChg>
        <pc:picChg chg="add mod">
          <ac:chgData name="" userId="2fa8a2cb77b4bc5a" providerId="LiveId" clId="{1A9C8F33-3018-4DB0-9D2E-413336EE8F2E}" dt="2023-02-17T08:36:34.398" v="8651" actId="1076"/>
          <ac:picMkLst>
            <pc:docMk/>
            <pc:sldMk cId="4267653015" sldId="265"/>
            <ac:picMk id="12" creationId="{AAD98D11-1CE8-4B80-A6CC-38DD4B86BA1E}"/>
          </ac:picMkLst>
        </pc:picChg>
        <pc:picChg chg="add mod">
          <ac:chgData name="" userId="2fa8a2cb77b4bc5a" providerId="LiveId" clId="{1A9C8F33-3018-4DB0-9D2E-413336EE8F2E}" dt="2023-02-16T05:26:43.727" v="5926" actId="1076"/>
          <ac:picMkLst>
            <pc:docMk/>
            <pc:sldMk cId="4267653015" sldId="265"/>
            <ac:picMk id="13" creationId="{4D37CE31-A007-461B-984A-6BF248CB4AE0}"/>
          </ac:picMkLst>
        </pc:picChg>
        <pc:picChg chg="del">
          <ac:chgData name="" userId="2fa8a2cb77b4bc5a" providerId="LiveId" clId="{1A9C8F33-3018-4DB0-9D2E-413336EE8F2E}" dt="2023-02-15T09:00:27.063" v="1934" actId="478"/>
          <ac:picMkLst>
            <pc:docMk/>
            <pc:sldMk cId="4267653015" sldId="265"/>
            <ac:picMk id="41" creationId="{CCC96CD6-6D37-4444-99D4-ED8E98D81AC6}"/>
          </ac:picMkLst>
        </pc:picChg>
        <pc:picChg chg="del">
          <ac:chgData name="" userId="2fa8a2cb77b4bc5a" providerId="LiveId" clId="{1A9C8F33-3018-4DB0-9D2E-413336EE8F2E}" dt="2023-02-15T09:00:23.725" v="1931" actId="478"/>
          <ac:picMkLst>
            <pc:docMk/>
            <pc:sldMk cId="4267653015" sldId="265"/>
            <ac:picMk id="42" creationId="{66A94645-8CCC-4B66-A537-9FE6C0931586}"/>
          </ac:picMkLst>
        </pc:picChg>
        <pc:picChg chg="add del">
          <ac:chgData name="" userId="2fa8a2cb77b4bc5a" providerId="LiveId" clId="{1A9C8F33-3018-4DB0-9D2E-413336EE8F2E}" dt="2023-02-15T08:59:49.039" v="1916"/>
          <ac:picMkLst>
            <pc:docMk/>
            <pc:sldMk cId="4267653015" sldId="265"/>
            <ac:picMk id="47" creationId="{0B6D74A2-AB3A-4A2B-B91C-6F60C972921C}"/>
          </ac:picMkLst>
        </pc:picChg>
        <pc:picChg chg="add mod">
          <ac:chgData name="" userId="2fa8a2cb77b4bc5a" providerId="LiveId" clId="{1A9C8F33-3018-4DB0-9D2E-413336EE8F2E}" dt="2023-02-17T08:35:49.308" v="8544" actId="1076"/>
          <ac:picMkLst>
            <pc:docMk/>
            <pc:sldMk cId="4267653015" sldId="265"/>
            <ac:picMk id="48" creationId="{137FF1B2-C3AD-49A7-B7B7-D70F98B96466}"/>
          </ac:picMkLst>
        </pc:picChg>
        <pc:picChg chg="add mod">
          <ac:chgData name="" userId="2fa8a2cb77b4bc5a" providerId="LiveId" clId="{1A9C8F33-3018-4DB0-9D2E-413336EE8F2E}" dt="2023-02-17T08:36:04.220" v="8599" actId="14100"/>
          <ac:picMkLst>
            <pc:docMk/>
            <pc:sldMk cId="4267653015" sldId="265"/>
            <ac:picMk id="49" creationId="{85800A91-A6CF-4E88-9FAC-DB73A75C0144}"/>
          </ac:picMkLst>
        </pc:picChg>
        <pc:picChg chg="add mod">
          <ac:chgData name="" userId="2fa8a2cb77b4bc5a" providerId="LiveId" clId="{1A9C8F33-3018-4DB0-9D2E-413336EE8F2E}" dt="2023-02-15T09:03:47.029" v="2068" actId="164"/>
          <ac:picMkLst>
            <pc:docMk/>
            <pc:sldMk cId="4267653015" sldId="265"/>
            <ac:picMk id="50" creationId="{EFF0C54A-9B0B-4802-B1A2-B7A889D8EBFC}"/>
          </ac:picMkLst>
        </pc:picChg>
      </pc:sldChg>
      <pc:sldChg chg="modSp">
        <pc:chgData name="" userId="2fa8a2cb77b4bc5a" providerId="LiveId" clId="{1A9C8F33-3018-4DB0-9D2E-413336EE8F2E}" dt="2023-02-17T08:53:01.852" v="9122" actId="947"/>
        <pc:sldMkLst>
          <pc:docMk/>
          <pc:sldMk cId="1191249251" sldId="266"/>
        </pc:sldMkLst>
        <pc:spChg chg="mod">
          <ac:chgData name="" userId="2fa8a2cb77b4bc5a" providerId="LiveId" clId="{1A9C8F33-3018-4DB0-9D2E-413336EE8F2E}" dt="2023-02-16T03:20:17.059" v="4675" actId="27636"/>
          <ac:spMkLst>
            <pc:docMk/>
            <pc:sldMk cId="1191249251" sldId="266"/>
            <ac:spMk id="2" creationId="{F212846E-83D0-4E66-965C-78A40849F8C5}"/>
          </ac:spMkLst>
        </pc:spChg>
        <pc:spChg chg="mod">
          <ac:chgData name="" userId="2fa8a2cb77b4bc5a" providerId="LiveId" clId="{1A9C8F33-3018-4DB0-9D2E-413336EE8F2E}" dt="2023-02-17T08:53:01.852" v="9122" actId="947"/>
          <ac:spMkLst>
            <pc:docMk/>
            <pc:sldMk cId="1191249251" sldId="266"/>
            <ac:spMk id="3" creationId="{A69B189A-0198-48CD-92C6-0B72B84E1B0E}"/>
          </ac:spMkLst>
        </pc:spChg>
      </pc:sldChg>
      <pc:sldChg chg="addSp delSp modSp delCm">
        <pc:chgData name="" userId="2fa8a2cb77b4bc5a" providerId="LiveId" clId="{1A9C8F33-3018-4DB0-9D2E-413336EE8F2E}" dt="2023-02-17T17:53:23.574" v="9571" actId="20577"/>
        <pc:sldMkLst>
          <pc:docMk/>
          <pc:sldMk cId="121281673" sldId="267"/>
        </pc:sldMkLst>
        <pc:spChg chg="mod">
          <ac:chgData name="" userId="2fa8a2cb77b4bc5a" providerId="LiveId" clId="{1A9C8F33-3018-4DB0-9D2E-413336EE8F2E}" dt="2023-02-16T03:10:28.493" v="4411" actId="27636"/>
          <ac:spMkLst>
            <pc:docMk/>
            <pc:sldMk cId="121281673" sldId="267"/>
            <ac:spMk id="2" creationId="{A33B8C4F-2D61-40FE-A839-48A27176E0DA}"/>
          </ac:spMkLst>
        </pc:spChg>
        <pc:spChg chg="mod">
          <ac:chgData name="" userId="2fa8a2cb77b4bc5a" providerId="LiveId" clId="{1A9C8F33-3018-4DB0-9D2E-413336EE8F2E}" dt="2023-02-17T17:53:23.574" v="9571" actId="20577"/>
          <ac:spMkLst>
            <pc:docMk/>
            <pc:sldMk cId="121281673" sldId="267"/>
            <ac:spMk id="3" creationId="{95000AF1-3124-494A-A203-EA927F029182}"/>
          </ac:spMkLst>
        </pc:spChg>
        <pc:spChg chg="add del mod">
          <ac:chgData name="" userId="2fa8a2cb77b4bc5a" providerId="LiveId" clId="{1A9C8F33-3018-4DB0-9D2E-413336EE8F2E}" dt="2023-02-15T08:09:39.045" v="1114" actId="478"/>
          <ac:spMkLst>
            <pc:docMk/>
            <pc:sldMk cId="121281673" sldId="267"/>
            <ac:spMk id="8" creationId="{6D61F3EB-7822-441D-83D5-6EF8298626C7}"/>
          </ac:spMkLst>
        </pc:spChg>
        <pc:spChg chg="add mod">
          <ac:chgData name="" userId="2fa8a2cb77b4bc5a" providerId="LiveId" clId="{1A9C8F33-3018-4DB0-9D2E-413336EE8F2E}" dt="2023-02-17T07:01:56.966" v="6874" actId="1076"/>
          <ac:spMkLst>
            <pc:docMk/>
            <pc:sldMk cId="121281673" sldId="267"/>
            <ac:spMk id="15" creationId="{788188BB-C4B6-4322-974A-291B4707A60E}"/>
          </ac:spMkLst>
        </pc:spChg>
        <pc:spChg chg="add mod">
          <ac:chgData name="" userId="2fa8a2cb77b4bc5a" providerId="LiveId" clId="{1A9C8F33-3018-4DB0-9D2E-413336EE8F2E}" dt="2023-02-17T07:11:20.596" v="7184" actId="1076"/>
          <ac:spMkLst>
            <pc:docMk/>
            <pc:sldMk cId="121281673" sldId="267"/>
            <ac:spMk id="17" creationId="{76DE1E05-809E-4852-803D-57EB8BB2760C}"/>
          </ac:spMkLst>
        </pc:spChg>
        <pc:spChg chg="add mod">
          <ac:chgData name="" userId="2fa8a2cb77b4bc5a" providerId="LiveId" clId="{1A9C8F33-3018-4DB0-9D2E-413336EE8F2E}" dt="2023-02-17T07:07:34.790" v="7036" actId="1076"/>
          <ac:spMkLst>
            <pc:docMk/>
            <pc:sldMk cId="121281673" sldId="267"/>
            <ac:spMk id="21" creationId="{F358FB91-974C-4A5A-9AF5-495C1E0343E1}"/>
          </ac:spMkLst>
        </pc:spChg>
        <pc:grpChg chg="add mod">
          <ac:chgData name="" userId="2fa8a2cb77b4bc5a" providerId="LiveId" clId="{1A9C8F33-3018-4DB0-9D2E-413336EE8F2E}" dt="2023-02-17T07:05:36.373" v="6999" actId="14100"/>
          <ac:grpSpMkLst>
            <pc:docMk/>
            <pc:sldMk cId="121281673" sldId="267"/>
            <ac:grpSpMk id="8" creationId="{02E67CDC-D321-4EBF-BD0E-6134254553B6}"/>
          </ac:grpSpMkLst>
        </pc:grpChg>
        <pc:grpChg chg="add del mod">
          <ac:chgData name="" userId="2fa8a2cb77b4bc5a" providerId="LiveId" clId="{1A9C8F33-3018-4DB0-9D2E-413336EE8F2E}" dt="2023-02-16T03:26:28.959" v="4928" actId="478"/>
          <ac:grpSpMkLst>
            <pc:docMk/>
            <pc:sldMk cId="121281673" sldId="267"/>
            <ac:grpSpMk id="10" creationId="{78FE9C4C-2ADB-488F-B501-9BBBDCD74928}"/>
          </ac:grpSpMkLst>
        </pc:grpChg>
        <pc:grpChg chg="add del mod">
          <ac:chgData name="" userId="2fa8a2cb77b4bc5a" providerId="LiveId" clId="{1A9C8F33-3018-4DB0-9D2E-413336EE8F2E}" dt="2023-02-17T07:04:44.971" v="6988" actId="478"/>
          <ac:grpSpMkLst>
            <pc:docMk/>
            <pc:sldMk cId="121281673" sldId="267"/>
            <ac:grpSpMk id="18" creationId="{92E52689-511F-4CFC-BF96-9E409F23BF85}"/>
          </ac:grpSpMkLst>
        </pc:grpChg>
        <pc:grpChg chg="add mod">
          <ac:chgData name="" userId="2fa8a2cb77b4bc5a" providerId="LiveId" clId="{1A9C8F33-3018-4DB0-9D2E-413336EE8F2E}" dt="2023-02-17T07:05:38.451" v="7000" actId="1076"/>
          <ac:grpSpMkLst>
            <pc:docMk/>
            <pc:sldMk cId="121281673" sldId="267"/>
            <ac:grpSpMk id="20" creationId="{CA223F09-1F3A-4320-812B-923AA5965A9E}"/>
          </ac:grpSpMkLst>
        </pc:grpChg>
        <pc:picChg chg="add del mod">
          <ac:chgData name="" userId="2fa8a2cb77b4bc5a" providerId="LiveId" clId="{1A9C8F33-3018-4DB0-9D2E-413336EE8F2E}" dt="2023-02-17T07:04:44.971" v="6988" actId="478"/>
          <ac:picMkLst>
            <pc:docMk/>
            <pc:sldMk cId="121281673" sldId="267"/>
            <ac:picMk id="7" creationId="{4B6FD53B-E230-444D-96BC-95A72EB828D7}"/>
          </ac:picMkLst>
        </pc:picChg>
        <pc:picChg chg="add del mod">
          <ac:chgData name="" userId="2fa8a2cb77b4bc5a" providerId="LiveId" clId="{1A9C8F33-3018-4DB0-9D2E-413336EE8F2E}" dt="2023-02-15T07:58:05.542" v="302"/>
          <ac:picMkLst>
            <pc:docMk/>
            <pc:sldMk cId="121281673" sldId="267"/>
            <ac:picMk id="7" creationId="{8AC89BDC-E619-43DF-AC93-89CA0FD5FD28}"/>
          </ac:picMkLst>
        </pc:picChg>
        <pc:picChg chg="add mod">
          <ac:chgData name="" userId="2fa8a2cb77b4bc5a" providerId="LiveId" clId="{1A9C8F33-3018-4DB0-9D2E-413336EE8F2E}" dt="2023-02-17T07:03:49.347" v="6983" actId="14100"/>
          <ac:picMkLst>
            <pc:docMk/>
            <pc:sldMk cId="121281673" sldId="267"/>
            <ac:picMk id="9" creationId="{DDFA09B4-2851-43CC-9957-75212F4287A9}"/>
          </ac:picMkLst>
        </pc:picChg>
        <pc:picChg chg="add del">
          <ac:chgData name="" userId="2fa8a2cb77b4bc5a" providerId="LiveId" clId="{1A9C8F33-3018-4DB0-9D2E-413336EE8F2E}" dt="2023-02-15T08:07:00.541" v="1093"/>
          <ac:picMkLst>
            <pc:docMk/>
            <pc:sldMk cId="121281673" sldId="267"/>
            <ac:picMk id="15" creationId="{064976ED-2B09-4F0C-9E69-D42E9821E448}"/>
          </ac:picMkLst>
        </pc:picChg>
        <pc:picChg chg="add mod">
          <ac:chgData name="" userId="2fa8a2cb77b4bc5a" providerId="LiveId" clId="{1A9C8F33-3018-4DB0-9D2E-413336EE8F2E}" dt="2023-02-17T07:01:46.007" v="6868" actId="1076"/>
          <ac:picMkLst>
            <pc:docMk/>
            <pc:sldMk cId="121281673" sldId="267"/>
            <ac:picMk id="16" creationId="{40C199B9-DB18-44F4-9B48-3B82F249E013}"/>
          </ac:picMkLst>
        </pc:picChg>
        <pc:picChg chg="add mod">
          <ac:chgData name="" userId="2fa8a2cb77b4bc5a" providerId="LiveId" clId="{1A9C8F33-3018-4DB0-9D2E-413336EE8F2E}" dt="2023-02-17T07:04:51.049" v="6990" actId="1076"/>
          <ac:picMkLst>
            <pc:docMk/>
            <pc:sldMk cId="121281673" sldId="267"/>
            <ac:picMk id="19" creationId="{A2644CD3-7D4C-4587-835F-4AF7CCF825B1}"/>
          </ac:picMkLst>
        </pc:picChg>
      </pc:sldChg>
      <pc:sldChg chg="addSp delSp modSp">
        <pc:chgData name="" userId="2fa8a2cb77b4bc5a" providerId="LiveId" clId="{1A9C8F33-3018-4DB0-9D2E-413336EE8F2E}" dt="2023-02-17T17:53:33.407" v="9575" actId="20577"/>
        <pc:sldMkLst>
          <pc:docMk/>
          <pc:sldMk cId="1387533619" sldId="268"/>
        </pc:sldMkLst>
        <pc:spChg chg="mod">
          <ac:chgData name="" userId="2fa8a2cb77b4bc5a" providerId="LiveId" clId="{1A9C8F33-3018-4DB0-9D2E-413336EE8F2E}" dt="2023-02-16T03:11:21.941" v="4434" actId="27636"/>
          <ac:spMkLst>
            <pc:docMk/>
            <pc:sldMk cId="1387533619" sldId="268"/>
            <ac:spMk id="2" creationId="{BFFDF7FD-D624-47C2-9564-C23DC75D4384}"/>
          </ac:spMkLst>
        </pc:spChg>
        <pc:spChg chg="mod">
          <ac:chgData name="" userId="2fa8a2cb77b4bc5a" providerId="LiveId" clId="{1A9C8F33-3018-4DB0-9D2E-413336EE8F2E}" dt="2023-02-17T17:53:33.407" v="9575" actId="20577"/>
          <ac:spMkLst>
            <pc:docMk/>
            <pc:sldMk cId="1387533619" sldId="268"/>
            <ac:spMk id="3" creationId="{EDF78171-1019-4FFA-BCAF-F3D5111E9712}"/>
          </ac:spMkLst>
        </pc:spChg>
        <pc:spChg chg="add mod">
          <ac:chgData name="" userId="2fa8a2cb77b4bc5a" providerId="LiveId" clId="{1A9C8F33-3018-4DB0-9D2E-413336EE8F2E}" dt="2023-02-16T03:28:50.321" v="5128" actId="1076"/>
          <ac:spMkLst>
            <pc:docMk/>
            <pc:sldMk cId="1387533619" sldId="268"/>
            <ac:spMk id="10" creationId="{12BF655F-3F75-4EAC-9CBB-87F00069B426}"/>
          </ac:spMkLst>
        </pc:spChg>
        <pc:spChg chg="add mod">
          <ac:chgData name="" userId="2fa8a2cb77b4bc5a" providerId="LiveId" clId="{1A9C8F33-3018-4DB0-9D2E-413336EE8F2E}" dt="2023-02-16T03:29:06.136" v="5161" actId="1076"/>
          <ac:spMkLst>
            <pc:docMk/>
            <pc:sldMk cId="1387533619" sldId="268"/>
            <ac:spMk id="11" creationId="{D0CF3464-C04B-4227-937C-B40119F8622B}"/>
          </ac:spMkLst>
        </pc:spChg>
        <pc:picChg chg="add del mod">
          <ac:chgData name="" userId="2fa8a2cb77b4bc5a" providerId="LiveId" clId="{1A9C8F33-3018-4DB0-9D2E-413336EE8F2E}" dt="2023-02-15T08:00:37.975" v="827"/>
          <ac:picMkLst>
            <pc:docMk/>
            <pc:sldMk cId="1387533619" sldId="268"/>
            <ac:picMk id="7" creationId="{BD0D67FB-605C-489B-AF34-3ED540BF03E5}"/>
          </ac:picMkLst>
        </pc:picChg>
        <pc:picChg chg="add mod">
          <ac:chgData name="" userId="2fa8a2cb77b4bc5a" providerId="LiveId" clId="{1A9C8F33-3018-4DB0-9D2E-413336EE8F2E}" dt="2023-02-15T08:01:05.059" v="834" actId="1076"/>
          <ac:picMkLst>
            <pc:docMk/>
            <pc:sldMk cId="1387533619" sldId="268"/>
            <ac:picMk id="8" creationId="{24B8932F-4290-4026-B2C9-9DDD2EB793B3}"/>
          </ac:picMkLst>
        </pc:picChg>
        <pc:picChg chg="add mod">
          <ac:chgData name="" userId="2fa8a2cb77b4bc5a" providerId="LiveId" clId="{1A9C8F33-3018-4DB0-9D2E-413336EE8F2E}" dt="2023-02-16T03:11:33.342" v="4439" actId="1076"/>
          <ac:picMkLst>
            <pc:docMk/>
            <pc:sldMk cId="1387533619" sldId="268"/>
            <ac:picMk id="9" creationId="{E6770373-F6D2-442A-A7D3-D69D383CB2ED}"/>
          </ac:picMkLst>
        </pc:picChg>
      </pc:sldChg>
      <pc:sldChg chg="addSp delSp modSp delCm">
        <pc:chgData name="" userId="2fa8a2cb77b4bc5a" providerId="LiveId" clId="{1A9C8F33-3018-4DB0-9D2E-413336EE8F2E}" dt="2023-02-16T03:35:17.410" v="5503"/>
        <pc:sldMkLst>
          <pc:docMk/>
          <pc:sldMk cId="4269835890" sldId="269"/>
        </pc:sldMkLst>
        <pc:spChg chg="mod">
          <ac:chgData name="" userId="2fa8a2cb77b4bc5a" providerId="LiveId" clId="{1A9C8F33-3018-4DB0-9D2E-413336EE8F2E}" dt="2023-02-16T03:12:29.240" v="4464" actId="27636"/>
          <ac:spMkLst>
            <pc:docMk/>
            <pc:sldMk cId="4269835890" sldId="269"/>
            <ac:spMk id="2" creationId="{71D01C75-15C9-4D45-975F-263AC2C61187}"/>
          </ac:spMkLst>
        </pc:spChg>
        <pc:spChg chg="mod">
          <ac:chgData name="" userId="2fa8a2cb77b4bc5a" providerId="LiveId" clId="{1A9C8F33-3018-4DB0-9D2E-413336EE8F2E}" dt="2023-02-16T03:34:33.439" v="5458" actId="20577"/>
          <ac:spMkLst>
            <pc:docMk/>
            <pc:sldMk cId="4269835890" sldId="269"/>
            <ac:spMk id="3" creationId="{C59563BD-F65C-4149-898F-F87FD81CF352}"/>
          </ac:spMkLst>
        </pc:spChg>
        <pc:spChg chg="add mod">
          <ac:chgData name="" userId="2fa8a2cb77b4bc5a" providerId="LiveId" clId="{1A9C8F33-3018-4DB0-9D2E-413336EE8F2E}" dt="2023-02-16T03:31:32.509" v="5361" actId="164"/>
          <ac:spMkLst>
            <pc:docMk/>
            <pc:sldMk cId="4269835890" sldId="269"/>
            <ac:spMk id="7" creationId="{E848A6AE-721A-4659-AC89-D193BE556825}"/>
          </ac:spMkLst>
        </pc:spChg>
        <pc:spChg chg="add del">
          <ac:chgData name="" userId="2fa8a2cb77b4bc5a" providerId="LiveId" clId="{1A9C8F33-3018-4DB0-9D2E-413336EE8F2E}" dt="2023-02-15T08:33:10.420" v="1396" actId="478"/>
          <ac:spMkLst>
            <pc:docMk/>
            <pc:sldMk cId="4269835890" sldId="269"/>
            <ac:spMk id="8" creationId="{7AC34E99-A35F-4D87-A7FA-98ECCC4E6E60}"/>
          </ac:spMkLst>
        </pc:spChg>
        <pc:spChg chg="add del">
          <ac:chgData name="" userId="2fa8a2cb77b4bc5a" providerId="LiveId" clId="{1A9C8F33-3018-4DB0-9D2E-413336EE8F2E}" dt="2023-02-15T08:29:47.652" v="1312" actId="478"/>
          <ac:spMkLst>
            <pc:docMk/>
            <pc:sldMk cId="4269835890" sldId="269"/>
            <ac:spMk id="9" creationId="{20A3E18A-0BA5-4E97-B3A1-2B388C80098A}"/>
          </ac:spMkLst>
        </pc:spChg>
        <pc:spChg chg="add del">
          <ac:chgData name="" userId="2fa8a2cb77b4bc5a" providerId="LiveId" clId="{1A9C8F33-3018-4DB0-9D2E-413336EE8F2E}" dt="2023-02-15T08:29:47.652" v="1312" actId="478"/>
          <ac:spMkLst>
            <pc:docMk/>
            <pc:sldMk cId="4269835890" sldId="269"/>
            <ac:spMk id="13" creationId="{05D2D88D-1D71-4DD6-9B5C-40DF83638141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14" creationId="{C2A26671-E0EC-48D3-BF53-5BE5F48A403A}"/>
          </ac:spMkLst>
        </pc:spChg>
        <pc:spChg chg="add mod">
          <ac:chgData name="" userId="2fa8a2cb77b4bc5a" providerId="LiveId" clId="{1A9C8F33-3018-4DB0-9D2E-413336EE8F2E}" dt="2023-02-16T03:35:07.491" v="5494" actId="1076"/>
          <ac:spMkLst>
            <pc:docMk/>
            <pc:sldMk cId="4269835890" sldId="269"/>
            <ac:spMk id="15" creationId="{C56E9973-3D38-454C-9DA0-1DF372B70177}"/>
          </ac:spMkLst>
        </pc:spChg>
        <pc:spChg chg="add del">
          <ac:chgData name="" userId="2fa8a2cb77b4bc5a" providerId="LiveId" clId="{1A9C8F33-3018-4DB0-9D2E-413336EE8F2E}" dt="2023-02-15T08:29:45.809" v="1311" actId="478"/>
          <ac:spMkLst>
            <pc:docMk/>
            <pc:sldMk cId="4269835890" sldId="269"/>
            <ac:spMk id="15" creationId="{EDB13342-58D2-4FB7-88E7-9E04884E25A5}"/>
          </ac:spMkLst>
        </pc:spChg>
        <pc:spChg chg="add del">
          <ac:chgData name="" userId="2fa8a2cb77b4bc5a" providerId="LiveId" clId="{1A9C8F33-3018-4DB0-9D2E-413336EE8F2E}" dt="2023-02-15T08:29:47.652" v="1312" actId="478"/>
          <ac:spMkLst>
            <pc:docMk/>
            <pc:sldMk cId="4269835890" sldId="269"/>
            <ac:spMk id="16" creationId="{4EF9693E-95B1-4F86-A2C7-75C8FEDDCAA8}"/>
          </ac:spMkLst>
        </pc:spChg>
        <pc:spChg chg="add mod">
          <ac:chgData name="" userId="2fa8a2cb77b4bc5a" providerId="LiveId" clId="{1A9C8F33-3018-4DB0-9D2E-413336EE8F2E}" dt="2023-02-16T03:35:11.617" v="5500" actId="1076"/>
          <ac:spMkLst>
            <pc:docMk/>
            <pc:sldMk cId="4269835890" sldId="269"/>
            <ac:spMk id="16" creationId="{8CC05232-D576-4F7C-9C08-9C0A88275F8B}"/>
          </ac:spMkLst>
        </pc:spChg>
        <pc:spChg chg="add del">
          <ac:chgData name="" userId="2fa8a2cb77b4bc5a" providerId="LiveId" clId="{1A9C8F33-3018-4DB0-9D2E-413336EE8F2E}" dt="2023-02-15T08:29:47.652" v="1312" actId="478"/>
          <ac:spMkLst>
            <pc:docMk/>
            <pc:sldMk cId="4269835890" sldId="269"/>
            <ac:spMk id="17" creationId="{21A0FBCF-71AF-47DE-9992-AE863473FC64}"/>
          </ac:spMkLst>
        </pc:spChg>
        <pc:spChg chg="add mod">
          <ac:chgData name="" userId="2fa8a2cb77b4bc5a" providerId="LiveId" clId="{1A9C8F33-3018-4DB0-9D2E-413336EE8F2E}" dt="2023-02-16T03:31:32.509" v="5361" actId="164"/>
          <ac:spMkLst>
            <pc:docMk/>
            <pc:sldMk cId="4269835890" sldId="269"/>
            <ac:spMk id="17" creationId="{4BF99E24-D6AD-4627-B5CB-4A238EA563AF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18" creationId="{D12D8DF5-C997-4793-87E7-2C933FB5B63D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19" creationId="{F4269D2D-0E09-4C7D-AB9B-C90533F531B3}"/>
          </ac:spMkLst>
        </pc:spChg>
        <pc:spChg chg="add mod">
          <ac:chgData name="" userId="2fa8a2cb77b4bc5a" providerId="LiveId" clId="{1A9C8F33-3018-4DB0-9D2E-413336EE8F2E}" dt="2023-02-16T03:32:53.273" v="5381" actId="14100"/>
          <ac:spMkLst>
            <pc:docMk/>
            <pc:sldMk cId="4269835890" sldId="269"/>
            <ac:spMk id="20" creationId="{45305F42-B418-4403-9B87-134AC6FD7CB7}"/>
          </ac:spMkLst>
        </pc:spChg>
        <pc:spChg chg="add del">
          <ac:chgData name="" userId="2fa8a2cb77b4bc5a" providerId="LiveId" clId="{1A9C8F33-3018-4DB0-9D2E-413336EE8F2E}" dt="2023-02-15T08:29:47.652" v="1312" actId="478"/>
          <ac:spMkLst>
            <pc:docMk/>
            <pc:sldMk cId="4269835890" sldId="269"/>
            <ac:spMk id="20" creationId="{94586C3D-3A6B-41DF-8F2C-8078689A359A}"/>
          </ac:spMkLst>
        </pc:spChg>
        <pc:spChg chg="add mod">
          <ac:chgData name="" userId="2fa8a2cb77b4bc5a" providerId="LiveId" clId="{1A9C8F33-3018-4DB0-9D2E-413336EE8F2E}" dt="2023-02-16T03:33:47.851" v="5421" actId="164"/>
          <ac:spMkLst>
            <pc:docMk/>
            <pc:sldMk cId="4269835890" sldId="269"/>
            <ac:spMk id="21" creationId="{4102FB40-4A72-4020-9701-8152328FFCD8}"/>
          </ac:spMkLst>
        </pc:spChg>
        <pc:spChg chg="add del">
          <ac:chgData name="" userId="2fa8a2cb77b4bc5a" providerId="LiveId" clId="{1A9C8F33-3018-4DB0-9D2E-413336EE8F2E}" dt="2023-02-16T03:32:56.356" v="5383" actId="478"/>
          <ac:spMkLst>
            <pc:docMk/>
            <pc:sldMk cId="4269835890" sldId="269"/>
            <ac:spMk id="22" creationId="{D07FDE9A-9FE1-46C6-A714-69784DE5D9D7}"/>
          </ac:spMkLst>
        </pc:spChg>
        <pc:spChg chg="add mod">
          <ac:chgData name="" userId="2fa8a2cb77b4bc5a" providerId="LiveId" clId="{1A9C8F33-3018-4DB0-9D2E-413336EE8F2E}" dt="2023-02-16T03:33:47.851" v="5421" actId="164"/>
          <ac:spMkLst>
            <pc:docMk/>
            <pc:sldMk cId="4269835890" sldId="269"/>
            <ac:spMk id="24" creationId="{35CC6AFC-54A7-4964-B0AB-B97BA68A81FA}"/>
          </ac:spMkLst>
        </pc:spChg>
        <pc:spChg chg="add del">
          <ac:chgData name="" userId="2fa8a2cb77b4bc5a" providerId="LiveId" clId="{1A9C8F33-3018-4DB0-9D2E-413336EE8F2E}" dt="2023-02-15T08:33:10.420" v="1396" actId="478"/>
          <ac:spMkLst>
            <pc:docMk/>
            <pc:sldMk cId="4269835890" sldId="269"/>
            <ac:spMk id="24" creationId="{8A0B09BB-CC40-44E4-9D0A-4003E5C149D3}"/>
          </ac:spMkLst>
        </pc:spChg>
        <pc:spChg chg="add del">
          <ac:chgData name="" userId="2fa8a2cb77b4bc5a" providerId="LiveId" clId="{1A9C8F33-3018-4DB0-9D2E-413336EE8F2E}" dt="2023-02-15T08:33:10.420" v="1396" actId="478"/>
          <ac:spMkLst>
            <pc:docMk/>
            <pc:sldMk cId="4269835890" sldId="269"/>
            <ac:spMk id="25" creationId="{3EEDB6C0-A050-4C54-9596-9E6C07D3CD3A}"/>
          </ac:spMkLst>
        </pc:spChg>
        <pc:spChg chg="add mod">
          <ac:chgData name="" userId="2fa8a2cb77b4bc5a" providerId="LiveId" clId="{1A9C8F33-3018-4DB0-9D2E-413336EE8F2E}" dt="2023-02-16T03:33:47.851" v="5421" actId="164"/>
          <ac:spMkLst>
            <pc:docMk/>
            <pc:sldMk cId="4269835890" sldId="269"/>
            <ac:spMk id="25" creationId="{AFDDAE7F-24C5-426F-BC8F-EDD2BC91C6D1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26" creationId="{55B8652B-FEE1-4DA0-8C33-272B494AC002}"/>
          </ac:spMkLst>
        </pc:spChg>
        <pc:spChg chg="add mod">
          <ac:chgData name="" userId="2fa8a2cb77b4bc5a" providerId="LiveId" clId="{1A9C8F33-3018-4DB0-9D2E-413336EE8F2E}" dt="2023-02-16T03:34:01.032" v="5426" actId="164"/>
          <ac:spMkLst>
            <pc:docMk/>
            <pc:sldMk cId="4269835890" sldId="269"/>
            <ac:spMk id="27" creationId="{70FA0FAE-B121-491B-8819-F50EC6569E04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27" creationId="{E46600E9-5F66-45FB-BA31-7FC7A46F601E}"/>
          </ac:spMkLst>
        </pc:spChg>
        <pc:spChg chg="add mod">
          <ac:chgData name="" userId="2fa8a2cb77b4bc5a" providerId="LiveId" clId="{1A9C8F33-3018-4DB0-9D2E-413336EE8F2E}" dt="2023-02-16T03:34:01.032" v="5426" actId="164"/>
          <ac:spMkLst>
            <pc:docMk/>
            <pc:sldMk cId="4269835890" sldId="269"/>
            <ac:spMk id="28" creationId="{A8DA1366-8E8E-499C-BDFF-C7B538E47D3D}"/>
          </ac:spMkLst>
        </pc:spChg>
        <pc:spChg chg="add mod">
          <ac:chgData name="" userId="2fa8a2cb77b4bc5a" providerId="LiveId" clId="{1A9C8F33-3018-4DB0-9D2E-413336EE8F2E}" dt="2023-02-16T03:34:01.032" v="5426" actId="164"/>
          <ac:spMkLst>
            <pc:docMk/>
            <pc:sldMk cId="4269835890" sldId="269"/>
            <ac:spMk id="29" creationId="{BC81EEA8-C116-42E2-8565-0549D41F8A49}"/>
          </ac:spMkLst>
        </pc:spChg>
        <pc:spChg chg="add mod">
          <ac:chgData name="" userId="2fa8a2cb77b4bc5a" providerId="LiveId" clId="{1A9C8F33-3018-4DB0-9D2E-413336EE8F2E}" dt="2023-02-16T03:34:56.677" v="5485" actId="1038"/>
          <ac:spMkLst>
            <pc:docMk/>
            <pc:sldMk cId="4269835890" sldId="269"/>
            <ac:spMk id="30" creationId="{BA5BD053-EE67-4596-A9A2-33898EC16FC3}"/>
          </ac:spMkLst>
        </pc:spChg>
        <pc:spChg chg="add mod">
          <ac:chgData name="" userId="2fa8a2cb77b4bc5a" providerId="LiveId" clId="{1A9C8F33-3018-4DB0-9D2E-413336EE8F2E}" dt="2023-02-16T03:34:52.035" v="5479" actId="1037"/>
          <ac:spMkLst>
            <pc:docMk/>
            <pc:sldMk cId="4269835890" sldId="269"/>
            <ac:spMk id="32" creationId="{A62B5E26-AFE8-452F-BA71-44D768738B5F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34" creationId="{D040C69F-E06A-4428-80FB-F899EB8F123B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35" creationId="{D8C8589A-C284-44A5-AF06-3A8F68FBC118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36" creationId="{A9F12A57-CE6E-45CE-AC1D-5EFBB777BAB7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37" creationId="{331326D5-7850-4EA8-B95E-EF04C9F6F29A}"/>
          </ac:spMkLst>
        </pc:spChg>
        <pc:spChg chg="add del">
          <ac:chgData name="" userId="2fa8a2cb77b4bc5a" providerId="LiveId" clId="{1A9C8F33-3018-4DB0-9D2E-413336EE8F2E}" dt="2023-02-15T08:30:51.741" v="1333" actId="478"/>
          <ac:spMkLst>
            <pc:docMk/>
            <pc:sldMk cId="4269835890" sldId="269"/>
            <ac:spMk id="38" creationId="{074B319A-66E6-411D-9195-ED836054BDC2}"/>
          </ac:spMkLst>
        </pc:spChg>
        <pc:grpChg chg="add mod">
          <ac:chgData name="" userId="2fa8a2cb77b4bc5a" providerId="LiveId" clId="{1A9C8F33-3018-4DB0-9D2E-413336EE8F2E}" dt="2023-02-16T03:33:47.851" v="5421" actId="164"/>
          <ac:grpSpMkLst>
            <pc:docMk/>
            <pc:sldMk cId="4269835890" sldId="269"/>
            <ac:grpSpMk id="8" creationId="{9BB82333-875F-42FA-A567-ED005C8CF1AD}"/>
          </ac:grpSpMkLst>
        </pc:grpChg>
        <pc:grpChg chg="add del">
          <ac:chgData name="" userId="2fa8a2cb77b4bc5a" providerId="LiveId" clId="{1A9C8F33-3018-4DB0-9D2E-413336EE8F2E}" dt="2023-02-15T08:33:08.307" v="1395" actId="478"/>
          <ac:grpSpMkLst>
            <pc:docMk/>
            <pc:sldMk cId="4269835890" sldId="269"/>
            <ac:grpSpMk id="10" creationId="{27B17566-1103-40CC-B97A-7543B1257BF6}"/>
          </ac:grpSpMkLst>
        </pc:grpChg>
        <pc:grpChg chg="add mod">
          <ac:chgData name="" userId="2fa8a2cb77b4bc5a" providerId="LiveId" clId="{1A9C8F33-3018-4DB0-9D2E-413336EE8F2E}" dt="2023-02-16T03:31:32.509" v="5361" actId="164"/>
          <ac:grpSpMkLst>
            <pc:docMk/>
            <pc:sldMk cId="4269835890" sldId="269"/>
            <ac:grpSpMk id="10" creationId="{643568D3-A349-409A-9A86-278940442142}"/>
          </ac:grpSpMkLst>
        </pc:grpChg>
        <pc:grpChg chg="add del">
          <ac:chgData name="" userId="2fa8a2cb77b4bc5a" providerId="LiveId" clId="{1A9C8F33-3018-4DB0-9D2E-413336EE8F2E}" dt="2023-02-15T08:30:51.741" v="1333" actId="478"/>
          <ac:grpSpMkLst>
            <pc:docMk/>
            <pc:sldMk cId="4269835890" sldId="269"/>
            <ac:grpSpMk id="21" creationId="{C9453A76-44A4-4FA9-953A-3EF232E132CD}"/>
          </ac:grpSpMkLst>
        </pc:grpChg>
        <pc:grpChg chg="add mod">
          <ac:chgData name="" userId="2fa8a2cb77b4bc5a" providerId="LiveId" clId="{1A9C8F33-3018-4DB0-9D2E-413336EE8F2E}" dt="2023-02-16T03:34:01.032" v="5426" actId="164"/>
          <ac:grpSpMkLst>
            <pc:docMk/>
            <pc:sldMk cId="4269835890" sldId="269"/>
            <ac:grpSpMk id="23" creationId="{FA7613E3-AF3E-43E0-861F-F26ADF855583}"/>
          </ac:grpSpMkLst>
        </pc:grpChg>
        <pc:grpChg chg="add mod">
          <ac:chgData name="" userId="2fa8a2cb77b4bc5a" providerId="LiveId" clId="{1A9C8F33-3018-4DB0-9D2E-413336EE8F2E}" dt="2023-02-16T03:34:01.032" v="5426" actId="164"/>
          <ac:grpSpMkLst>
            <pc:docMk/>
            <pc:sldMk cId="4269835890" sldId="269"/>
            <ac:grpSpMk id="26" creationId="{3F2F11C3-19CE-4B45-99F5-79B3BA43F288}"/>
          </ac:grpSpMkLst>
        </pc:grpChg>
        <pc:grpChg chg="add del">
          <ac:chgData name="" userId="2fa8a2cb77b4bc5a" providerId="LiveId" clId="{1A9C8F33-3018-4DB0-9D2E-413336EE8F2E}" dt="2023-02-15T08:30:51.741" v="1333" actId="478"/>
          <ac:grpSpMkLst>
            <pc:docMk/>
            <pc:sldMk cId="4269835890" sldId="269"/>
            <ac:grpSpMk id="28" creationId="{C8A86AF8-43D7-4C86-BB6B-4640B395F954}"/>
          </ac:grpSpMkLst>
        </pc:grpChg>
        <pc:picChg chg="add del mod">
          <ac:chgData name="" userId="2fa8a2cb77b4bc5a" providerId="LiveId" clId="{1A9C8F33-3018-4DB0-9D2E-413336EE8F2E}" dt="2023-02-15T09:15:12.121" v="2517" actId="478"/>
          <ac:picMkLst>
            <pc:docMk/>
            <pc:sldMk cId="4269835890" sldId="269"/>
            <ac:picMk id="7" creationId="{B04774E8-2052-4A82-8DCD-99E3E9BC5B74}"/>
          </ac:picMkLst>
        </pc:picChg>
        <pc:picChg chg="add mod modCrop">
          <ac:chgData name="" userId="2fa8a2cb77b4bc5a" providerId="LiveId" clId="{1A9C8F33-3018-4DB0-9D2E-413336EE8F2E}" dt="2023-02-16T03:30:34.784" v="5333" actId="1076"/>
          <ac:picMkLst>
            <pc:docMk/>
            <pc:sldMk cId="4269835890" sldId="269"/>
            <ac:picMk id="9" creationId="{FA902084-18D7-45F5-A741-DF5C0529FBCF}"/>
          </ac:picMkLst>
        </pc:picChg>
        <pc:picChg chg="add del">
          <ac:chgData name="" userId="2fa8a2cb77b4bc5a" providerId="LiveId" clId="{1A9C8F33-3018-4DB0-9D2E-413336EE8F2E}" dt="2023-02-15T08:30:51.741" v="1333" actId="478"/>
          <ac:picMkLst>
            <pc:docMk/>
            <pc:sldMk cId="4269835890" sldId="269"/>
            <ac:picMk id="31" creationId="{72C6300E-08D9-4609-B7F4-B63E35E87AA8}"/>
          </ac:picMkLst>
        </pc:picChg>
        <pc:picChg chg="add del">
          <ac:chgData name="" userId="2fa8a2cb77b4bc5a" providerId="LiveId" clId="{1A9C8F33-3018-4DB0-9D2E-413336EE8F2E}" dt="2023-02-15T08:33:10.420" v="1396" actId="478"/>
          <ac:picMkLst>
            <pc:docMk/>
            <pc:sldMk cId="4269835890" sldId="269"/>
            <ac:picMk id="33" creationId="{0D063BAA-D228-4AAF-B385-A7152347865B}"/>
          </ac:picMkLst>
        </pc:picChg>
        <pc:picChg chg="add mod modCrop">
          <ac:chgData name="" userId="2fa8a2cb77b4bc5a" providerId="LiveId" clId="{1A9C8F33-3018-4DB0-9D2E-413336EE8F2E}" dt="2023-02-16T03:30:31.011" v="5331" actId="14100"/>
          <ac:picMkLst>
            <pc:docMk/>
            <pc:sldMk cId="4269835890" sldId="269"/>
            <ac:picMk id="39" creationId="{43F18513-A8EE-4FEC-B950-27E71DDF3B93}"/>
          </ac:picMkLst>
        </pc:picChg>
        <pc:picChg chg="add del mod">
          <ac:chgData name="" userId="2fa8a2cb77b4bc5a" providerId="LiveId" clId="{1A9C8F33-3018-4DB0-9D2E-413336EE8F2E}" dt="2023-02-15T08:33:45.801" v="1404"/>
          <ac:picMkLst>
            <pc:docMk/>
            <pc:sldMk cId="4269835890" sldId="269"/>
            <ac:picMk id="40" creationId="{1C7F7913-3AB3-44C2-A409-C102364E65A1}"/>
          </ac:picMkLst>
        </pc:picChg>
        <pc:picChg chg="add del mod">
          <ac:chgData name="" userId="2fa8a2cb77b4bc5a" providerId="LiveId" clId="{1A9C8F33-3018-4DB0-9D2E-413336EE8F2E}" dt="2023-02-15T08:33:45.801" v="1404"/>
          <ac:picMkLst>
            <pc:docMk/>
            <pc:sldMk cId="4269835890" sldId="269"/>
            <ac:picMk id="41" creationId="{0EF3B5E5-8A28-44B3-9464-47A5C3732D2F}"/>
          </ac:picMkLst>
        </pc:picChg>
        <pc:cxnChg chg="add del mod">
          <ac:chgData name="" userId="2fa8a2cb77b4bc5a" providerId="LiveId" clId="{1A9C8F33-3018-4DB0-9D2E-413336EE8F2E}" dt="2023-02-16T03:31:43.025" v="5363" actId="478"/>
          <ac:cxnSpMkLst>
            <pc:docMk/>
            <pc:sldMk cId="4269835890" sldId="269"/>
            <ac:cxnSpMk id="19" creationId="{A5EEB5A1-C624-41EE-8B9C-B922B4B6A75C}"/>
          </ac:cxnSpMkLst>
        </pc:cxnChg>
        <pc:cxnChg chg="add del">
          <ac:chgData name="" userId="2fa8a2cb77b4bc5a" providerId="LiveId" clId="{1A9C8F33-3018-4DB0-9D2E-413336EE8F2E}" dt="2023-02-15T08:30:51.741" v="1333" actId="478"/>
          <ac:cxnSpMkLst>
            <pc:docMk/>
            <pc:sldMk cId="4269835890" sldId="269"/>
            <ac:cxnSpMk id="32" creationId="{1FC098E5-7963-4A2C-8574-E337EDE383F9}"/>
          </ac:cxnSpMkLst>
        </pc:cxnChg>
      </pc:sldChg>
      <pc:sldChg chg="addSp delSp modSp add modAnim delCm">
        <pc:chgData name="" userId="2fa8a2cb77b4bc5a" providerId="LiveId" clId="{1A9C8F33-3018-4DB0-9D2E-413336EE8F2E}" dt="2023-02-17T08:29:25.204" v="8114" actId="1076"/>
        <pc:sldMkLst>
          <pc:docMk/>
          <pc:sldMk cId="3843752191" sldId="271"/>
        </pc:sldMkLst>
        <pc:spChg chg="mod">
          <ac:chgData name="" userId="2fa8a2cb77b4bc5a" providerId="LiveId" clId="{1A9C8F33-3018-4DB0-9D2E-413336EE8F2E}" dt="2023-02-16T03:10:40.231" v="4417" actId="27636"/>
          <ac:spMkLst>
            <pc:docMk/>
            <pc:sldMk cId="3843752191" sldId="271"/>
            <ac:spMk id="2" creationId="{FE8680ED-CE19-4220-B075-F5B251454AA7}"/>
          </ac:spMkLst>
        </pc:spChg>
        <pc:spChg chg="mod">
          <ac:chgData name="" userId="2fa8a2cb77b4bc5a" providerId="LiveId" clId="{1A9C8F33-3018-4DB0-9D2E-413336EE8F2E}" dt="2023-02-16T03:09:30.117" v="4381" actId="403"/>
          <ac:spMkLst>
            <pc:docMk/>
            <pc:sldMk cId="3843752191" sldId="271"/>
            <ac:spMk id="3" creationId="{4FC695F1-03BB-47C0-AEBC-634F09B501E5}"/>
          </ac:spMkLst>
        </pc:spChg>
        <pc:spChg chg="add del">
          <ac:chgData name="" userId="2fa8a2cb77b4bc5a" providerId="LiveId" clId="{1A9C8F33-3018-4DB0-9D2E-413336EE8F2E}" dt="2023-02-15T08:01:20.180" v="858"/>
          <ac:spMkLst>
            <pc:docMk/>
            <pc:sldMk cId="3843752191" sldId="271"/>
            <ac:spMk id="7" creationId="{BDA0888C-C2D7-466E-8BC8-B998EDABF0BB}"/>
          </ac:spMkLst>
        </pc:spChg>
        <pc:spChg chg="add mod">
          <ac:chgData name="" userId="2fa8a2cb77b4bc5a" providerId="LiveId" clId="{1A9C8F33-3018-4DB0-9D2E-413336EE8F2E}" dt="2023-02-17T08:29:25.204" v="8114" actId="1076"/>
          <ac:spMkLst>
            <pc:docMk/>
            <pc:sldMk cId="3843752191" sldId="271"/>
            <ac:spMk id="8" creationId="{DBE2F04B-EFA9-41D5-BC34-EBACCEEDF2D9}"/>
          </ac:spMkLst>
        </pc:spChg>
        <pc:spChg chg="add del mod">
          <ac:chgData name="" userId="2fa8a2cb77b4bc5a" providerId="LiveId" clId="{1A9C8F33-3018-4DB0-9D2E-413336EE8F2E}" dt="2023-02-15T08:08:13.524" v="1098"/>
          <ac:spMkLst>
            <pc:docMk/>
            <pc:sldMk cId="3843752191" sldId="271"/>
            <ac:spMk id="31" creationId="{E1290B73-34E5-4CEB-B775-0FE118E9A5E5}"/>
          </ac:spMkLst>
        </pc:spChg>
        <pc:spChg chg="add del mod">
          <ac:chgData name="" userId="2fa8a2cb77b4bc5a" providerId="LiveId" clId="{1A9C8F33-3018-4DB0-9D2E-413336EE8F2E}" dt="2023-02-15T08:08:13.524" v="1098"/>
          <ac:spMkLst>
            <pc:docMk/>
            <pc:sldMk cId="3843752191" sldId="271"/>
            <ac:spMk id="32" creationId="{1ECFCA4F-BAA4-4D96-AF52-72EB90B21113}"/>
          </ac:spMkLst>
        </pc:spChg>
        <pc:spChg chg="add del mod">
          <ac:chgData name="" userId="2fa8a2cb77b4bc5a" providerId="LiveId" clId="{1A9C8F33-3018-4DB0-9D2E-413336EE8F2E}" dt="2023-02-15T08:08:13.524" v="1098"/>
          <ac:spMkLst>
            <pc:docMk/>
            <pc:sldMk cId="3843752191" sldId="271"/>
            <ac:spMk id="33" creationId="{3824695B-AEF1-458D-AD10-79F83F71BF86}"/>
          </ac:spMkLst>
        </pc:spChg>
        <pc:spChg chg="add mod">
          <ac:chgData name="" userId="2fa8a2cb77b4bc5a" providerId="LiveId" clId="{1A9C8F33-3018-4DB0-9D2E-413336EE8F2E}" dt="2023-02-15T08:08:16.432" v="1101" actId="1076"/>
          <ac:spMkLst>
            <pc:docMk/>
            <pc:sldMk cId="3843752191" sldId="271"/>
            <ac:spMk id="56" creationId="{096051B7-74E2-4182-956C-78C49EDEA120}"/>
          </ac:spMkLst>
        </pc:spChg>
        <pc:spChg chg="add mod">
          <ac:chgData name="" userId="2fa8a2cb77b4bc5a" providerId="LiveId" clId="{1A9C8F33-3018-4DB0-9D2E-413336EE8F2E}" dt="2023-02-15T08:08:16.432" v="1101" actId="1076"/>
          <ac:spMkLst>
            <pc:docMk/>
            <pc:sldMk cId="3843752191" sldId="271"/>
            <ac:spMk id="57" creationId="{69F469BC-DB0F-4208-9E9A-AC7A6F9F69AD}"/>
          </ac:spMkLst>
        </pc:spChg>
        <pc:spChg chg="add mod">
          <ac:chgData name="" userId="2fa8a2cb77b4bc5a" providerId="LiveId" clId="{1A9C8F33-3018-4DB0-9D2E-413336EE8F2E}" dt="2023-02-15T08:08:16.432" v="1101" actId="1076"/>
          <ac:spMkLst>
            <pc:docMk/>
            <pc:sldMk cId="3843752191" sldId="271"/>
            <ac:spMk id="58" creationId="{5918E1C6-1EAD-4938-92AE-0BD3AF6586C5}"/>
          </ac:spMkLst>
        </pc:spChg>
        <pc:spChg chg="mod">
          <ac:chgData name="" userId="2fa8a2cb77b4bc5a" providerId="LiveId" clId="{1A9C8F33-3018-4DB0-9D2E-413336EE8F2E}" dt="2023-02-16T03:11:12.634" v="4430" actId="403"/>
          <ac:spMkLst>
            <pc:docMk/>
            <pc:sldMk cId="3843752191" sldId="271"/>
            <ac:spMk id="73" creationId="{313A059F-88E3-40C6-8898-3B44DC7BF820}"/>
          </ac:spMkLst>
        </pc:spChg>
        <pc:spChg chg="mod">
          <ac:chgData name="" userId="2fa8a2cb77b4bc5a" providerId="LiveId" clId="{1A9C8F33-3018-4DB0-9D2E-413336EE8F2E}" dt="2023-02-16T03:27:50.489" v="5038" actId="1076"/>
          <ac:spMkLst>
            <pc:docMk/>
            <pc:sldMk cId="3843752191" sldId="271"/>
            <ac:spMk id="74" creationId="{AA1D0795-493C-49EE-8F8A-562389C76313}"/>
          </ac:spMkLst>
        </pc:spChg>
        <pc:spChg chg="del mod">
          <ac:chgData name="" userId="2fa8a2cb77b4bc5a" providerId="LiveId" clId="{1A9C8F33-3018-4DB0-9D2E-413336EE8F2E}" dt="2023-02-16T00:03:55.214" v="3672" actId="478"/>
          <ac:spMkLst>
            <pc:docMk/>
            <pc:sldMk cId="3843752191" sldId="271"/>
            <ac:spMk id="76" creationId="{FCAB5C40-D90D-497D-99E8-D86C7C2A2721}"/>
          </ac:spMkLst>
        </pc:spChg>
        <pc:spChg chg="add mod">
          <ac:chgData name="" userId="2fa8a2cb77b4bc5a" providerId="LiveId" clId="{1A9C8F33-3018-4DB0-9D2E-413336EE8F2E}" dt="2023-02-16T03:27:40.291" v="5036" actId="1076"/>
          <ac:spMkLst>
            <pc:docMk/>
            <pc:sldMk cId="3843752191" sldId="271"/>
            <ac:spMk id="101" creationId="{BA525C99-D173-48D2-AED0-8950971CA7E9}"/>
          </ac:spMkLst>
        </pc:spChg>
        <pc:spChg chg="mod">
          <ac:chgData name="" userId="2fa8a2cb77b4bc5a" providerId="LiveId" clId="{1A9C8F33-3018-4DB0-9D2E-413336EE8F2E}" dt="2023-02-16T03:10:54.753" v="4423" actId="1076"/>
          <ac:spMkLst>
            <pc:docMk/>
            <pc:sldMk cId="3843752191" sldId="271"/>
            <ac:spMk id="126" creationId="{6B85833B-22FD-4BE1-AEC6-BB9B2EF764A5}"/>
          </ac:spMkLst>
        </pc:spChg>
        <pc:spChg chg="mod">
          <ac:chgData name="" userId="2fa8a2cb77b4bc5a" providerId="LiveId" clId="{1A9C8F33-3018-4DB0-9D2E-413336EE8F2E}" dt="2023-02-16T03:10:51.560" v="4421" actId="1076"/>
          <ac:spMkLst>
            <pc:docMk/>
            <pc:sldMk cId="3843752191" sldId="271"/>
            <ac:spMk id="127" creationId="{BCE5996A-1F74-49AB-B75C-B9763686DDBE}"/>
          </ac:spMkLst>
        </pc:spChg>
        <pc:spChg chg="mod">
          <ac:chgData name="" userId="2fa8a2cb77b4bc5a" providerId="LiveId" clId="{1A9C8F33-3018-4DB0-9D2E-413336EE8F2E}" dt="2023-02-16T03:10:47.523" v="4419" actId="14100"/>
          <ac:spMkLst>
            <pc:docMk/>
            <pc:sldMk cId="3843752191" sldId="271"/>
            <ac:spMk id="128" creationId="{A0019A5C-F176-4C4D-BCB3-B97C2E5AF2EC}"/>
          </ac:spMkLst>
        </pc:spChg>
        <pc:spChg chg="mod">
          <ac:chgData name="" userId="2fa8a2cb77b4bc5a" providerId="LiveId" clId="{1A9C8F33-3018-4DB0-9D2E-413336EE8F2E}" dt="2023-02-16T03:11:01.540" v="4426" actId="14100"/>
          <ac:spMkLst>
            <pc:docMk/>
            <pc:sldMk cId="3843752191" sldId="271"/>
            <ac:spMk id="134" creationId="{7BCD2427-2BE2-4729-8E1B-BF69CFD67690}"/>
          </ac:spMkLst>
        </pc:spChg>
        <pc:spChg chg="add mod">
          <ac:chgData name="" userId="2fa8a2cb77b4bc5a" providerId="LiveId" clId="{1A9C8F33-3018-4DB0-9D2E-413336EE8F2E}" dt="2023-02-16T03:11:06.302" v="4428" actId="403"/>
          <ac:spMkLst>
            <pc:docMk/>
            <pc:sldMk cId="3843752191" sldId="271"/>
            <ac:spMk id="136" creationId="{33D98BCA-8307-4BD8-88D3-1DFB24FB8B94}"/>
          </ac:spMkLst>
        </pc:spChg>
        <pc:spChg chg="add mod">
          <ac:chgData name="" userId="2fa8a2cb77b4bc5a" providerId="LiveId" clId="{1A9C8F33-3018-4DB0-9D2E-413336EE8F2E}" dt="2023-02-16T03:11:03.512" v="4427" actId="403"/>
          <ac:spMkLst>
            <pc:docMk/>
            <pc:sldMk cId="3843752191" sldId="271"/>
            <ac:spMk id="139" creationId="{69E1B301-3307-4107-ADD7-342494FB327F}"/>
          </ac:spMkLst>
        </pc:spChg>
        <pc:spChg chg="add mod">
          <ac:chgData name="" userId="2fa8a2cb77b4bc5a" providerId="LiveId" clId="{1A9C8F33-3018-4DB0-9D2E-413336EE8F2E}" dt="2023-02-16T03:27:02.214" v="4993" actId="20577"/>
          <ac:spMkLst>
            <pc:docMk/>
            <pc:sldMk cId="3843752191" sldId="271"/>
            <ac:spMk id="140" creationId="{0DC77E7A-922B-4DD9-A078-EF4150C3B011}"/>
          </ac:spMkLst>
        </pc:spChg>
        <pc:spChg chg="add mod">
          <ac:chgData name="" userId="2fa8a2cb77b4bc5a" providerId="LiveId" clId="{1A9C8F33-3018-4DB0-9D2E-413336EE8F2E}" dt="2023-02-16T03:27:36.712" v="5034" actId="1076"/>
          <ac:spMkLst>
            <pc:docMk/>
            <pc:sldMk cId="3843752191" sldId="271"/>
            <ac:spMk id="141" creationId="{417B5D5B-FE28-47AC-B072-CCE0A0EC5034}"/>
          </ac:spMkLst>
        </pc:spChg>
        <pc:spChg chg="add mod">
          <ac:chgData name="" userId="2fa8a2cb77b4bc5a" providerId="LiveId" clId="{1A9C8F33-3018-4DB0-9D2E-413336EE8F2E}" dt="2023-02-16T03:28:22.734" v="5087" actId="1076"/>
          <ac:spMkLst>
            <pc:docMk/>
            <pc:sldMk cId="3843752191" sldId="271"/>
            <ac:spMk id="142" creationId="{1CF9406A-F79A-4211-9E03-26856ECABE23}"/>
          </ac:spMkLst>
        </pc:spChg>
        <pc:spChg chg="add mod">
          <ac:chgData name="" userId="2fa8a2cb77b4bc5a" providerId="LiveId" clId="{1A9C8F33-3018-4DB0-9D2E-413336EE8F2E}" dt="2023-02-16T03:28:38.784" v="5118" actId="14100"/>
          <ac:spMkLst>
            <pc:docMk/>
            <pc:sldMk cId="3843752191" sldId="271"/>
            <ac:spMk id="143" creationId="{F1CDD9EE-DFF9-47C8-9BBB-BCEA522EE5D5}"/>
          </ac:spMkLst>
        </pc:spChg>
        <pc:grpChg chg="add mod">
          <ac:chgData name="" userId="2fa8a2cb77b4bc5a" providerId="LiveId" clId="{1A9C8F33-3018-4DB0-9D2E-413336EE8F2E}" dt="2023-02-16T03:27:56.332" v="5040" actId="1076"/>
          <ac:grpSpMkLst>
            <pc:docMk/>
            <pc:sldMk cId="3843752191" sldId="271"/>
            <ac:grpSpMk id="7" creationId="{A2881BBC-5077-40FF-87FD-F230FA3E69F7}"/>
          </ac:grpSpMkLst>
        </pc:grpChg>
        <pc:grpChg chg="add del mod">
          <ac:chgData name="" userId="2fa8a2cb77b4bc5a" providerId="LiveId" clId="{1A9C8F33-3018-4DB0-9D2E-413336EE8F2E}" dt="2023-02-15T08:08:13.524" v="1098"/>
          <ac:grpSpMkLst>
            <pc:docMk/>
            <pc:sldMk cId="3843752191" sldId="271"/>
            <ac:grpSpMk id="11" creationId="{9889CBC9-69B3-434D-945D-BE387ECCCAB3}"/>
          </ac:grpSpMkLst>
        </pc:grpChg>
        <pc:grpChg chg="add del mod">
          <ac:chgData name="" userId="2fa8a2cb77b4bc5a" providerId="LiveId" clId="{1A9C8F33-3018-4DB0-9D2E-413336EE8F2E}" dt="2023-02-15T08:08:13.524" v="1098"/>
          <ac:grpSpMkLst>
            <pc:docMk/>
            <pc:sldMk cId="3843752191" sldId="271"/>
            <ac:grpSpMk id="21" creationId="{B976147D-2944-4FCB-9CC7-ED6C6399DFB3}"/>
          </ac:grpSpMkLst>
        </pc:grpChg>
        <pc:grpChg chg="add mod">
          <ac:chgData name="" userId="2fa8a2cb77b4bc5a" providerId="LiveId" clId="{1A9C8F33-3018-4DB0-9D2E-413336EE8F2E}" dt="2023-02-15T08:08:16.432" v="1101" actId="1076"/>
          <ac:grpSpMkLst>
            <pc:docMk/>
            <pc:sldMk cId="3843752191" sldId="271"/>
            <ac:grpSpMk id="36" creationId="{0252C1CF-8225-4982-A55D-5AB24314AC31}"/>
          </ac:grpSpMkLst>
        </pc:grpChg>
        <pc:grpChg chg="add mod">
          <ac:chgData name="" userId="2fa8a2cb77b4bc5a" providerId="LiveId" clId="{1A9C8F33-3018-4DB0-9D2E-413336EE8F2E}" dt="2023-02-15T08:08:16.432" v="1101" actId="1076"/>
          <ac:grpSpMkLst>
            <pc:docMk/>
            <pc:sldMk cId="3843752191" sldId="271"/>
            <ac:grpSpMk id="46" creationId="{E4944010-B4B1-4481-AF80-85C2D6DC6CA2}"/>
          </ac:grpSpMkLst>
        </pc:grpChg>
        <pc:grpChg chg="add del mod">
          <ac:chgData name="" userId="2fa8a2cb77b4bc5a" providerId="LiveId" clId="{1A9C8F33-3018-4DB0-9D2E-413336EE8F2E}" dt="2023-02-15T09:20:29.588" v="2596" actId="478"/>
          <ac:grpSpMkLst>
            <pc:docMk/>
            <pc:sldMk cId="3843752191" sldId="271"/>
            <ac:grpSpMk id="60" creationId="{4B2EF029-BECA-4DCB-BFE5-3F26AD32A28C}"/>
          </ac:grpSpMkLst>
        </pc:grpChg>
        <pc:grpChg chg="add mod">
          <ac:chgData name="" userId="2fa8a2cb77b4bc5a" providerId="LiveId" clId="{1A9C8F33-3018-4DB0-9D2E-413336EE8F2E}" dt="2023-02-16T03:27:54.180" v="5039" actId="1076"/>
          <ac:grpSpMkLst>
            <pc:docMk/>
            <pc:sldMk cId="3843752191" sldId="271"/>
            <ac:grpSpMk id="70" creationId="{AC0539DD-3C8F-49B4-8C3D-ECA233CCFF74}"/>
          </ac:grpSpMkLst>
        </pc:grpChg>
        <pc:grpChg chg="add mod">
          <ac:chgData name="" userId="2fa8a2cb77b4bc5a" providerId="LiveId" clId="{1A9C8F33-3018-4DB0-9D2E-413336EE8F2E}" dt="2023-02-16T03:27:08.631" v="4996" actId="1076"/>
          <ac:grpSpMkLst>
            <pc:docMk/>
            <pc:sldMk cId="3843752191" sldId="271"/>
            <ac:grpSpMk id="102" creationId="{64C0C0C2-03AA-4CCF-8C9B-14DBD92ED476}"/>
          </ac:grpSpMkLst>
        </pc:grpChg>
        <pc:grpChg chg="mod">
          <ac:chgData name="" userId="2fa8a2cb77b4bc5a" providerId="LiveId" clId="{1A9C8F33-3018-4DB0-9D2E-413336EE8F2E}" dt="2023-02-16T03:10:49.634" v="4420" actId="403"/>
          <ac:grpSpMkLst>
            <pc:docMk/>
            <pc:sldMk cId="3843752191" sldId="271"/>
            <ac:grpSpMk id="105" creationId="{89C1A480-0E6C-4E53-9B48-FE23362D435A}"/>
          </ac:grpSpMkLst>
        </pc:grpChg>
        <pc:grpChg chg="add mod">
          <ac:chgData name="" userId="2fa8a2cb77b4bc5a" providerId="LiveId" clId="{1A9C8F33-3018-4DB0-9D2E-413336EE8F2E}" dt="2023-02-15T09:20:28.300" v="2595" actId="164"/>
          <ac:grpSpMkLst>
            <pc:docMk/>
            <pc:sldMk cId="3843752191" sldId="271"/>
            <ac:grpSpMk id="129" creationId="{9C95A8C6-0C28-48C6-8558-E5DA474AFDBD}"/>
          </ac:grpSpMkLst>
        </pc:grpChg>
        <pc:picChg chg="add del mod">
          <ac:chgData name="" userId="2fa8a2cb77b4bc5a" providerId="LiveId" clId="{1A9C8F33-3018-4DB0-9D2E-413336EE8F2E}" dt="2023-02-15T08:03:24.102" v="1009"/>
          <ac:picMkLst>
            <pc:docMk/>
            <pc:sldMk cId="3843752191" sldId="271"/>
            <ac:picMk id="8" creationId="{9D450B2A-2958-4305-B61F-1AA928D99495}"/>
          </ac:picMkLst>
        </pc:picChg>
        <pc:picChg chg="add del mod">
          <ac:chgData name="" userId="2fa8a2cb77b4bc5a" providerId="LiveId" clId="{1A9C8F33-3018-4DB0-9D2E-413336EE8F2E}" dt="2023-02-15T08:08:00.317" v="1095" actId="478"/>
          <ac:picMkLst>
            <pc:docMk/>
            <pc:sldMk cId="3843752191" sldId="271"/>
            <ac:picMk id="9" creationId="{FD7635B8-4CBF-434F-AEFB-38CCB744A220}"/>
          </ac:picMkLst>
        </pc:picChg>
        <pc:picChg chg="add del mod">
          <ac:chgData name="" userId="2fa8a2cb77b4bc5a" providerId="LiveId" clId="{1A9C8F33-3018-4DB0-9D2E-413336EE8F2E}" dt="2023-02-15T08:08:13.524" v="1098"/>
          <ac:picMkLst>
            <pc:docMk/>
            <pc:sldMk cId="3843752191" sldId="271"/>
            <ac:picMk id="10" creationId="{03C21500-C90A-4565-A361-D90BCEBA47DB}"/>
          </ac:picMkLst>
        </pc:picChg>
        <pc:picChg chg="add mod">
          <ac:chgData name="" userId="2fa8a2cb77b4bc5a" providerId="LiveId" clId="{1A9C8F33-3018-4DB0-9D2E-413336EE8F2E}" dt="2023-02-15T08:08:16.432" v="1101" actId="1076"/>
          <ac:picMkLst>
            <pc:docMk/>
            <pc:sldMk cId="3843752191" sldId="271"/>
            <ac:picMk id="35" creationId="{281C0171-2327-4080-A503-E676994B5089}"/>
          </ac:picMkLst>
        </pc:picChg>
        <pc:cxnChg chg="add del mod">
          <ac:chgData name="" userId="2fa8a2cb77b4bc5a" providerId="LiveId" clId="{1A9C8F33-3018-4DB0-9D2E-413336EE8F2E}" dt="2023-02-15T08:08:13.524" v="1098"/>
          <ac:cxnSpMkLst>
            <pc:docMk/>
            <pc:sldMk cId="3843752191" sldId="271"/>
            <ac:cxnSpMk id="34" creationId="{A3877761-4E24-4C45-ABFE-946F6B9934A0}"/>
          </ac:cxnSpMkLst>
        </pc:cxnChg>
        <pc:cxnChg chg="add mod">
          <ac:chgData name="" userId="2fa8a2cb77b4bc5a" providerId="LiveId" clId="{1A9C8F33-3018-4DB0-9D2E-413336EE8F2E}" dt="2023-02-15T08:08:16.432" v="1101" actId="1076"/>
          <ac:cxnSpMkLst>
            <pc:docMk/>
            <pc:sldMk cId="3843752191" sldId="271"/>
            <ac:cxnSpMk id="59" creationId="{C6306602-83CB-4C0F-A1AB-11D732A48632}"/>
          </ac:cxnSpMkLst>
        </pc:cxnChg>
        <pc:cxnChg chg="mod">
          <ac:chgData name="" userId="2fa8a2cb77b4bc5a" providerId="LiveId" clId="{1A9C8F33-3018-4DB0-9D2E-413336EE8F2E}" dt="2023-02-16T00:04:02.422" v="3673" actId="208"/>
          <ac:cxnSpMkLst>
            <pc:docMk/>
            <pc:sldMk cId="3843752191" sldId="271"/>
            <ac:cxnSpMk id="75" creationId="{42FEBAC9-5CBB-448A-B0C8-3FF8082837B8}"/>
          </ac:cxnSpMkLst>
        </pc:cxnChg>
        <pc:cxnChg chg="add mod">
          <ac:chgData name="" userId="2fa8a2cb77b4bc5a" providerId="LiveId" clId="{1A9C8F33-3018-4DB0-9D2E-413336EE8F2E}" dt="2023-02-15T09:20:28.300" v="2595" actId="164"/>
          <ac:cxnSpMkLst>
            <pc:docMk/>
            <pc:sldMk cId="3843752191" sldId="271"/>
            <ac:cxnSpMk id="137" creationId="{3230EDA8-8CAE-45F6-AC5E-DB2924D121A6}"/>
          </ac:cxnSpMkLst>
        </pc:cxnChg>
        <pc:cxnChg chg="add mod">
          <ac:chgData name="" userId="2fa8a2cb77b4bc5a" providerId="LiveId" clId="{1A9C8F33-3018-4DB0-9D2E-413336EE8F2E}" dt="2023-02-15T09:20:28.300" v="2595" actId="164"/>
          <ac:cxnSpMkLst>
            <pc:docMk/>
            <pc:sldMk cId="3843752191" sldId="271"/>
            <ac:cxnSpMk id="138" creationId="{D234FF7F-4723-418C-BCDF-ED77B7EF9C9D}"/>
          </ac:cxnSpMkLst>
        </pc:cxnChg>
      </pc:sldChg>
      <pc:sldChg chg="addSp delSp modSp add">
        <pc:chgData name="" userId="2fa8a2cb77b4bc5a" providerId="LiveId" clId="{1A9C8F33-3018-4DB0-9D2E-413336EE8F2E}" dt="2023-02-16T03:24:52.243" v="4817" actId="14100"/>
        <pc:sldMkLst>
          <pc:docMk/>
          <pc:sldMk cId="161918222" sldId="272"/>
        </pc:sldMkLst>
        <pc:spChg chg="mod">
          <ac:chgData name="" userId="2fa8a2cb77b4bc5a" providerId="LiveId" clId="{1A9C8F33-3018-4DB0-9D2E-413336EE8F2E}" dt="2023-02-16T03:09:42.119" v="4385" actId="27636"/>
          <ac:spMkLst>
            <pc:docMk/>
            <pc:sldMk cId="161918222" sldId="272"/>
            <ac:spMk id="2" creationId="{D54AE9EF-1D60-4316-9FF6-7685897B81A0}"/>
          </ac:spMkLst>
        </pc:spChg>
        <pc:spChg chg="mod">
          <ac:chgData name="" userId="2fa8a2cb77b4bc5a" providerId="LiveId" clId="{1A9C8F33-3018-4DB0-9D2E-413336EE8F2E}" dt="2023-02-16T03:08:02.727" v="4360" actId="403"/>
          <ac:spMkLst>
            <pc:docMk/>
            <pc:sldMk cId="161918222" sldId="272"/>
            <ac:spMk id="3" creationId="{06DD8175-A544-4008-8FBA-DF2FB4435196}"/>
          </ac:spMkLst>
        </pc:spChg>
        <pc:spChg chg="add del">
          <ac:chgData name="" userId="2fa8a2cb77b4bc5a" providerId="LiveId" clId="{1A9C8F33-3018-4DB0-9D2E-413336EE8F2E}" dt="2023-02-15T23:57:49.997" v="3531"/>
          <ac:spMkLst>
            <pc:docMk/>
            <pc:sldMk cId="161918222" sldId="272"/>
            <ac:spMk id="20" creationId="{14D2873A-EF71-4842-B1C4-BAB519B251CE}"/>
          </ac:spMkLst>
        </pc:spChg>
        <pc:spChg chg="add del">
          <ac:chgData name="" userId="2fa8a2cb77b4bc5a" providerId="LiveId" clId="{1A9C8F33-3018-4DB0-9D2E-413336EE8F2E}" dt="2023-02-15T23:57:49.997" v="3531"/>
          <ac:spMkLst>
            <pc:docMk/>
            <pc:sldMk cId="161918222" sldId="272"/>
            <ac:spMk id="21" creationId="{32F97ABC-5BFD-4C17-A149-36C4D0A2BD20}"/>
          </ac:spMkLst>
        </pc:spChg>
        <pc:spChg chg="add del">
          <ac:chgData name="" userId="2fa8a2cb77b4bc5a" providerId="LiveId" clId="{1A9C8F33-3018-4DB0-9D2E-413336EE8F2E}" dt="2023-02-15T23:57:49.997" v="3531"/>
          <ac:spMkLst>
            <pc:docMk/>
            <pc:sldMk cId="161918222" sldId="272"/>
            <ac:spMk id="22" creationId="{8AA70E89-B06B-4273-AA69-6B67C4891E6C}"/>
          </ac:spMkLst>
        </pc:spChg>
        <pc:spChg chg="mod">
          <ac:chgData name="" userId="2fa8a2cb77b4bc5a" providerId="LiveId" clId="{1A9C8F33-3018-4DB0-9D2E-413336EE8F2E}" dt="2023-02-16T03:08:25.444" v="4368" actId="1076"/>
          <ac:spMkLst>
            <pc:docMk/>
            <pc:sldMk cId="161918222" sldId="272"/>
            <ac:spMk id="24" creationId="{F1EF4B72-ADF6-4F94-AEFA-D01E1434EE81}"/>
          </ac:spMkLst>
        </pc:spChg>
        <pc:spChg chg="mod">
          <ac:chgData name="" userId="2fa8a2cb77b4bc5a" providerId="LiveId" clId="{1A9C8F33-3018-4DB0-9D2E-413336EE8F2E}" dt="2023-02-16T03:08:19.753" v="4365" actId="403"/>
          <ac:spMkLst>
            <pc:docMk/>
            <pc:sldMk cId="161918222" sldId="272"/>
            <ac:spMk id="26" creationId="{66F6EC41-E061-4D97-8100-06E6F59576FF}"/>
          </ac:spMkLst>
        </pc:spChg>
        <pc:spChg chg="mod">
          <ac:chgData name="" userId="2fa8a2cb77b4bc5a" providerId="LiveId" clId="{1A9C8F33-3018-4DB0-9D2E-413336EE8F2E}" dt="2023-02-16T03:08:17.247" v="4364" actId="403"/>
          <ac:spMkLst>
            <pc:docMk/>
            <pc:sldMk cId="161918222" sldId="272"/>
            <ac:spMk id="27" creationId="{F9EAA493-01BE-4DA7-999B-E3860F254BCE}"/>
          </ac:spMkLst>
        </pc:spChg>
        <pc:spChg chg="mod">
          <ac:chgData name="" userId="2fa8a2cb77b4bc5a" providerId="LiveId" clId="{1A9C8F33-3018-4DB0-9D2E-413336EE8F2E}" dt="2023-02-16T03:08:21.800" v="4366" actId="403"/>
          <ac:spMkLst>
            <pc:docMk/>
            <pc:sldMk cId="161918222" sldId="272"/>
            <ac:spMk id="28" creationId="{99497355-3921-496B-A74A-015F0ED19F32}"/>
          </ac:spMkLst>
        </pc:spChg>
        <pc:spChg chg="add mod">
          <ac:chgData name="" userId="2fa8a2cb77b4bc5a" providerId="LiveId" clId="{1A9C8F33-3018-4DB0-9D2E-413336EE8F2E}" dt="2023-02-16T03:08:06.853" v="4361" actId="403"/>
          <ac:spMkLst>
            <pc:docMk/>
            <pc:sldMk cId="161918222" sldId="272"/>
            <ac:spMk id="35" creationId="{56D93E57-8E15-4C67-81DC-D45470EC8FB2}"/>
          </ac:spMkLst>
        </pc:spChg>
        <pc:spChg chg="add mod">
          <ac:chgData name="" userId="2fa8a2cb77b4bc5a" providerId="LiveId" clId="{1A9C8F33-3018-4DB0-9D2E-413336EE8F2E}" dt="2023-02-16T03:08:10.044" v="4362" actId="403"/>
          <ac:spMkLst>
            <pc:docMk/>
            <pc:sldMk cId="161918222" sldId="272"/>
            <ac:spMk id="36" creationId="{B408B8D8-D571-46CE-BA17-493291C63BD1}"/>
          </ac:spMkLst>
        </pc:spChg>
        <pc:spChg chg="add mod">
          <ac:chgData name="" userId="2fa8a2cb77b4bc5a" providerId="LiveId" clId="{1A9C8F33-3018-4DB0-9D2E-413336EE8F2E}" dt="2023-02-16T03:24:52.243" v="4817" actId="14100"/>
          <ac:spMkLst>
            <pc:docMk/>
            <pc:sldMk cId="161918222" sldId="272"/>
            <ac:spMk id="37" creationId="{6B7B3790-20E9-4949-955C-51460F618D02}"/>
          </ac:spMkLst>
        </pc:spChg>
        <pc:spChg chg="add mod">
          <ac:chgData name="" userId="2fa8a2cb77b4bc5a" providerId="LiveId" clId="{1A9C8F33-3018-4DB0-9D2E-413336EE8F2E}" dt="2023-02-16T03:24:41.361" v="4815" actId="1076"/>
          <ac:spMkLst>
            <pc:docMk/>
            <pc:sldMk cId="161918222" sldId="272"/>
            <ac:spMk id="39" creationId="{E2C34A86-C6F5-4EFA-8EFB-1212F5B5E501}"/>
          </ac:spMkLst>
        </pc:spChg>
        <pc:grpChg chg="add del">
          <ac:chgData name="" userId="2fa8a2cb77b4bc5a" providerId="LiveId" clId="{1A9C8F33-3018-4DB0-9D2E-413336EE8F2E}" dt="2023-02-15T23:57:49.997" v="3531"/>
          <ac:grpSpMkLst>
            <pc:docMk/>
            <pc:sldMk cId="161918222" sldId="272"/>
            <ac:grpSpMk id="8" creationId="{6AA7562B-0EF4-4808-9373-643313E931EA}"/>
          </ac:grpSpMkLst>
        </pc:grpChg>
        <pc:grpChg chg="add mod">
          <ac:chgData name="" userId="2fa8a2cb77b4bc5a" providerId="LiveId" clId="{1A9C8F33-3018-4DB0-9D2E-413336EE8F2E}" dt="2023-02-15T23:58:00.518" v="3534" actId="164"/>
          <ac:grpSpMkLst>
            <pc:docMk/>
            <pc:sldMk cId="161918222" sldId="272"/>
            <ac:grpSpMk id="23" creationId="{85469F86-3413-4AC3-A733-13F77BDC94C7}"/>
          </ac:grpSpMkLst>
        </pc:grpChg>
        <pc:grpChg chg="add mod">
          <ac:chgData name="" userId="2fa8a2cb77b4bc5a" providerId="LiveId" clId="{1A9C8F33-3018-4DB0-9D2E-413336EE8F2E}" dt="2023-02-16T03:24:46.736" v="4816" actId="1076"/>
          <ac:grpSpMkLst>
            <pc:docMk/>
            <pc:sldMk cId="161918222" sldId="272"/>
            <ac:grpSpMk id="38" creationId="{6C878681-F461-4C80-95A3-F97E47D86EA0}"/>
          </ac:grpSpMkLst>
        </pc:grpChg>
        <pc:picChg chg="add mod">
          <ac:chgData name="" userId="2fa8a2cb77b4bc5a" providerId="LiveId" clId="{1A9C8F33-3018-4DB0-9D2E-413336EE8F2E}" dt="2023-02-16T03:23:57.576" v="4778" actId="14100"/>
          <ac:picMkLst>
            <pc:docMk/>
            <pc:sldMk cId="161918222" sldId="272"/>
            <ac:picMk id="7" creationId="{E801CC81-EE54-47DB-8233-8C08B56C227A}"/>
          </ac:picMkLst>
        </pc:picChg>
      </pc:sldChg>
      <pc:sldChg chg="addSp delSp modSp add">
        <pc:chgData name="" userId="2fa8a2cb77b4bc5a" providerId="LiveId" clId="{1A9C8F33-3018-4DB0-9D2E-413336EE8F2E}" dt="2023-02-17T17:53:39.192" v="9577" actId="20577"/>
        <pc:sldMkLst>
          <pc:docMk/>
          <pc:sldMk cId="2023241601" sldId="273"/>
        </pc:sldMkLst>
        <pc:spChg chg="mod">
          <ac:chgData name="" userId="2fa8a2cb77b4bc5a" providerId="LiveId" clId="{1A9C8F33-3018-4DB0-9D2E-413336EE8F2E}" dt="2023-02-16T03:11:42.737" v="4443" actId="27636"/>
          <ac:spMkLst>
            <pc:docMk/>
            <pc:sldMk cId="2023241601" sldId="273"/>
            <ac:spMk id="2" creationId="{C509D5B9-DC4A-470C-8A7B-18E23212EF8C}"/>
          </ac:spMkLst>
        </pc:spChg>
        <pc:spChg chg="add del mod">
          <ac:chgData name="" userId="2fa8a2cb77b4bc5a" providerId="LiveId" clId="{1A9C8F33-3018-4DB0-9D2E-413336EE8F2E}" dt="2023-02-17T17:53:39.192" v="9577" actId="20577"/>
          <ac:spMkLst>
            <pc:docMk/>
            <pc:sldMk cId="2023241601" sldId="273"/>
            <ac:spMk id="3" creationId="{AFE983FF-65E3-4B9E-8518-CDFA0F087EDA}"/>
          </ac:spMkLst>
        </pc:spChg>
        <pc:spChg chg="add mod">
          <ac:chgData name="" userId="2fa8a2cb77b4bc5a" providerId="LiveId" clId="{1A9C8F33-3018-4DB0-9D2E-413336EE8F2E}" dt="2023-02-16T03:29:28.721" v="5215" actId="1076"/>
          <ac:spMkLst>
            <pc:docMk/>
            <pc:sldMk cId="2023241601" sldId="273"/>
            <ac:spMk id="10" creationId="{4189E548-6AE6-42E1-8895-F49F418CF906}"/>
          </ac:spMkLst>
        </pc:spChg>
        <pc:spChg chg="add mod">
          <ac:chgData name="" userId="2fa8a2cb77b4bc5a" providerId="LiveId" clId="{1A9C8F33-3018-4DB0-9D2E-413336EE8F2E}" dt="2023-02-17T07:12:33.829" v="7222" actId="1076"/>
          <ac:spMkLst>
            <pc:docMk/>
            <pc:sldMk cId="2023241601" sldId="273"/>
            <ac:spMk id="12" creationId="{C20D715A-A3DB-45FB-B2B8-EEB93A7F456C}"/>
          </ac:spMkLst>
        </pc:spChg>
        <pc:picChg chg="add del mod">
          <ac:chgData name="" userId="2fa8a2cb77b4bc5a" providerId="LiveId" clId="{1A9C8F33-3018-4DB0-9D2E-413336EE8F2E}" dt="2023-02-15T08:03:27.587" v="1012"/>
          <ac:picMkLst>
            <pc:docMk/>
            <pc:sldMk cId="2023241601" sldId="273"/>
            <ac:picMk id="7" creationId="{8678BBA0-FF5E-41F4-8DFC-813157BB4BB7}"/>
          </ac:picMkLst>
        </pc:picChg>
        <pc:picChg chg="add mod">
          <ac:chgData name="" userId="2fa8a2cb77b4bc5a" providerId="LiveId" clId="{1A9C8F33-3018-4DB0-9D2E-413336EE8F2E}" dt="2023-02-16T00:05:46.022" v="3838" actId="1076"/>
          <ac:picMkLst>
            <pc:docMk/>
            <pc:sldMk cId="2023241601" sldId="273"/>
            <ac:picMk id="8" creationId="{C95CD4AB-F4C8-4433-8B48-C2EE18F49E06}"/>
          </ac:picMkLst>
        </pc:picChg>
        <pc:picChg chg="add mod">
          <ac:chgData name="" userId="2fa8a2cb77b4bc5a" providerId="LiveId" clId="{1A9C8F33-3018-4DB0-9D2E-413336EE8F2E}" dt="2023-02-16T00:05:46.965" v="3839" actId="1076"/>
          <ac:picMkLst>
            <pc:docMk/>
            <pc:sldMk cId="2023241601" sldId="273"/>
            <ac:picMk id="9" creationId="{9FEE348D-2F49-4D1B-BE16-99AB0A12889A}"/>
          </ac:picMkLst>
        </pc:picChg>
        <pc:picChg chg="add del mod">
          <ac:chgData name="" userId="2fa8a2cb77b4bc5a" providerId="LiveId" clId="{1A9C8F33-3018-4DB0-9D2E-413336EE8F2E}" dt="2023-02-16T00:06:14.667" v="3882" actId="478"/>
          <ac:picMkLst>
            <pc:docMk/>
            <pc:sldMk cId="2023241601" sldId="273"/>
            <ac:picMk id="10" creationId="{90B4EFF6-8851-447F-AE6E-8A49BE942901}"/>
          </ac:picMkLst>
        </pc:picChg>
        <pc:picChg chg="add mod">
          <ac:chgData name="" userId="2fa8a2cb77b4bc5a" providerId="LiveId" clId="{1A9C8F33-3018-4DB0-9D2E-413336EE8F2E}" dt="2023-02-16T03:29:24.921" v="5214" actId="1076"/>
          <ac:picMkLst>
            <pc:docMk/>
            <pc:sldMk cId="2023241601" sldId="273"/>
            <ac:picMk id="11" creationId="{03F4245A-6A36-4544-8776-D4C30323204C}"/>
          </ac:picMkLst>
        </pc:picChg>
        <pc:picChg chg="add del mod">
          <ac:chgData name="" userId="2fa8a2cb77b4bc5a" providerId="LiveId" clId="{1A9C8F33-3018-4DB0-9D2E-413336EE8F2E}" dt="2023-02-16T00:06:22.542" v="3886" actId="478"/>
          <ac:picMkLst>
            <pc:docMk/>
            <pc:sldMk cId="2023241601" sldId="273"/>
            <ac:picMk id="12" creationId="{AE8F3717-C659-4EE0-8AEA-858A5A110C20}"/>
          </ac:picMkLst>
        </pc:picChg>
        <pc:picChg chg="add del mod">
          <ac:chgData name="" userId="2fa8a2cb77b4bc5a" providerId="LiveId" clId="{1A9C8F33-3018-4DB0-9D2E-413336EE8F2E}" dt="2023-02-16T00:06:28.428" v="3889" actId="478"/>
          <ac:picMkLst>
            <pc:docMk/>
            <pc:sldMk cId="2023241601" sldId="273"/>
            <ac:picMk id="13" creationId="{9004C47B-197E-4469-90B9-1F9D8F83ED39}"/>
          </ac:picMkLst>
        </pc:picChg>
      </pc:sldChg>
      <pc:sldChg chg="addSp delSp modSp add ord modTransition delCm">
        <pc:chgData name="" userId="2fa8a2cb77b4bc5a" providerId="LiveId" clId="{1A9C8F33-3018-4DB0-9D2E-413336EE8F2E}" dt="2023-02-17T17:59:53.145" v="9997"/>
        <pc:sldMkLst>
          <pc:docMk/>
          <pc:sldMk cId="1371307156" sldId="275"/>
        </pc:sldMkLst>
        <pc:spChg chg="mod">
          <ac:chgData name="" userId="2fa8a2cb77b4bc5a" providerId="LiveId" clId="{1A9C8F33-3018-4DB0-9D2E-413336EE8F2E}" dt="2023-02-16T03:12:44.542" v="4472" actId="27636"/>
          <ac:spMkLst>
            <pc:docMk/>
            <pc:sldMk cId="1371307156" sldId="275"/>
            <ac:spMk id="2" creationId="{AD64F732-7CD2-4D27-AE26-361C0BA6219F}"/>
          </ac:spMkLst>
        </pc:spChg>
        <pc:spChg chg="mod ord">
          <ac:chgData name="" userId="2fa8a2cb77b4bc5a" providerId="LiveId" clId="{1A9C8F33-3018-4DB0-9D2E-413336EE8F2E}" dt="2023-02-17T06:19:43.131" v="6440" actId="14100"/>
          <ac:spMkLst>
            <pc:docMk/>
            <pc:sldMk cId="1371307156" sldId="275"/>
            <ac:spMk id="3" creationId="{8852AF81-5BD4-44CD-994B-F75E22F10880}"/>
          </ac:spMkLst>
        </pc:spChg>
        <pc:spChg chg="add del mod">
          <ac:chgData name="" userId="2fa8a2cb77b4bc5a" providerId="LiveId" clId="{1A9C8F33-3018-4DB0-9D2E-413336EE8F2E}" dt="2023-02-15T08:31:16.063" v="1354" actId="478"/>
          <ac:spMkLst>
            <pc:docMk/>
            <pc:sldMk cId="1371307156" sldId="275"/>
            <ac:spMk id="7" creationId="{30BD7E28-6D78-41E3-B994-715EE06F6909}"/>
          </ac:spMkLst>
        </pc:spChg>
        <pc:spChg chg="add del mod">
          <ac:chgData name="" userId="2fa8a2cb77b4bc5a" providerId="LiveId" clId="{1A9C8F33-3018-4DB0-9D2E-413336EE8F2E}" dt="2023-02-15T08:30:28.567" v="1322" actId="478"/>
          <ac:spMkLst>
            <pc:docMk/>
            <pc:sldMk cId="1371307156" sldId="275"/>
            <ac:spMk id="8" creationId="{E2273F38-0DC0-4BEB-95DB-131ACAB806AE}"/>
          </ac:spMkLst>
        </pc:spChg>
        <pc:spChg chg="add del mod">
          <ac:chgData name="" userId="2fa8a2cb77b4bc5a" providerId="LiveId" clId="{1A9C8F33-3018-4DB0-9D2E-413336EE8F2E}" dt="2023-02-15T08:31:16.063" v="1354" actId="478"/>
          <ac:spMkLst>
            <pc:docMk/>
            <pc:sldMk cId="1371307156" sldId="275"/>
            <ac:spMk id="9" creationId="{E1049291-CD97-4F90-BF7D-0160343BB009}"/>
          </ac:spMkLst>
        </pc:spChg>
        <pc:spChg chg="mod">
          <ac:chgData name="" userId="2fa8a2cb77b4bc5a" providerId="LiveId" clId="{1A9C8F33-3018-4DB0-9D2E-413336EE8F2E}" dt="2023-02-17T06:20:21.913" v="6504" actId="1076"/>
          <ac:spMkLst>
            <pc:docMk/>
            <pc:sldMk cId="1371307156" sldId="275"/>
            <ac:spMk id="12" creationId="{5F8EC898-3240-46FB-A30F-7624770B7284}"/>
          </ac:spMkLst>
        </pc:spChg>
        <pc:spChg chg="add del mod">
          <ac:chgData name="" userId="2fa8a2cb77b4bc5a" providerId="LiveId" clId="{1A9C8F33-3018-4DB0-9D2E-413336EE8F2E}" dt="2023-02-15T08:30:28.567" v="1322" actId="478"/>
          <ac:spMkLst>
            <pc:docMk/>
            <pc:sldMk cId="1371307156" sldId="275"/>
            <ac:spMk id="13" creationId="{0A34C100-2EDB-466F-9B17-4C2A32309F5B}"/>
          </ac:spMkLst>
        </pc:spChg>
        <pc:spChg chg="add mod">
          <ac:chgData name="" userId="2fa8a2cb77b4bc5a" providerId="LiveId" clId="{1A9C8F33-3018-4DB0-9D2E-413336EE8F2E}" dt="2023-02-17T06:16:56.177" v="6320" actId="164"/>
          <ac:spMkLst>
            <pc:docMk/>
            <pc:sldMk cId="1371307156" sldId="275"/>
            <ac:spMk id="14" creationId="{320E090F-27BC-483E-A85F-DCC23F9D004A}"/>
          </ac:spMkLst>
        </pc:spChg>
        <pc:spChg chg="add del mod">
          <ac:chgData name="" userId="2fa8a2cb77b4bc5a" providerId="LiveId" clId="{1A9C8F33-3018-4DB0-9D2E-413336EE8F2E}" dt="2023-02-15T08:30:36.126" v="1326"/>
          <ac:spMkLst>
            <pc:docMk/>
            <pc:sldMk cId="1371307156" sldId="275"/>
            <ac:spMk id="14" creationId="{B1C43713-D211-4405-A183-FF24C45D490E}"/>
          </ac:spMkLst>
        </pc:spChg>
        <pc:spChg chg="mod">
          <ac:chgData name="" userId="2fa8a2cb77b4bc5a" providerId="LiveId" clId="{1A9C8F33-3018-4DB0-9D2E-413336EE8F2E}" dt="2023-02-17T06:18:44.416" v="6428" actId="1076"/>
          <ac:spMkLst>
            <pc:docMk/>
            <pc:sldMk cId="1371307156" sldId="275"/>
            <ac:spMk id="16" creationId="{F9DD1329-DC35-4778-A58D-9934A9026055}"/>
          </ac:spMkLst>
        </pc:spChg>
        <pc:spChg chg="add mod">
          <ac:chgData name="" userId="2fa8a2cb77b4bc5a" providerId="LiveId" clId="{1A9C8F33-3018-4DB0-9D2E-413336EE8F2E}" dt="2023-02-16T03:13:37.512" v="4490" actId="1076"/>
          <ac:spMkLst>
            <pc:docMk/>
            <pc:sldMk cId="1371307156" sldId="275"/>
            <ac:spMk id="20" creationId="{72EE4B49-0D4B-468C-8815-CC75202F66AA}"/>
          </ac:spMkLst>
        </pc:spChg>
        <pc:spChg chg="add mod">
          <ac:chgData name="" userId="2fa8a2cb77b4bc5a" providerId="LiveId" clId="{1A9C8F33-3018-4DB0-9D2E-413336EE8F2E}" dt="2023-02-16T03:13:45.247" v="4492" actId="1076"/>
          <ac:spMkLst>
            <pc:docMk/>
            <pc:sldMk cId="1371307156" sldId="275"/>
            <ac:spMk id="21" creationId="{BBC3864E-7AD5-45F9-B69D-51A3C73CAA64}"/>
          </ac:spMkLst>
        </pc:spChg>
        <pc:spChg chg="add mod">
          <ac:chgData name="" userId="2fa8a2cb77b4bc5a" providerId="LiveId" clId="{1A9C8F33-3018-4DB0-9D2E-413336EE8F2E}" dt="2023-02-16T03:13:34.880" v="4489" actId="1076"/>
          <ac:spMkLst>
            <pc:docMk/>
            <pc:sldMk cId="1371307156" sldId="275"/>
            <ac:spMk id="22" creationId="{6F7DF748-CD1E-4391-9E2B-4D7414F6936F}"/>
          </ac:spMkLst>
        </pc:spChg>
        <pc:spChg chg="add mod">
          <ac:chgData name="" userId="2fa8a2cb77b4bc5a" providerId="LiveId" clId="{1A9C8F33-3018-4DB0-9D2E-413336EE8F2E}" dt="2023-02-16T03:14:02.938" v="4496" actId="1076"/>
          <ac:spMkLst>
            <pc:docMk/>
            <pc:sldMk cId="1371307156" sldId="275"/>
            <ac:spMk id="23" creationId="{62158FAC-6368-4380-A3F5-1491205ACFFD}"/>
          </ac:spMkLst>
        </pc:spChg>
        <pc:spChg chg="add mod">
          <ac:chgData name="" userId="2fa8a2cb77b4bc5a" providerId="LiveId" clId="{1A9C8F33-3018-4DB0-9D2E-413336EE8F2E}" dt="2023-02-15T09:19:13.172" v="2577" actId="1076"/>
          <ac:spMkLst>
            <pc:docMk/>
            <pc:sldMk cId="1371307156" sldId="275"/>
            <ac:spMk id="24" creationId="{128EB765-12AA-49B3-8227-3D68CDA0280D}"/>
          </ac:spMkLst>
        </pc:spChg>
        <pc:spChg chg="add mod">
          <ac:chgData name="" userId="2fa8a2cb77b4bc5a" providerId="LiveId" clId="{1A9C8F33-3018-4DB0-9D2E-413336EE8F2E}" dt="2023-02-17T06:20:34.623" v="6507" actId="1076"/>
          <ac:spMkLst>
            <pc:docMk/>
            <pc:sldMk cId="1371307156" sldId="275"/>
            <ac:spMk id="26" creationId="{72BA44C3-F6B9-4157-8419-58648F802017}"/>
          </ac:spMkLst>
        </pc:spChg>
        <pc:grpChg chg="add mod">
          <ac:chgData name="" userId="2fa8a2cb77b4bc5a" providerId="LiveId" clId="{1A9C8F33-3018-4DB0-9D2E-413336EE8F2E}" dt="2023-02-15T09:19:05.985" v="2575" actId="164"/>
          <ac:grpSpMkLst>
            <pc:docMk/>
            <pc:sldMk cId="1371307156" sldId="275"/>
            <ac:grpSpMk id="7" creationId="{7F88BC38-1680-4048-A02B-B3C28FC528EE}"/>
          </ac:grpSpMkLst>
        </pc:grpChg>
        <pc:grpChg chg="add mod">
          <ac:chgData name="" userId="2fa8a2cb77b4bc5a" providerId="LiveId" clId="{1A9C8F33-3018-4DB0-9D2E-413336EE8F2E}" dt="2023-02-17T06:16:56.177" v="6320" actId="164"/>
          <ac:grpSpMkLst>
            <pc:docMk/>
            <pc:sldMk cId="1371307156" sldId="275"/>
            <ac:grpSpMk id="8" creationId="{64518FA0-A0A8-4ECD-BEAB-42F079A532AC}"/>
          </ac:grpSpMkLst>
        </pc:grpChg>
        <pc:grpChg chg="add mod">
          <ac:chgData name="" userId="2fa8a2cb77b4bc5a" providerId="LiveId" clId="{1A9C8F33-3018-4DB0-9D2E-413336EE8F2E}" dt="2023-02-15T09:19:05.985" v="2575" actId="164"/>
          <ac:grpSpMkLst>
            <pc:docMk/>
            <pc:sldMk cId="1371307156" sldId="275"/>
            <ac:grpSpMk id="9" creationId="{CED46994-087F-41E4-BE76-9C74166C7559}"/>
          </ac:grpSpMkLst>
        </pc:grpChg>
        <pc:grpChg chg="add mod">
          <ac:chgData name="" userId="2fa8a2cb77b4bc5a" providerId="LiveId" clId="{1A9C8F33-3018-4DB0-9D2E-413336EE8F2E}" dt="2023-02-17T06:17:49.204" v="6334" actId="14100"/>
          <ac:grpSpMkLst>
            <pc:docMk/>
            <pc:sldMk cId="1371307156" sldId="275"/>
            <ac:grpSpMk id="10" creationId="{B7BCCAFB-CA7C-467E-9A1B-00FFC370EA34}"/>
          </ac:grpSpMkLst>
        </pc:grpChg>
        <pc:grpChg chg="add mod">
          <ac:chgData name="" userId="2fa8a2cb77b4bc5a" providerId="LiveId" clId="{1A9C8F33-3018-4DB0-9D2E-413336EE8F2E}" dt="2023-02-17T06:18:41.681" v="6427" actId="1076"/>
          <ac:grpSpMkLst>
            <pc:docMk/>
            <pc:sldMk cId="1371307156" sldId="275"/>
            <ac:grpSpMk id="13" creationId="{89302F50-887B-4116-B08C-530A62E39F91}"/>
          </ac:grpSpMkLst>
        </pc:grpChg>
        <pc:grpChg chg="add mod">
          <ac:chgData name="" userId="2fa8a2cb77b4bc5a" providerId="LiveId" clId="{1A9C8F33-3018-4DB0-9D2E-413336EE8F2E}" dt="2023-02-15T09:19:05.985" v="2575" actId="164"/>
          <ac:grpSpMkLst>
            <pc:docMk/>
            <pc:sldMk cId="1371307156" sldId="275"/>
            <ac:grpSpMk id="15" creationId="{2DD61BD8-7BE4-4CFD-9A45-977BAD7A955F}"/>
          </ac:grpSpMkLst>
        </pc:grpChg>
        <pc:grpChg chg="add mod">
          <ac:chgData name="" userId="2fa8a2cb77b4bc5a" providerId="LiveId" clId="{1A9C8F33-3018-4DB0-9D2E-413336EE8F2E}" dt="2023-02-17T06:19:17.210" v="6438" actId="14100"/>
          <ac:grpSpMkLst>
            <pc:docMk/>
            <pc:sldMk cId="1371307156" sldId="275"/>
            <ac:grpSpMk id="18" creationId="{0F86B340-6D46-4482-972A-98B4B4786AA6}"/>
          </ac:grpSpMkLst>
        </pc:grpChg>
        <pc:picChg chg="add del">
          <ac:chgData name="" userId="2fa8a2cb77b4bc5a" providerId="LiveId" clId="{1A9C8F33-3018-4DB0-9D2E-413336EE8F2E}" dt="2023-02-15T09:17:57.172" v="2563"/>
          <ac:picMkLst>
            <pc:docMk/>
            <pc:sldMk cId="1371307156" sldId="275"/>
            <ac:picMk id="8" creationId="{84C5D110-2B95-4A15-AF0E-773F5FF4F63B}"/>
          </ac:picMkLst>
        </pc:picChg>
        <pc:picChg chg="add del mod">
          <ac:chgData name="" userId="2fa8a2cb77b4bc5a" providerId="LiveId" clId="{1A9C8F33-3018-4DB0-9D2E-413336EE8F2E}" dt="2023-02-15T08:30:38.945" v="1327"/>
          <ac:picMkLst>
            <pc:docMk/>
            <pc:sldMk cId="1371307156" sldId="275"/>
            <ac:picMk id="18" creationId="{7867BF21-2DDA-45B4-9700-7E468C8B628E}"/>
          </ac:picMkLst>
        </pc:picChg>
        <pc:picChg chg="add mod">
          <ac:chgData name="" userId="2fa8a2cb77b4bc5a" providerId="LiveId" clId="{1A9C8F33-3018-4DB0-9D2E-413336EE8F2E}" dt="2023-02-17T06:15:47.486" v="6278" actId="164"/>
          <ac:picMkLst>
            <pc:docMk/>
            <pc:sldMk cId="1371307156" sldId="275"/>
            <ac:picMk id="25" creationId="{B78628BA-878B-4269-9F5E-E5FDF2A8E415}"/>
          </ac:picMkLst>
        </pc:picChg>
        <pc:cxnChg chg="add del mod">
          <ac:chgData name="" userId="2fa8a2cb77b4bc5a" providerId="LiveId" clId="{1A9C8F33-3018-4DB0-9D2E-413336EE8F2E}" dt="2023-02-15T08:31:16.063" v="1354" actId="478"/>
          <ac:cxnSpMkLst>
            <pc:docMk/>
            <pc:sldMk cId="1371307156" sldId="275"/>
            <ac:cxnSpMk id="19" creationId="{4F887AC3-5385-4652-B905-FA80751E7699}"/>
          </ac:cxnSpMkLst>
        </pc:cxnChg>
      </pc:sldChg>
      <pc:sldChg chg="addSp delSp modSp add del delCm">
        <pc:chgData name="" userId="2fa8a2cb77b4bc5a" providerId="LiveId" clId="{1A9C8F33-3018-4DB0-9D2E-413336EE8F2E}" dt="2023-02-17T17:59:15.588" v="9957" actId="20577"/>
        <pc:sldMkLst>
          <pc:docMk/>
          <pc:sldMk cId="2180231151" sldId="276"/>
        </pc:sldMkLst>
        <pc:spChg chg="mod">
          <ac:chgData name="" userId="2fa8a2cb77b4bc5a" providerId="LiveId" clId="{1A9C8F33-3018-4DB0-9D2E-413336EE8F2E}" dt="2023-02-16T03:14:30.196" v="4506" actId="27636"/>
          <ac:spMkLst>
            <pc:docMk/>
            <pc:sldMk cId="2180231151" sldId="276"/>
            <ac:spMk id="2" creationId="{C38A8C76-D5A4-4C3D-88B2-93B4DE0337B1}"/>
          </ac:spMkLst>
        </pc:spChg>
        <pc:spChg chg="mod ord">
          <ac:chgData name="" userId="2fa8a2cb77b4bc5a" providerId="LiveId" clId="{1A9C8F33-3018-4DB0-9D2E-413336EE8F2E}" dt="2023-02-17T17:46:27.355" v="9370" actId="167"/>
          <ac:spMkLst>
            <pc:docMk/>
            <pc:sldMk cId="2180231151" sldId="276"/>
            <ac:spMk id="3" creationId="{3D4FED5E-E037-4A0F-AEA5-2D4578BBD592}"/>
          </ac:spMkLst>
        </pc:spChg>
        <pc:spChg chg="add mod">
          <ac:chgData name="" userId="2fa8a2cb77b4bc5a" providerId="LiveId" clId="{1A9C8F33-3018-4DB0-9D2E-413336EE8F2E}" dt="2023-02-17T17:47:19.797" v="9393" actId="14100"/>
          <ac:spMkLst>
            <pc:docMk/>
            <pc:sldMk cId="2180231151" sldId="276"/>
            <ac:spMk id="7" creationId="{63B5BD17-AF59-45AC-BA3E-F7F9998F7F03}"/>
          </ac:spMkLst>
        </pc:spChg>
        <pc:spChg chg="add del mod">
          <ac:chgData name="" userId="2fa8a2cb77b4bc5a" providerId="LiveId" clId="{1A9C8F33-3018-4DB0-9D2E-413336EE8F2E}" dt="2023-02-15T08:37:07.205" v="1436" actId="478"/>
          <ac:spMkLst>
            <pc:docMk/>
            <pc:sldMk cId="2180231151" sldId="276"/>
            <ac:spMk id="7" creationId="{6F94BA5F-56AF-4170-B289-224F58C374C6}"/>
          </ac:spMkLst>
        </pc:spChg>
        <pc:spChg chg="add del mod">
          <ac:chgData name="" userId="2fa8a2cb77b4bc5a" providerId="LiveId" clId="{1A9C8F33-3018-4DB0-9D2E-413336EE8F2E}" dt="2023-02-15T08:31:29.184" v="1360" actId="478"/>
          <ac:spMkLst>
            <pc:docMk/>
            <pc:sldMk cId="2180231151" sldId="276"/>
            <ac:spMk id="8" creationId="{C26C10FE-ACF6-474B-BC20-31ED152631A8}"/>
          </ac:spMkLst>
        </pc:spChg>
        <pc:spChg chg="add del mod">
          <ac:chgData name="" userId="2fa8a2cb77b4bc5a" providerId="LiveId" clId="{1A9C8F33-3018-4DB0-9D2E-413336EE8F2E}" dt="2023-02-15T08:31:29.184" v="1360" actId="478"/>
          <ac:spMkLst>
            <pc:docMk/>
            <pc:sldMk cId="2180231151" sldId="276"/>
            <ac:spMk id="9" creationId="{1628F743-9DEB-46BE-ABCE-D0EE3A800F11}"/>
          </ac:spMkLst>
        </pc:spChg>
        <pc:spChg chg="mod">
          <ac:chgData name="" userId="2fa8a2cb77b4bc5a" providerId="LiveId" clId="{1A9C8F33-3018-4DB0-9D2E-413336EE8F2E}" dt="2023-02-17T17:48:28.728" v="9419" actId="1076"/>
          <ac:spMkLst>
            <pc:docMk/>
            <pc:sldMk cId="2180231151" sldId="276"/>
            <ac:spMk id="11" creationId="{F57FD09D-F962-46E4-8754-76FB43FEC225}"/>
          </ac:spMkLst>
        </pc:spChg>
        <pc:spChg chg="mod">
          <ac:chgData name="" userId="2fa8a2cb77b4bc5a" providerId="LiveId" clId="{1A9C8F33-3018-4DB0-9D2E-413336EE8F2E}" dt="2023-02-17T17:48:51.707" v="9427" actId="1076"/>
          <ac:spMkLst>
            <pc:docMk/>
            <pc:sldMk cId="2180231151" sldId="276"/>
            <ac:spMk id="12" creationId="{CC45FF5E-589C-4CA3-A636-376886BE9831}"/>
          </ac:spMkLst>
        </pc:spChg>
        <pc:spChg chg="mod">
          <ac:chgData name="" userId="2fa8a2cb77b4bc5a" providerId="LiveId" clId="{1A9C8F33-3018-4DB0-9D2E-413336EE8F2E}" dt="2023-02-17T17:48:32.792" v="9421" actId="1076"/>
          <ac:spMkLst>
            <pc:docMk/>
            <pc:sldMk cId="2180231151" sldId="276"/>
            <ac:spMk id="13" creationId="{549B9886-3FFF-4A97-AA54-F5B3E74D0410}"/>
          </ac:spMkLst>
        </pc:spChg>
        <pc:spChg chg="mod">
          <ac:chgData name="" userId="2fa8a2cb77b4bc5a" providerId="LiveId" clId="{1A9C8F33-3018-4DB0-9D2E-413336EE8F2E}" dt="2023-02-17T17:48:18.161" v="9414" actId="1076"/>
          <ac:spMkLst>
            <pc:docMk/>
            <pc:sldMk cId="2180231151" sldId="276"/>
            <ac:spMk id="14" creationId="{F6E2C18C-8F95-4CE1-9FB2-B0CB6FC38253}"/>
          </ac:spMkLst>
        </pc:spChg>
        <pc:spChg chg="mod">
          <ac:chgData name="" userId="2fa8a2cb77b4bc5a" providerId="LiveId" clId="{1A9C8F33-3018-4DB0-9D2E-413336EE8F2E}" dt="2023-02-17T17:48:23.631" v="9416" actId="1076"/>
          <ac:spMkLst>
            <pc:docMk/>
            <pc:sldMk cId="2180231151" sldId="276"/>
            <ac:spMk id="15" creationId="{6438A3F5-0FB1-4D3E-8A92-B4D1B20AF0AB}"/>
          </ac:spMkLst>
        </pc:spChg>
        <pc:spChg chg="mod">
          <ac:chgData name="" userId="2fa8a2cb77b4bc5a" providerId="LiveId" clId="{1A9C8F33-3018-4DB0-9D2E-413336EE8F2E}" dt="2023-02-17T17:48:14.941" v="9413" actId="1076"/>
          <ac:spMkLst>
            <pc:docMk/>
            <pc:sldMk cId="2180231151" sldId="276"/>
            <ac:spMk id="16" creationId="{CDAD6D73-ED77-41A0-82FC-7FC3EA6BACB5}"/>
          </ac:spMkLst>
        </pc:spChg>
        <pc:spChg chg="mod">
          <ac:chgData name="" userId="2fa8a2cb77b4bc5a" providerId="LiveId" clId="{1A9C8F33-3018-4DB0-9D2E-413336EE8F2E}" dt="2023-02-17T17:48:20.881" v="9415" actId="1076"/>
          <ac:spMkLst>
            <pc:docMk/>
            <pc:sldMk cId="2180231151" sldId="276"/>
            <ac:spMk id="17" creationId="{C5492B52-7179-4203-AE18-BC61167C7827}"/>
          </ac:spMkLst>
        </pc:spChg>
        <pc:spChg chg="del">
          <ac:chgData name="" userId="2fa8a2cb77b4bc5a" providerId="LiveId" clId="{1A9C8F33-3018-4DB0-9D2E-413336EE8F2E}" dt="2023-02-17T17:46:10.863" v="9366" actId="478"/>
          <ac:spMkLst>
            <pc:docMk/>
            <pc:sldMk cId="2180231151" sldId="276"/>
            <ac:spMk id="18" creationId="{C4686FB9-D729-48F1-9B5E-5225DF35DFB4}"/>
          </ac:spMkLst>
        </pc:spChg>
        <pc:spChg chg="mod">
          <ac:chgData name="" userId="2fa8a2cb77b4bc5a" providerId="LiveId" clId="{1A9C8F33-3018-4DB0-9D2E-413336EE8F2E}" dt="2023-02-17T17:46:49.287" v="9382" actId="1076"/>
          <ac:spMkLst>
            <pc:docMk/>
            <pc:sldMk cId="2180231151" sldId="276"/>
            <ac:spMk id="19" creationId="{9BE1A38F-EE9C-4351-B27B-0D962C8C0EA7}"/>
          </ac:spMkLst>
        </pc:spChg>
        <pc:spChg chg="del">
          <ac:chgData name="" userId="2fa8a2cb77b4bc5a" providerId="LiveId" clId="{1A9C8F33-3018-4DB0-9D2E-413336EE8F2E}" dt="2023-02-17T17:46:11.989" v="9367" actId="478"/>
          <ac:spMkLst>
            <pc:docMk/>
            <pc:sldMk cId="2180231151" sldId="276"/>
            <ac:spMk id="20" creationId="{98002636-9AAF-400F-AF63-7606CA9CAD61}"/>
          </ac:spMkLst>
        </pc:spChg>
        <pc:spChg chg="mod">
          <ac:chgData name="" userId="2fa8a2cb77b4bc5a" providerId="LiveId" clId="{1A9C8F33-3018-4DB0-9D2E-413336EE8F2E}" dt="2023-02-17T17:46:53.100" v="9384" actId="1076"/>
          <ac:spMkLst>
            <pc:docMk/>
            <pc:sldMk cId="2180231151" sldId="276"/>
            <ac:spMk id="21" creationId="{5020F082-8993-43CD-AB57-6F969B8BD6BE}"/>
          </ac:spMkLst>
        </pc:spChg>
        <pc:spChg chg="mod">
          <ac:chgData name="" userId="2fa8a2cb77b4bc5a" providerId="LiveId" clId="{1A9C8F33-3018-4DB0-9D2E-413336EE8F2E}" dt="2023-02-17T17:46:57.196" v="9387" actId="1076"/>
          <ac:spMkLst>
            <pc:docMk/>
            <pc:sldMk cId="2180231151" sldId="276"/>
            <ac:spMk id="22" creationId="{15573FD5-F6F2-4840-B7E5-D260E892EFB3}"/>
          </ac:spMkLst>
        </pc:spChg>
        <pc:spChg chg="mod">
          <ac:chgData name="" userId="2fa8a2cb77b4bc5a" providerId="LiveId" clId="{1A9C8F33-3018-4DB0-9D2E-413336EE8F2E}" dt="2023-02-17T17:46:55.493" v="9386" actId="1076"/>
          <ac:spMkLst>
            <pc:docMk/>
            <pc:sldMk cId="2180231151" sldId="276"/>
            <ac:spMk id="23" creationId="{39918A40-F01A-4266-9024-80321E2059FA}"/>
          </ac:spMkLst>
        </pc:spChg>
        <pc:spChg chg="del">
          <ac:chgData name="" userId="2fa8a2cb77b4bc5a" providerId="LiveId" clId="{1A9C8F33-3018-4DB0-9D2E-413336EE8F2E}" dt="2023-02-17T17:46:32.891" v="9376" actId="478"/>
          <ac:spMkLst>
            <pc:docMk/>
            <pc:sldMk cId="2180231151" sldId="276"/>
            <ac:spMk id="24" creationId="{64ADB9DC-2271-4623-A838-5FEAF2389B00}"/>
          </ac:spMkLst>
        </pc:spChg>
        <pc:spChg chg="mod">
          <ac:chgData name="" userId="2fa8a2cb77b4bc5a" providerId="LiveId" clId="{1A9C8F33-3018-4DB0-9D2E-413336EE8F2E}" dt="2023-02-17T17:47:01.713" v="9389" actId="1076"/>
          <ac:spMkLst>
            <pc:docMk/>
            <pc:sldMk cId="2180231151" sldId="276"/>
            <ac:spMk id="25" creationId="{C551F334-FD6F-40C0-97C3-BDE999F03F28}"/>
          </ac:spMkLst>
        </pc:spChg>
        <pc:spChg chg="add del mod">
          <ac:chgData name="" userId="2fa8a2cb77b4bc5a" providerId="LiveId" clId="{1A9C8F33-3018-4DB0-9D2E-413336EE8F2E}" dt="2023-02-17T17:46:47.818" v="9381" actId="1076"/>
          <ac:spMkLst>
            <pc:docMk/>
            <pc:sldMk cId="2180231151" sldId="276"/>
            <ac:spMk id="26" creationId="{3D129487-9059-47CC-BC45-7FD1CB56C075}"/>
          </ac:spMkLst>
        </pc:spChg>
        <pc:spChg chg="mod">
          <ac:chgData name="" userId="2fa8a2cb77b4bc5a" providerId="LiveId" clId="{1A9C8F33-3018-4DB0-9D2E-413336EE8F2E}" dt="2023-02-17T17:46:51.600" v="9383" actId="1076"/>
          <ac:spMkLst>
            <pc:docMk/>
            <pc:sldMk cId="2180231151" sldId="276"/>
            <ac:spMk id="27" creationId="{F0D6D4CA-FB83-450E-AA29-42142AA4C74B}"/>
          </ac:spMkLst>
        </pc:spChg>
        <pc:spChg chg="del">
          <ac:chgData name="" userId="2fa8a2cb77b4bc5a" providerId="LiveId" clId="{1A9C8F33-3018-4DB0-9D2E-413336EE8F2E}" dt="2023-02-17T17:46:14.067" v="9368" actId="478"/>
          <ac:spMkLst>
            <pc:docMk/>
            <pc:sldMk cId="2180231151" sldId="276"/>
            <ac:spMk id="28" creationId="{9897B018-59D5-477B-A2B7-E748035851D9}"/>
          </ac:spMkLst>
        </pc:spChg>
        <pc:spChg chg="mod">
          <ac:chgData name="" userId="2fa8a2cb77b4bc5a" providerId="LiveId" clId="{1A9C8F33-3018-4DB0-9D2E-413336EE8F2E}" dt="2023-02-17T17:46:59.087" v="9388" actId="1076"/>
          <ac:spMkLst>
            <pc:docMk/>
            <pc:sldMk cId="2180231151" sldId="276"/>
            <ac:spMk id="29" creationId="{83F6FB8F-8ACD-4FB5-B51A-7D4FF144B293}"/>
          </ac:spMkLst>
        </pc:spChg>
        <pc:spChg chg="add mod">
          <ac:chgData name="" userId="2fa8a2cb77b4bc5a" providerId="LiveId" clId="{1A9C8F33-3018-4DB0-9D2E-413336EE8F2E}" dt="2023-02-17T17:47:56.293" v="9407" actId="1076"/>
          <ac:spMkLst>
            <pc:docMk/>
            <pc:sldMk cId="2180231151" sldId="276"/>
            <ac:spMk id="30" creationId="{7C0EC0ED-4E70-434A-B85C-5C1B6D162034}"/>
          </ac:spMkLst>
        </pc:spChg>
        <pc:spChg chg="add mod">
          <ac:chgData name="" userId="2fa8a2cb77b4bc5a" providerId="LiveId" clId="{1A9C8F33-3018-4DB0-9D2E-413336EE8F2E}" dt="2023-02-17T17:48:42.279" v="9423" actId="1036"/>
          <ac:spMkLst>
            <pc:docMk/>
            <pc:sldMk cId="2180231151" sldId="276"/>
            <ac:spMk id="31" creationId="{22BFD15B-0E73-45BD-A719-03616D1AA6DD}"/>
          </ac:spMkLst>
        </pc:spChg>
        <pc:spChg chg="add mod">
          <ac:chgData name="" userId="2fa8a2cb77b4bc5a" providerId="LiveId" clId="{1A9C8F33-3018-4DB0-9D2E-413336EE8F2E}" dt="2023-02-17T17:48:44.389" v="9424" actId="1035"/>
          <ac:spMkLst>
            <pc:docMk/>
            <pc:sldMk cId="2180231151" sldId="276"/>
            <ac:spMk id="32" creationId="{70D26914-C7AE-4CE1-9390-71D53D1A8817}"/>
          </ac:spMkLst>
        </pc:spChg>
        <pc:spChg chg="del mod">
          <ac:chgData name="" userId="2fa8a2cb77b4bc5a" providerId="LiveId" clId="{1A9C8F33-3018-4DB0-9D2E-413336EE8F2E}" dt="2023-02-17T17:45:14.189" v="9348" actId="478"/>
          <ac:spMkLst>
            <pc:docMk/>
            <pc:sldMk cId="2180231151" sldId="276"/>
            <ac:spMk id="34" creationId="{696BC4C6-12DD-445C-8251-B573EBD51B7B}"/>
          </ac:spMkLst>
        </pc:spChg>
        <pc:spChg chg="add mod">
          <ac:chgData name="" userId="2fa8a2cb77b4bc5a" providerId="LiveId" clId="{1A9C8F33-3018-4DB0-9D2E-413336EE8F2E}" dt="2023-02-17T17:54:41.676" v="9605" actId="1038"/>
          <ac:spMkLst>
            <pc:docMk/>
            <pc:sldMk cId="2180231151" sldId="276"/>
            <ac:spMk id="35" creationId="{B36B8E50-7CA0-44BF-A5D5-DA1A635EDBE6}"/>
          </ac:spMkLst>
        </pc:spChg>
        <pc:spChg chg="add mod">
          <ac:chgData name="" userId="2fa8a2cb77b4bc5a" providerId="LiveId" clId="{1A9C8F33-3018-4DB0-9D2E-413336EE8F2E}" dt="2023-02-17T17:59:15.588" v="9957" actId="20577"/>
          <ac:spMkLst>
            <pc:docMk/>
            <pc:sldMk cId="2180231151" sldId="276"/>
            <ac:spMk id="37" creationId="{D0E7226B-480E-463F-8E32-B0F7FC8490A4}"/>
          </ac:spMkLst>
        </pc:spChg>
        <pc:grpChg chg="add mod">
          <ac:chgData name="" userId="2fa8a2cb77b4bc5a" providerId="LiveId" clId="{1A9C8F33-3018-4DB0-9D2E-413336EE8F2E}" dt="2023-02-17T07:59:51.324" v="7648" actId="164"/>
          <ac:grpSpMkLst>
            <pc:docMk/>
            <pc:sldMk cId="2180231151" sldId="276"/>
            <ac:grpSpMk id="8" creationId="{7F5EC77A-6B6A-4B28-BB15-D60DF8D9C35A}"/>
          </ac:grpSpMkLst>
        </pc:grpChg>
        <pc:grpChg chg="add mod">
          <ac:chgData name="" userId="2fa8a2cb77b4bc5a" providerId="LiveId" clId="{1A9C8F33-3018-4DB0-9D2E-413336EE8F2E}" dt="2023-02-17T17:48:08.532" v="9411" actId="164"/>
          <ac:grpSpMkLst>
            <pc:docMk/>
            <pc:sldMk cId="2180231151" sldId="276"/>
            <ac:grpSpMk id="33" creationId="{B74210A7-BF83-4511-A0F7-DF3DE115EAF6}"/>
          </ac:grpSpMkLst>
        </pc:grpChg>
        <pc:grpChg chg="add mod">
          <ac:chgData name="" userId="2fa8a2cb77b4bc5a" providerId="LiveId" clId="{1A9C8F33-3018-4DB0-9D2E-413336EE8F2E}" dt="2023-02-17T17:48:53.723" v="9428" actId="1076"/>
          <ac:grpSpMkLst>
            <pc:docMk/>
            <pc:sldMk cId="2180231151" sldId="276"/>
            <ac:grpSpMk id="36" creationId="{128FF54B-4FDE-48DD-BC0D-B8D117035F5C}"/>
          </ac:grpSpMkLst>
        </pc:grpChg>
        <pc:picChg chg="del">
          <ac:chgData name="" userId="2fa8a2cb77b4bc5a" providerId="LiveId" clId="{1A9C8F33-3018-4DB0-9D2E-413336EE8F2E}" dt="2023-02-17T17:45:20.721" v="9350" actId="478"/>
          <ac:picMkLst>
            <pc:docMk/>
            <pc:sldMk cId="2180231151" sldId="276"/>
            <ac:picMk id="9" creationId="{2176D14F-E09F-4119-B5E9-ED4D30D53384}"/>
          </ac:picMkLst>
        </pc:picChg>
        <pc:picChg chg="mod ord">
          <ac:chgData name="" userId="2fa8a2cb77b4bc5a" providerId="LiveId" clId="{1A9C8F33-3018-4DB0-9D2E-413336EE8F2E}" dt="2023-02-17T17:48:26.181" v="9418" actId="1076"/>
          <ac:picMkLst>
            <pc:docMk/>
            <pc:sldMk cId="2180231151" sldId="276"/>
            <ac:picMk id="10" creationId="{A136765E-0CD4-44C6-B017-BDAA272F39F1}"/>
          </ac:picMkLst>
        </pc:picChg>
        <pc:picChg chg="add del mod">
          <ac:chgData name="" userId="2fa8a2cb77b4bc5a" providerId="LiveId" clId="{1A9C8F33-3018-4DB0-9D2E-413336EE8F2E}" dt="2023-02-17T07:56:55.593" v="7535" actId="478"/>
          <ac:picMkLst>
            <pc:docMk/>
            <pc:sldMk cId="2180231151" sldId="276"/>
            <ac:picMk id="10" creationId="{CF846F12-089D-4B96-9CD1-437A62F6FCBB}"/>
          </ac:picMkLst>
        </pc:picChg>
        <pc:picChg chg="add del">
          <ac:chgData name="" userId="2fa8a2cb77b4bc5a" providerId="LiveId" clId="{1A9C8F33-3018-4DB0-9D2E-413336EE8F2E}" dt="2023-02-15T08:31:26.442" v="1358"/>
          <ac:picMkLst>
            <pc:docMk/>
            <pc:sldMk cId="2180231151" sldId="276"/>
            <ac:picMk id="11" creationId="{A7D912CC-94FC-43B9-AB1C-0217C4860620}"/>
          </ac:picMkLst>
        </pc:picChg>
      </pc:sldChg>
      <pc:sldChg chg="addSp delSp modSp add delCm">
        <pc:chgData name="" userId="2fa8a2cb77b4bc5a" providerId="LiveId" clId="{1A9C8F33-3018-4DB0-9D2E-413336EE8F2E}" dt="2023-02-18T06:35:20.113" v="10033" actId="1076"/>
        <pc:sldMkLst>
          <pc:docMk/>
          <pc:sldMk cId="2908154319" sldId="277"/>
        </pc:sldMkLst>
        <pc:spChg chg="mod">
          <ac:chgData name="" userId="2fa8a2cb77b4bc5a" providerId="LiveId" clId="{1A9C8F33-3018-4DB0-9D2E-413336EE8F2E}" dt="2023-02-16T03:14:24.625" v="4502" actId="27636"/>
          <ac:spMkLst>
            <pc:docMk/>
            <pc:sldMk cId="2908154319" sldId="277"/>
            <ac:spMk id="2" creationId="{6D9400F1-27E0-4AE3-8E85-E48E29EA76DB}"/>
          </ac:spMkLst>
        </pc:spChg>
        <pc:spChg chg="mod">
          <ac:chgData name="" userId="2fa8a2cb77b4bc5a" providerId="LiveId" clId="{1A9C8F33-3018-4DB0-9D2E-413336EE8F2E}" dt="2023-02-17T07:14:54.555" v="7312" actId="20577"/>
          <ac:spMkLst>
            <pc:docMk/>
            <pc:sldMk cId="2908154319" sldId="277"/>
            <ac:spMk id="3" creationId="{77596BDB-5A92-499D-98F9-C24CB60356C9}"/>
          </ac:spMkLst>
        </pc:spChg>
        <pc:spChg chg="mod">
          <ac:chgData name="" userId="2fa8a2cb77b4bc5a" providerId="LiveId" clId="{1A9C8F33-3018-4DB0-9D2E-413336EE8F2E}" dt="2023-02-17T07:16:54.983" v="7451" actId="1076"/>
          <ac:spMkLst>
            <pc:docMk/>
            <pc:sldMk cId="2908154319" sldId="277"/>
            <ac:spMk id="5" creationId="{5DFB8E50-8177-4D4B-A6A8-62B01240E7AF}"/>
          </ac:spMkLst>
        </pc:spChg>
        <pc:spChg chg="mod">
          <ac:chgData name="" userId="2fa8a2cb77b4bc5a" providerId="LiveId" clId="{1A9C8F33-3018-4DB0-9D2E-413336EE8F2E}" dt="2023-02-16T00:12:00.973" v="3992" actId="404"/>
          <ac:spMkLst>
            <pc:docMk/>
            <pc:sldMk cId="2908154319" sldId="277"/>
            <ac:spMk id="17" creationId="{0A8DB965-3E45-4AE1-A092-E31F4FF92312}"/>
          </ac:spMkLst>
        </pc:spChg>
        <pc:spChg chg="add mod">
          <ac:chgData name="" userId="2fa8a2cb77b4bc5a" providerId="LiveId" clId="{1A9C8F33-3018-4DB0-9D2E-413336EE8F2E}" dt="2023-02-16T00:12:39.465" v="4005" actId="164"/>
          <ac:spMkLst>
            <pc:docMk/>
            <pc:sldMk cId="2908154319" sldId="277"/>
            <ac:spMk id="28" creationId="{FD9977E2-C044-4F93-827E-6DD3128FA2A4}"/>
          </ac:spMkLst>
        </pc:spChg>
        <pc:spChg chg="add mod">
          <ac:chgData name="" userId="2fa8a2cb77b4bc5a" providerId="LiveId" clId="{1A9C8F33-3018-4DB0-9D2E-413336EE8F2E}" dt="2023-02-18T06:35:08.965" v="10029" actId="1076"/>
          <ac:spMkLst>
            <pc:docMk/>
            <pc:sldMk cId="2908154319" sldId="277"/>
            <ac:spMk id="30" creationId="{08F4F085-D325-47F7-8BF9-78B6F7CF4C0E}"/>
          </ac:spMkLst>
        </pc:spChg>
        <pc:spChg chg="add mod">
          <ac:chgData name="" userId="2fa8a2cb77b4bc5a" providerId="LiveId" clId="{1A9C8F33-3018-4DB0-9D2E-413336EE8F2E}" dt="2023-02-18T06:35:03.900" v="10027" actId="1076"/>
          <ac:spMkLst>
            <pc:docMk/>
            <pc:sldMk cId="2908154319" sldId="277"/>
            <ac:spMk id="31" creationId="{FABB733A-5F1A-4A20-AA06-D9DE95AA5574}"/>
          </ac:spMkLst>
        </pc:spChg>
        <pc:spChg chg="add mod">
          <ac:chgData name="" userId="2fa8a2cb77b4bc5a" providerId="LiveId" clId="{1A9C8F33-3018-4DB0-9D2E-413336EE8F2E}" dt="2023-02-18T06:34:51.596" v="10024" actId="1076"/>
          <ac:spMkLst>
            <pc:docMk/>
            <pc:sldMk cId="2908154319" sldId="277"/>
            <ac:spMk id="32" creationId="{D5055D78-92B9-40F5-9AB5-52BBC6C2BAAB}"/>
          </ac:spMkLst>
        </pc:spChg>
        <pc:spChg chg="add mod">
          <ac:chgData name="" userId="2fa8a2cb77b4bc5a" providerId="LiveId" clId="{1A9C8F33-3018-4DB0-9D2E-413336EE8F2E}" dt="2023-02-18T06:35:14.953" v="10031" actId="1076"/>
          <ac:spMkLst>
            <pc:docMk/>
            <pc:sldMk cId="2908154319" sldId="277"/>
            <ac:spMk id="33" creationId="{9EC741B3-A257-4208-85FB-1DCA3A5F1E10}"/>
          </ac:spMkLst>
        </pc:spChg>
        <pc:spChg chg="add mod">
          <ac:chgData name="" userId="2fa8a2cb77b4bc5a" providerId="LiveId" clId="{1A9C8F33-3018-4DB0-9D2E-413336EE8F2E}" dt="2023-02-18T06:34:30.677" v="10017" actId="1076"/>
          <ac:spMkLst>
            <pc:docMk/>
            <pc:sldMk cId="2908154319" sldId="277"/>
            <ac:spMk id="34" creationId="{4F192DD9-FD87-4B27-8B60-C14EC8019C18}"/>
          </ac:spMkLst>
        </pc:spChg>
        <pc:spChg chg="add mod">
          <ac:chgData name="" userId="2fa8a2cb77b4bc5a" providerId="LiveId" clId="{1A9C8F33-3018-4DB0-9D2E-413336EE8F2E}" dt="2023-02-18T06:34:42.481" v="10020" actId="1076"/>
          <ac:spMkLst>
            <pc:docMk/>
            <pc:sldMk cId="2908154319" sldId="277"/>
            <ac:spMk id="35" creationId="{9C9D034C-6A62-44A9-B9B8-82FE8AE4E5DE}"/>
          </ac:spMkLst>
        </pc:spChg>
        <pc:spChg chg="add mod">
          <ac:chgData name="" userId="2fa8a2cb77b4bc5a" providerId="LiveId" clId="{1A9C8F33-3018-4DB0-9D2E-413336EE8F2E}" dt="2023-02-18T06:34:38.087" v="10018" actId="1076"/>
          <ac:spMkLst>
            <pc:docMk/>
            <pc:sldMk cId="2908154319" sldId="277"/>
            <ac:spMk id="36" creationId="{77E52425-3EDD-4A5B-BD8B-41F897B9E66E}"/>
          </ac:spMkLst>
        </pc:spChg>
        <pc:spChg chg="add mod">
          <ac:chgData name="" userId="2fa8a2cb77b4bc5a" providerId="LiveId" clId="{1A9C8F33-3018-4DB0-9D2E-413336EE8F2E}" dt="2023-02-18T06:34:40.262" v="10019" actId="1076"/>
          <ac:spMkLst>
            <pc:docMk/>
            <pc:sldMk cId="2908154319" sldId="277"/>
            <ac:spMk id="37" creationId="{9EBDFEAA-86FD-40E8-9C47-2237EB7EF6FA}"/>
          </ac:spMkLst>
        </pc:spChg>
        <pc:spChg chg="add mod">
          <ac:chgData name="" userId="2fa8a2cb77b4bc5a" providerId="LiveId" clId="{1A9C8F33-3018-4DB0-9D2E-413336EE8F2E}" dt="2023-02-18T06:34:55.521" v="10025" actId="1076"/>
          <ac:spMkLst>
            <pc:docMk/>
            <pc:sldMk cId="2908154319" sldId="277"/>
            <ac:spMk id="38" creationId="{5A2DCBF5-B1F0-4C2C-B638-DD4BB9210410}"/>
          </ac:spMkLst>
        </pc:spChg>
        <pc:spChg chg="add mod">
          <ac:chgData name="" userId="2fa8a2cb77b4bc5a" providerId="LiveId" clId="{1A9C8F33-3018-4DB0-9D2E-413336EE8F2E}" dt="2023-02-18T06:34:58.288" v="10026" actId="1076"/>
          <ac:spMkLst>
            <pc:docMk/>
            <pc:sldMk cId="2908154319" sldId="277"/>
            <ac:spMk id="39" creationId="{567CBDA2-4D1A-4F40-ADD0-A6FB4302EC0D}"/>
          </ac:spMkLst>
        </pc:spChg>
        <pc:spChg chg="add mod">
          <ac:chgData name="" userId="2fa8a2cb77b4bc5a" providerId="LiveId" clId="{1A9C8F33-3018-4DB0-9D2E-413336EE8F2E}" dt="2023-02-18T06:35:17.830" v="10032" actId="14100"/>
          <ac:spMkLst>
            <pc:docMk/>
            <pc:sldMk cId="2908154319" sldId="277"/>
            <ac:spMk id="40" creationId="{DD8140DD-6DDA-4F4B-AEA0-74180235B6F4}"/>
          </ac:spMkLst>
        </pc:spChg>
        <pc:spChg chg="add mod">
          <ac:chgData name="" userId="2fa8a2cb77b4bc5a" providerId="LiveId" clId="{1A9C8F33-3018-4DB0-9D2E-413336EE8F2E}" dt="2023-02-18T06:35:20.113" v="10033" actId="1076"/>
          <ac:spMkLst>
            <pc:docMk/>
            <pc:sldMk cId="2908154319" sldId="277"/>
            <ac:spMk id="41" creationId="{41F6B015-52E0-4E5F-834D-019380684FB2}"/>
          </ac:spMkLst>
        </pc:spChg>
        <pc:grpChg chg="add del mod">
          <ac:chgData name="" userId="2fa8a2cb77b4bc5a" providerId="LiveId" clId="{1A9C8F33-3018-4DB0-9D2E-413336EE8F2E}" dt="2023-02-17T07:13:22.566" v="7232" actId="478"/>
          <ac:grpSpMkLst>
            <pc:docMk/>
            <pc:sldMk cId="2908154319" sldId="277"/>
            <ac:grpSpMk id="7" creationId="{C1C765C6-C049-4235-9727-BB82B5CC50E6}"/>
          </ac:grpSpMkLst>
        </pc:grpChg>
        <pc:grpChg chg="add mod">
          <ac:chgData name="" userId="2fa8a2cb77b4bc5a" providerId="LiveId" clId="{1A9C8F33-3018-4DB0-9D2E-413336EE8F2E}" dt="2023-02-18T06:35:13.420" v="10030" actId="14100"/>
          <ac:grpSpMkLst>
            <pc:docMk/>
            <pc:sldMk cId="2908154319" sldId="277"/>
            <ac:grpSpMk id="29" creationId="{CF624C21-1C26-4504-B466-81D629A58973}"/>
          </ac:grpSpMkLst>
        </pc:grpChg>
        <pc:picChg chg="add mod">
          <ac:chgData name="" userId="2fa8a2cb77b4bc5a" providerId="LiveId" clId="{1A9C8F33-3018-4DB0-9D2E-413336EE8F2E}" dt="2023-02-18T06:35:07.213" v="10028" actId="14100"/>
          <ac:picMkLst>
            <pc:docMk/>
            <pc:sldMk cId="2908154319" sldId="277"/>
            <ac:picMk id="25" creationId="{34E0E9E1-1978-4898-8FA4-F6F6C01DAA01}"/>
          </ac:picMkLst>
        </pc:picChg>
        <pc:picChg chg="add mod modCrop">
          <ac:chgData name="" userId="2fa8a2cb77b4bc5a" providerId="LiveId" clId="{1A9C8F33-3018-4DB0-9D2E-413336EE8F2E}" dt="2023-02-18T06:34:27.550" v="10016" actId="14100"/>
          <ac:picMkLst>
            <pc:docMk/>
            <pc:sldMk cId="2908154319" sldId="277"/>
            <ac:picMk id="26" creationId="{6DF30892-AA45-47CF-B8F5-ED302CE2285E}"/>
          </ac:picMkLst>
        </pc:picChg>
        <pc:picChg chg="add mod modCrop">
          <ac:chgData name="" userId="2fa8a2cb77b4bc5a" providerId="LiveId" clId="{1A9C8F33-3018-4DB0-9D2E-413336EE8F2E}" dt="2023-02-17T07:17:35.739" v="7463" actId="732"/>
          <ac:picMkLst>
            <pc:docMk/>
            <pc:sldMk cId="2908154319" sldId="277"/>
            <ac:picMk id="27" creationId="{83770A43-C399-4662-B525-301CB2FE6F80}"/>
          </ac:picMkLst>
        </pc:picChg>
        <pc:cxnChg chg="del">
          <ac:chgData name="" userId="2fa8a2cb77b4bc5a" providerId="LiveId" clId="{1A9C8F33-3018-4DB0-9D2E-413336EE8F2E}" dt="2023-02-17T07:13:20.704" v="7231" actId="478"/>
          <ac:cxnSpMkLst>
            <pc:docMk/>
            <pc:sldMk cId="2908154319" sldId="277"/>
            <ac:cxnSpMk id="15" creationId="{EF399FA2-E9B0-449B-83C0-426CE4F002D9}"/>
          </ac:cxnSpMkLst>
        </pc:cxnChg>
      </pc:sldChg>
      <pc:sldChg chg="addSp modSp add ord modTransition">
        <pc:chgData name="" userId="2fa8a2cb77b4bc5a" providerId="LiveId" clId="{1A9C8F33-3018-4DB0-9D2E-413336EE8F2E}" dt="2023-02-17T17:59:53.145" v="9997"/>
        <pc:sldMkLst>
          <pc:docMk/>
          <pc:sldMk cId="3900036096" sldId="278"/>
        </pc:sldMkLst>
        <pc:spChg chg="mod">
          <ac:chgData name="" userId="2fa8a2cb77b4bc5a" providerId="LiveId" clId="{1A9C8F33-3018-4DB0-9D2E-413336EE8F2E}" dt="2023-02-15T08:36:27.161" v="1432" actId="20577"/>
          <ac:spMkLst>
            <pc:docMk/>
            <pc:sldMk cId="3900036096" sldId="278"/>
            <ac:spMk id="2" creationId="{BB8DD628-24CD-4966-A568-0840D5A97B58}"/>
          </ac:spMkLst>
        </pc:spChg>
        <pc:spChg chg="mod">
          <ac:chgData name="" userId="2fa8a2cb77b4bc5a" providerId="LiveId" clId="{1A9C8F33-3018-4DB0-9D2E-413336EE8F2E}" dt="2023-02-15T08:36:34.857" v="1433"/>
          <ac:spMkLst>
            <pc:docMk/>
            <pc:sldMk cId="3900036096" sldId="278"/>
            <ac:spMk id="3" creationId="{828EDACD-CD69-4576-807E-FB18962F4AB6}"/>
          </ac:spMkLst>
        </pc:spChg>
        <pc:grpChg chg="add">
          <ac:chgData name="" userId="2fa8a2cb77b4bc5a" providerId="LiveId" clId="{1A9C8F33-3018-4DB0-9D2E-413336EE8F2E}" dt="2023-02-15T08:36:57.367" v="1434"/>
          <ac:grpSpMkLst>
            <pc:docMk/>
            <pc:sldMk cId="3900036096" sldId="278"/>
            <ac:grpSpMk id="8" creationId="{2FC193EE-9A1A-4012-ABDD-256087807BF4}"/>
          </ac:grpSpMkLst>
        </pc:grpChg>
        <pc:grpChg chg="add">
          <ac:chgData name="" userId="2fa8a2cb77b4bc5a" providerId="LiveId" clId="{1A9C8F33-3018-4DB0-9D2E-413336EE8F2E}" dt="2023-02-15T08:36:57.367" v="1434"/>
          <ac:grpSpMkLst>
            <pc:docMk/>
            <pc:sldMk cId="3900036096" sldId="278"/>
            <ac:grpSpMk id="12" creationId="{4173ADF4-42D6-4387-9106-19A148C1A435}"/>
          </ac:grpSpMkLst>
        </pc:grpChg>
        <pc:grpChg chg="add">
          <ac:chgData name="" userId="2fa8a2cb77b4bc5a" providerId="LiveId" clId="{1A9C8F33-3018-4DB0-9D2E-413336EE8F2E}" dt="2023-02-15T08:36:57.367" v="1434"/>
          <ac:grpSpMkLst>
            <pc:docMk/>
            <pc:sldMk cId="3900036096" sldId="278"/>
            <ac:grpSpMk id="30" creationId="{258B564F-563F-4FDB-8210-D444D4BA9F15}"/>
          </ac:grpSpMkLst>
        </pc:grpChg>
        <pc:picChg chg="add">
          <ac:chgData name="" userId="2fa8a2cb77b4bc5a" providerId="LiveId" clId="{1A9C8F33-3018-4DB0-9D2E-413336EE8F2E}" dt="2023-02-15T08:36:57.367" v="1434"/>
          <ac:picMkLst>
            <pc:docMk/>
            <pc:sldMk cId="3900036096" sldId="278"/>
            <ac:picMk id="7" creationId="{C8C70603-4969-4A79-ABC3-222847F331E6}"/>
          </ac:picMkLst>
        </pc:picChg>
      </pc:sldChg>
      <pc:sldChg chg="addSp modSp add ord modTransition">
        <pc:chgData name="" userId="2fa8a2cb77b4bc5a" providerId="LiveId" clId="{1A9C8F33-3018-4DB0-9D2E-413336EE8F2E}" dt="2023-02-17T17:59:53.145" v="9997"/>
        <pc:sldMkLst>
          <pc:docMk/>
          <pc:sldMk cId="2286386778" sldId="279"/>
        </pc:sldMkLst>
        <pc:spChg chg="mod">
          <ac:chgData name="" userId="2fa8a2cb77b4bc5a" providerId="LiveId" clId="{1A9C8F33-3018-4DB0-9D2E-413336EE8F2E}" dt="2023-02-15T08:37:32.633" v="1441"/>
          <ac:spMkLst>
            <pc:docMk/>
            <pc:sldMk cId="2286386778" sldId="279"/>
            <ac:spMk id="2" creationId="{9F269238-AB65-4946-A86E-310E42B31816}"/>
          </ac:spMkLst>
        </pc:spChg>
        <pc:spChg chg="mod">
          <ac:chgData name="" userId="2fa8a2cb77b4bc5a" providerId="LiveId" clId="{1A9C8F33-3018-4DB0-9D2E-413336EE8F2E}" dt="2023-02-15T08:37:20.558" v="1439" actId="27636"/>
          <ac:spMkLst>
            <pc:docMk/>
            <pc:sldMk cId="2286386778" sldId="279"/>
            <ac:spMk id="3" creationId="{FFF5230B-37E2-45A0-B452-4C61FD2CFA62}"/>
          </ac:spMkLst>
        </pc:spChg>
        <pc:grpChg chg="add">
          <ac:chgData name="" userId="2fa8a2cb77b4bc5a" providerId="LiveId" clId="{1A9C8F33-3018-4DB0-9D2E-413336EE8F2E}" dt="2023-02-15T08:37:26.864" v="1440"/>
          <ac:grpSpMkLst>
            <pc:docMk/>
            <pc:sldMk cId="2286386778" sldId="279"/>
            <ac:grpSpMk id="7" creationId="{8E82C6FD-C628-42D6-B5CD-053B943A885D}"/>
          </ac:grpSpMkLst>
        </pc:grpChg>
        <pc:grpChg chg="add">
          <ac:chgData name="" userId="2fa8a2cb77b4bc5a" providerId="LiveId" clId="{1A9C8F33-3018-4DB0-9D2E-413336EE8F2E}" dt="2023-02-15T08:37:26.864" v="1440"/>
          <ac:grpSpMkLst>
            <pc:docMk/>
            <pc:sldMk cId="2286386778" sldId="279"/>
            <ac:grpSpMk id="14" creationId="{1899F5E8-E613-4741-8A36-4D3BB04B85EF}"/>
          </ac:grpSpMkLst>
        </pc:grpChg>
        <pc:grpChg chg="add">
          <ac:chgData name="" userId="2fa8a2cb77b4bc5a" providerId="LiveId" clId="{1A9C8F33-3018-4DB0-9D2E-413336EE8F2E}" dt="2023-02-15T08:37:26.864" v="1440"/>
          <ac:grpSpMkLst>
            <pc:docMk/>
            <pc:sldMk cId="2286386778" sldId="279"/>
            <ac:grpSpMk id="21" creationId="{FED78CFD-1A23-4D97-BB25-FD80B5EA3E0E}"/>
          </ac:grpSpMkLst>
        </pc:grpChg>
        <pc:grpChg chg="add">
          <ac:chgData name="" userId="2fa8a2cb77b4bc5a" providerId="LiveId" clId="{1A9C8F33-3018-4DB0-9D2E-413336EE8F2E}" dt="2023-02-15T08:37:26.864" v="1440"/>
          <ac:grpSpMkLst>
            <pc:docMk/>
            <pc:sldMk cId="2286386778" sldId="279"/>
            <ac:grpSpMk id="28" creationId="{85411691-6DF2-4E6E-BF53-0873B89D6C88}"/>
          </ac:grpSpMkLst>
        </pc:grpChg>
      </pc:sldChg>
      <pc:sldChg chg="modSp add">
        <pc:chgData name="" userId="2fa8a2cb77b4bc5a" providerId="LiveId" clId="{1A9C8F33-3018-4DB0-9D2E-413336EE8F2E}" dt="2023-02-16T04:02:12.063" v="5540" actId="1076"/>
        <pc:sldMkLst>
          <pc:docMk/>
          <pc:sldMk cId="232720441" sldId="281"/>
        </pc:sldMkLst>
        <pc:spChg chg="mod">
          <ac:chgData name="" userId="2fa8a2cb77b4bc5a" providerId="LiveId" clId="{1A9C8F33-3018-4DB0-9D2E-413336EE8F2E}" dt="2023-02-16T04:02:12.063" v="5540" actId="1076"/>
          <ac:spMkLst>
            <pc:docMk/>
            <pc:sldMk cId="232720441" sldId="281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07:42.445" v="4348" actId="27636"/>
          <ac:spMkLst>
            <pc:docMk/>
            <pc:sldMk cId="232720441" sldId="281"/>
            <ac:spMk id="3" creationId="{BE3AF891-8D67-422D-BAD1-80EBD5E47530}"/>
          </ac:spMkLst>
        </pc:spChg>
      </pc:sldChg>
      <pc:sldChg chg="modSp add">
        <pc:chgData name="" userId="2fa8a2cb77b4bc5a" providerId="LiveId" clId="{1A9C8F33-3018-4DB0-9D2E-413336EE8F2E}" dt="2023-02-16T03:12:10.728" v="4453" actId="27636"/>
        <pc:sldMkLst>
          <pc:docMk/>
          <pc:sldMk cId="2018130577" sldId="282"/>
        </pc:sldMkLst>
        <pc:spChg chg="mod">
          <ac:chgData name="" userId="2fa8a2cb77b4bc5a" providerId="LiveId" clId="{1A9C8F33-3018-4DB0-9D2E-413336EE8F2E}" dt="2023-02-16T03:11:56.179" v="4449" actId="27636"/>
          <ac:spMkLst>
            <pc:docMk/>
            <pc:sldMk cId="2018130577" sldId="282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12:10.728" v="4453" actId="27636"/>
          <ac:spMkLst>
            <pc:docMk/>
            <pc:sldMk cId="2018130577" sldId="282"/>
            <ac:spMk id="3" creationId="{BE3AF891-8D67-422D-BAD1-80EBD5E47530}"/>
          </ac:spMkLst>
        </pc:spChg>
      </pc:sldChg>
      <pc:sldChg chg="modSp add">
        <pc:chgData name="" userId="2fa8a2cb77b4bc5a" providerId="LiveId" clId="{1A9C8F33-3018-4DB0-9D2E-413336EE8F2E}" dt="2023-02-16T03:14:40.112" v="4513" actId="27636"/>
        <pc:sldMkLst>
          <pc:docMk/>
          <pc:sldMk cId="3646547133" sldId="283"/>
        </pc:sldMkLst>
        <pc:spChg chg="mod">
          <ac:chgData name="" userId="2fa8a2cb77b4bc5a" providerId="LiveId" clId="{1A9C8F33-3018-4DB0-9D2E-413336EE8F2E}" dt="2023-02-16T03:14:37.968" v="4511" actId="27636"/>
          <ac:spMkLst>
            <pc:docMk/>
            <pc:sldMk cId="3646547133" sldId="283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14:40.112" v="4513" actId="27636"/>
          <ac:spMkLst>
            <pc:docMk/>
            <pc:sldMk cId="3646547133" sldId="283"/>
            <ac:spMk id="3" creationId="{BE3AF891-8D67-422D-BAD1-80EBD5E47530}"/>
          </ac:spMkLst>
        </pc:spChg>
      </pc:sldChg>
      <pc:sldChg chg="modSp add">
        <pc:chgData name="" userId="2fa8a2cb77b4bc5a" providerId="LiveId" clId="{1A9C8F33-3018-4DB0-9D2E-413336EE8F2E}" dt="2023-02-16T03:19:33.459" v="4650" actId="27636"/>
        <pc:sldMkLst>
          <pc:docMk/>
          <pc:sldMk cId="4153757514" sldId="284"/>
        </pc:sldMkLst>
        <pc:spChg chg="mod">
          <ac:chgData name="" userId="2fa8a2cb77b4bc5a" providerId="LiveId" clId="{1A9C8F33-3018-4DB0-9D2E-413336EE8F2E}" dt="2023-02-16T03:19:31.172" v="4648" actId="27636"/>
          <ac:spMkLst>
            <pc:docMk/>
            <pc:sldMk cId="4153757514" sldId="284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19:33.459" v="4650" actId="27636"/>
          <ac:spMkLst>
            <pc:docMk/>
            <pc:sldMk cId="4153757514" sldId="284"/>
            <ac:spMk id="3" creationId="{BE3AF891-8D67-422D-BAD1-80EBD5E47530}"/>
          </ac:spMkLst>
        </pc:spChg>
      </pc:sldChg>
      <pc:sldChg chg="addSp delSp modSp add delCm">
        <pc:chgData name="" userId="2fa8a2cb77b4bc5a" providerId="LiveId" clId="{1A9C8F33-3018-4DB0-9D2E-413336EE8F2E}" dt="2023-02-18T06:35:56.565" v="10046" actId="1076"/>
        <pc:sldMkLst>
          <pc:docMk/>
          <pc:sldMk cId="2235976006" sldId="285"/>
        </pc:sldMkLst>
        <pc:spChg chg="mod">
          <ac:chgData name="" userId="2fa8a2cb77b4bc5a" providerId="LiveId" clId="{1A9C8F33-3018-4DB0-9D2E-413336EE8F2E}" dt="2023-02-16T03:15:03.736" v="4527" actId="14100"/>
          <ac:spMkLst>
            <pc:docMk/>
            <pc:sldMk cId="2235976006" sldId="285"/>
            <ac:spMk id="2" creationId="{AF2E7AF3-AF4A-4C33-80C0-D28530F8C4D8}"/>
          </ac:spMkLst>
        </pc:spChg>
        <pc:spChg chg="mod">
          <ac:chgData name="" userId="2fa8a2cb77b4bc5a" providerId="LiveId" clId="{1A9C8F33-3018-4DB0-9D2E-413336EE8F2E}" dt="2023-02-16T03:15:27.394" v="4549" actId="403"/>
          <ac:spMkLst>
            <pc:docMk/>
            <pc:sldMk cId="2235976006" sldId="285"/>
            <ac:spMk id="3" creationId="{F8091BB6-7F05-40DA-822B-977EF3B670B4}"/>
          </ac:spMkLst>
        </pc:spChg>
        <pc:spChg chg="add del mod">
          <ac:chgData name="" userId="2fa8a2cb77b4bc5a" providerId="LiveId" clId="{1A9C8F33-3018-4DB0-9D2E-413336EE8F2E}" dt="2023-02-16T03:15:16.900" v="4534" actId="478"/>
          <ac:spMkLst>
            <pc:docMk/>
            <pc:sldMk cId="2235976006" sldId="285"/>
            <ac:spMk id="7" creationId="{86C1626C-6AAD-4C2D-B916-B4BA1D61D2BF}"/>
          </ac:spMkLst>
        </pc:spChg>
        <pc:spChg chg="mod">
          <ac:chgData name="" userId="2fa8a2cb77b4bc5a" providerId="LiveId" clId="{1A9C8F33-3018-4DB0-9D2E-413336EE8F2E}" dt="2023-02-16T03:15:33.323" v="4552" actId="20577"/>
          <ac:spMkLst>
            <pc:docMk/>
            <pc:sldMk cId="2235976006" sldId="285"/>
            <ac:spMk id="13" creationId="{30F9611E-13E5-4C67-9105-783B2314DA0F}"/>
          </ac:spMkLst>
        </pc:spChg>
        <pc:spChg chg="add mod">
          <ac:chgData name="" userId="2fa8a2cb77b4bc5a" providerId="LiveId" clId="{1A9C8F33-3018-4DB0-9D2E-413336EE8F2E}" dt="2023-02-18T06:35:56.565" v="10046" actId="1076"/>
          <ac:spMkLst>
            <pc:docMk/>
            <pc:sldMk cId="2235976006" sldId="285"/>
            <ac:spMk id="28" creationId="{7E3CF3A9-4BED-413D-B04E-F879DFE2651F}"/>
          </ac:spMkLst>
        </pc:spChg>
        <pc:spChg chg="add mod">
          <ac:chgData name="" userId="2fa8a2cb77b4bc5a" providerId="LiveId" clId="{1A9C8F33-3018-4DB0-9D2E-413336EE8F2E}" dt="2023-02-18T06:35:38.941" v="10038" actId="1076"/>
          <ac:spMkLst>
            <pc:docMk/>
            <pc:sldMk cId="2235976006" sldId="285"/>
            <ac:spMk id="29" creationId="{9E7B4FA7-B085-44D8-A6E2-415D323E8862}"/>
          </ac:spMkLst>
        </pc:spChg>
        <pc:grpChg chg="add mod">
          <ac:chgData name="" userId="2fa8a2cb77b4bc5a" providerId="LiveId" clId="{1A9C8F33-3018-4DB0-9D2E-413336EE8F2E}" dt="2023-02-18T06:35:53.171" v="10044" actId="1076"/>
          <ac:grpSpMkLst>
            <pc:docMk/>
            <pc:sldMk cId="2235976006" sldId="285"/>
            <ac:grpSpMk id="9" creationId="{484159C8-F3CB-4E02-8247-3EF38BD4F73C}"/>
          </ac:grpSpMkLst>
        </pc:grpChg>
        <pc:picChg chg="add mod modCrop">
          <ac:chgData name="" userId="2fa8a2cb77b4bc5a" providerId="LiveId" clId="{1A9C8F33-3018-4DB0-9D2E-413336EE8F2E}" dt="2023-02-18T06:35:36.361" v="10037" actId="14100"/>
          <ac:picMkLst>
            <pc:docMk/>
            <pc:sldMk cId="2235976006" sldId="285"/>
            <ac:picMk id="8" creationId="{5E809FD6-1CDC-4992-A785-42B9AFC044DA}"/>
          </ac:picMkLst>
        </pc:picChg>
        <pc:picChg chg="add mod">
          <ac:chgData name="" userId="2fa8a2cb77b4bc5a" providerId="LiveId" clId="{1A9C8F33-3018-4DB0-9D2E-413336EE8F2E}" dt="2023-02-18T06:35:54.173" v="10045" actId="1076"/>
          <ac:picMkLst>
            <pc:docMk/>
            <pc:sldMk cId="2235976006" sldId="285"/>
            <ac:picMk id="27" creationId="{F164851C-06A0-4710-9689-12476871D8BC}"/>
          </ac:picMkLst>
        </pc:picChg>
        <pc:picChg chg="add mod">
          <ac:chgData name="" userId="2fa8a2cb77b4bc5a" providerId="LiveId" clId="{1A9C8F33-3018-4DB0-9D2E-413336EE8F2E}" dt="2023-02-16T00:18:02.342" v="4065" actId="1076"/>
          <ac:picMkLst>
            <pc:docMk/>
            <pc:sldMk cId="2235976006" sldId="285"/>
            <ac:picMk id="28" creationId="{32CD3D8F-5BDE-455B-B45D-09DF49A1ADBE}"/>
          </ac:picMkLst>
        </pc:picChg>
        <pc:picChg chg="add mod">
          <ac:chgData name="" userId="2fa8a2cb77b4bc5a" providerId="LiveId" clId="{1A9C8F33-3018-4DB0-9D2E-413336EE8F2E}" dt="2023-02-16T00:19:14.916" v="4078" actId="1076"/>
          <ac:picMkLst>
            <pc:docMk/>
            <pc:sldMk cId="2235976006" sldId="285"/>
            <ac:picMk id="31" creationId="{9A0A57A9-CE64-45D4-AFF3-D64B2361419F}"/>
          </ac:picMkLst>
        </pc:picChg>
        <pc:cxnChg chg="add del mod">
          <ac:chgData name="" userId="2fa8a2cb77b4bc5a" providerId="LiveId" clId="{1A9C8F33-3018-4DB0-9D2E-413336EE8F2E}" dt="2023-02-16T00:18:00.166" v="4064" actId="478"/>
          <ac:cxnSpMkLst>
            <pc:docMk/>
            <pc:sldMk cId="2235976006" sldId="285"/>
            <ac:cxnSpMk id="30" creationId="{EB84D272-4630-4270-B77E-90C8CE27D9A1}"/>
          </ac:cxnSpMkLst>
        </pc:cxnChg>
      </pc:sldChg>
      <pc:sldChg chg="addSp delSp modSp add">
        <pc:chgData name="" userId="2fa8a2cb77b4bc5a" providerId="LiveId" clId="{1A9C8F33-3018-4DB0-9D2E-413336EE8F2E}" dt="2023-02-17T08:29:37.987" v="8115" actId="1076"/>
        <pc:sldMkLst>
          <pc:docMk/>
          <pc:sldMk cId="1030512418" sldId="286"/>
        </pc:sldMkLst>
        <pc:spChg chg="mod">
          <ac:chgData name="" userId="2fa8a2cb77b4bc5a" providerId="LiveId" clId="{1A9C8F33-3018-4DB0-9D2E-413336EE8F2E}" dt="2023-02-16T03:15:46.425" v="4559" actId="27636"/>
          <ac:spMkLst>
            <pc:docMk/>
            <pc:sldMk cId="1030512418" sldId="286"/>
            <ac:spMk id="2" creationId="{5898527A-F72D-4867-AA5F-F77B8BAD9195}"/>
          </ac:spMkLst>
        </pc:spChg>
        <pc:spChg chg="mod">
          <ac:chgData name="" userId="2fa8a2cb77b4bc5a" providerId="LiveId" clId="{1A9C8F33-3018-4DB0-9D2E-413336EE8F2E}" dt="2023-02-16T03:16:03.278" v="4560" actId="403"/>
          <ac:spMkLst>
            <pc:docMk/>
            <pc:sldMk cId="1030512418" sldId="286"/>
            <ac:spMk id="3" creationId="{8A999151-E381-4931-8110-868B6799D2E2}"/>
          </ac:spMkLst>
        </pc:spChg>
        <pc:spChg chg="add mod">
          <ac:chgData name="" userId="2fa8a2cb77b4bc5a" providerId="LiveId" clId="{1A9C8F33-3018-4DB0-9D2E-413336EE8F2E}" dt="2023-02-17T08:28:34.623" v="8066" actId="20577"/>
          <ac:spMkLst>
            <pc:docMk/>
            <pc:sldMk cId="1030512418" sldId="286"/>
            <ac:spMk id="15" creationId="{E5EB24D2-79AE-4EDB-8032-38BF2C470331}"/>
          </ac:spMkLst>
        </pc:spChg>
        <pc:spChg chg="add mod">
          <ac:chgData name="" userId="2fa8a2cb77b4bc5a" providerId="LiveId" clId="{1A9C8F33-3018-4DB0-9D2E-413336EE8F2E}" dt="2023-02-17T08:29:37.987" v="8115" actId="1076"/>
          <ac:spMkLst>
            <pc:docMk/>
            <pc:sldMk cId="1030512418" sldId="286"/>
            <ac:spMk id="16" creationId="{8C950DD7-2E8A-4B9A-A179-07CAA988558E}"/>
          </ac:spMkLst>
        </pc:spChg>
        <pc:grpChg chg="add mod">
          <ac:chgData name="" userId="2fa8a2cb77b4bc5a" providerId="LiveId" clId="{1A9C8F33-3018-4DB0-9D2E-413336EE8F2E}" dt="2023-02-17T08:29:05.694" v="8105" actId="1076"/>
          <ac:grpSpMkLst>
            <pc:docMk/>
            <pc:sldMk cId="1030512418" sldId="286"/>
            <ac:grpSpMk id="9" creationId="{23C91679-D596-4527-95AD-A1A611993EFD}"/>
          </ac:grpSpMkLst>
        </pc:grpChg>
        <pc:picChg chg="add mod">
          <ac:chgData name="" userId="2fa8a2cb77b4bc5a" providerId="LiveId" clId="{1A9C8F33-3018-4DB0-9D2E-413336EE8F2E}" dt="2023-02-17T08:28:36.235" v="8067" actId="1076"/>
          <ac:picMkLst>
            <pc:docMk/>
            <pc:sldMk cId="1030512418" sldId="286"/>
            <ac:picMk id="7" creationId="{C7CB629D-8B05-488B-A5B2-224C6A0F6E72}"/>
          </ac:picMkLst>
        </pc:picChg>
        <pc:picChg chg="add del mod">
          <ac:chgData name="" userId="2fa8a2cb77b4bc5a" providerId="LiveId" clId="{1A9C8F33-3018-4DB0-9D2E-413336EE8F2E}" dt="2023-02-17T08:29:02.428" v="8103" actId="478"/>
          <ac:picMkLst>
            <pc:docMk/>
            <pc:sldMk cId="1030512418" sldId="286"/>
            <ac:picMk id="8" creationId="{190FAD77-6BA0-4861-8638-9EA873AF0170}"/>
          </ac:picMkLst>
        </pc:picChg>
      </pc:sldChg>
      <pc:sldChg chg="addSp modSp add ord modTransition">
        <pc:chgData name="" userId="2fa8a2cb77b4bc5a" providerId="LiveId" clId="{1A9C8F33-3018-4DB0-9D2E-413336EE8F2E}" dt="2023-02-17T17:59:53.145" v="9997"/>
        <pc:sldMkLst>
          <pc:docMk/>
          <pc:sldMk cId="3625820162" sldId="287"/>
        </pc:sldMkLst>
        <pc:spChg chg="mod">
          <ac:chgData name="" userId="2fa8a2cb77b4bc5a" providerId="LiveId" clId="{1A9C8F33-3018-4DB0-9D2E-413336EE8F2E}" dt="2023-02-15T08:51:54.756" v="1597"/>
          <ac:spMkLst>
            <pc:docMk/>
            <pc:sldMk cId="3625820162" sldId="287"/>
            <ac:spMk id="3" creationId="{943C3DEF-5E95-4CB6-A8BD-A207BDB569A6}"/>
          </ac:spMkLst>
        </pc:spChg>
        <pc:spChg chg="add">
          <ac:chgData name="" userId="2fa8a2cb77b4bc5a" providerId="LiveId" clId="{1A9C8F33-3018-4DB0-9D2E-413336EE8F2E}" dt="2023-02-15T08:51:50.265" v="1596"/>
          <ac:spMkLst>
            <pc:docMk/>
            <pc:sldMk cId="3625820162" sldId="287"/>
            <ac:spMk id="8" creationId="{7482D6A6-C5C4-4590-901F-A20854F66CE4}"/>
          </ac:spMkLst>
        </pc:spChg>
        <pc:picChg chg="add">
          <ac:chgData name="" userId="2fa8a2cb77b4bc5a" providerId="LiveId" clId="{1A9C8F33-3018-4DB0-9D2E-413336EE8F2E}" dt="2023-02-15T08:51:50.265" v="1596"/>
          <ac:picMkLst>
            <pc:docMk/>
            <pc:sldMk cId="3625820162" sldId="287"/>
            <ac:picMk id="7" creationId="{169A6CD1-4F7B-49AA-ACF6-C01851368786}"/>
          </ac:picMkLst>
        </pc:picChg>
        <pc:picChg chg="add">
          <ac:chgData name="" userId="2fa8a2cb77b4bc5a" providerId="LiveId" clId="{1A9C8F33-3018-4DB0-9D2E-413336EE8F2E}" dt="2023-02-15T08:51:50.265" v="1596"/>
          <ac:picMkLst>
            <pc:docMk/>
            <pc:sldMk cId="3625820162" sldId="287"/>
            <ac:picMk id="9" creationId="{AF810962-7719-402D-BA55-BA59B30AAED2}"/>
          </ac:picMkLst>
        </pc:picChg>
      </pc:sldChg>
      <pc:sldChg chg="addSp delSp modSp add delCm">
        <pc:chgData name="" userId="2fa8a2cb77b4bc5a" providerId="LiveId" clId="{1A9C8F33-3018-4DB0-9D2E-413336EE8F2E}" dt="2023-02-17T17:55:58.189" v="9785" actId="20577"/>
        <pc:sldMkLst>
          <pc:docMk/>
          <pc:sldMk cId="2275743849" sldId="288"/>
        </pc:sldMkLst>
        <pc:spChg chg="mod">
          <ac:chgData name="" userId="2fa8a2cb77b4bc5a" providerId="LiveId" clId="{1A9C8F33-3018-4DB0-9D2E-413336EE8F2E}" dt="2023-02-17T08:31:19.034" v="8255" actId="1076"/>
          <ac:spMkLst>
            <pc:docMk/>
            <pc:sldMk cId="2275743849" sldId="288"/>
            <ac:spMk id="2" creationId="{72B2A4C8-00CF-4D6B-A426-5FE6FF95FDD0}"/>
          </ac:spMkLst>
        </pc:spChg>
        <pc:spChg chg="mod">
          <ac:chgData name="" userId="2fa8a2cb77b4bc5a" providerId="LiveId" clId="{1A9C8F33-3018-4DB0-9D2E-413336EE8F2E}" dt="2023-02-17T17:55:58.189" v="9785" actId="20577"/>
          <ac:spMkLst>
            <pc:docMk/>
            <pc:sldMk cId="2275743849" sldId="288"/>
            <ac:spMk id="3" creationId="{4255F040-511A-4470-9546-7AE778D79319}"/>
          </ac:spMkLst>
        </pc:spChg>
        <pc:spChg chg="add">
          <ac:chgData name="" userId="2fa8a2cb77b4bc5a" providerId="LiveId" clId="{1A9C8F33-3018-4DB0-9D2E-413336EE8F2E}" dt="2023-02-15T08:52:06.846" v="1599"/>
          <ac:spMkLst>
            <pc:docMk/>
            <pc:sldMk cId="2275743849" sldId="288"/>
            <ac:spMk id="8" creationId="{6969F894-061B-469C-9AD6-E91D03160E6A}"/>
          </ac:spMkLst>
        </pc:spChg>
        <pc:spChg chg="add mod">
          <ac:chgData name="" userId="2fa8a2cb77b4bc5a" providerId="LiveId" clId="{1A9C8F33-3018-4DB0-9D2E-413336EE8F2E}" dt="2023-02-16T04:07:10.423" v="5558" actId="14100"/>
          <ac:spMkLst>
            <pc:docMk/>
            <pc:sldMk cId="2275743849" sldId="288"/>
            <ac:spMk id="9" creationId="{B0D3ED40-DD11-43C6-8A5D-E9673D0F3CB5}"/>
          </ac:spMkLst>
        </pc:spChg>
        <pc:spChg chg="mod ord topLvl">
          <ac:chgData name="" userId="2fa8a2cb77b4bc5a" providerId="LiveId" clId="{1A9C8F33-3018-4DB0-9D2E-413336EE8F2E}" dt="2023-02-17T08:30:15.215" v="8177" actId="1076"/>
          <ac:spMkLst>
            <pc:docMk/>
            <pc:sldMk cId="2275743849" sldId="288"/>
            <ac:spMk id="12" creationId="{EC545202-E201-43F1-BA8B-BD159D1B0375}"/>
          </ac:spMkLst>
        </pc:spChg>
        <pc:spChg chg="add mod">
          <ac:chgData name="" userId="2fa8a2cb77b4bc5a" providerId="LiveId" clId="{1A9C8F33-3018-4DB0-9D2E-413336EE8F2E}" dt="2023-02-17T08:30:15.215" v="8177" actId="1076"/>
          <ac:spMkLst>
            <pc:docMk/>
            <pc:sldMk cId="2275743849" sldId="288"/>
            <ac:spMk id="13" creationId="{880D9B05-BA4B-4E8B-B8A6-E264765BEE69}"/>
          </ac:spMkLst>
        </pc:spChg>
        <pc:spChg chg="add mod">
          <ac:chgData name="" userId="2fa8a2cb77b4bc5a" providerId="LiveId" clId="{1A9C8F33-3018-4DB0-9D2E-413336EE8F2E}" dt="2023-02-17T08:30:58.636" v="8253" actId="1076"/>
          <ac:spMkLst>
            <pc:docMk/>
            <pc:sldMk cId="2275743849" sldId="288"/>
            <ac:spMk id="15" creationId="{CE40BC9F-DBBE-4F46-96CF-FA9B82BC4896}"/>
          </ac:spMkLst>
        </pc:spChg>
        <pc:spChg chg="add mod">
          <ac:chgData name="" userId="2fa8a2cb77b4bc5a" providerId="LiveId" clId="{1A9C8F33-3018-4DB0-9D2E-413336EE8F2E}" dt="2023-02-17T08:30:47.538" v="8243" actId="20577"/>
          <ac:spMkLst>
            <pc:docMk/>
            <pc:sldMk cId="2275743849" sldId="288"/>
            <ac:spMk id="16" creationId="{7388699F-F8F6-4905-8F57-12FDFACE75B2}"/>
          </ac:spMkLst>
        </pc:spChg>
        <pc:grpChg chg="add del">
          <ac:chgData name="" userId="2fa8a2cb77b4bc5a" providerId="LiveId" clId="{1A9C8F33-3018-4DB0-9D2E-413336EE8F2E}" dt="2023-02-16T03:16:58.301" v="4576" actId="478"/>
          <ac:grpSpMkLst>
            <pc:docMk/>
            <pc:sldMk cId="2275743849" sldId="288"/>
            <ac:grpSpMk id="10" creationId="{432D33CD-D681-4EAF-9C07-42D410FF753A}"/>
          </ac:grpSpMkLst>
        </pc:grpChg>
        <pc:picChg chg="add mod">
          <ac:chgData name="" userId="2fa8a2cb77b4bc5a" providerId="LiveId" clId="{1A9C8F33-3018-4DB0-9D2E-413336EE8F2E}" dt="2023-02-17T08:30:11.355" v="8176" actId="1076"/>
          <ac:picMkLst>
            <pc:docMk/>
            <pc:sldMk cId="2275743849" sldId="288"/>
            <ac:picMk id="7" creationId="{E75AFCA0-7776-48DF-A18A-D542CEA95207}"/>
          </ac:picMkLst>
        </pc:picChg>
        <pc:picChg chg="del topLvl">
          <ac:chgData name="" userId="2fa8a2cb77b4bc5a" providerId="LiveId" clId="{1A9C8F33-3018-4DB0-9D2E-413336EE8F2E}" dt="2023-02-16T03:16:58.301" v="4576" actId="478"/>
          <ac:picMkLst>
            <pc:docMk/>
            <pc:sldMk cId="2275743849" sldId="288"/>
            <ac:picMk id="11" creationId="{C43B3DA9-E665-4463-A199-3DD5029C235A}"/>
          </ac:picMkLst>
        </pc:picChg>
        <pc:picChg chg="mod">
          <ac:chgData name="" userId="2fa8a2cb77b4bc5a" providerId="LiveId" clId="{1A9C8F33-3018-4DB0-9D2E-413336EE8F2E}" dt="2023-02-17T08:30:15.215" v="8177" actId="1076"/>
          <ac:picMkLst>
            <pc:docMk/>
            <pc:sldMk cId="2275743849" sldId="288"/>
            <ac:picMk id="14" creationId="{5E8B0A73-442E-4B3E-9AF6-D737A478948A}"/>
          </ac:picMkLst>
        </pc:picChg>
      </pc:sldChg>
      <pc:sldChg chg="addSp delSp modSp add delCm">
        <pc:chgData name="" userId="2fa8a2cb77b4bc5a" providerId="LiveId" clId="{1A9C8F33-3018-4DB0-9D2E-413336EE8F2E}" dt="2023-02-17T08:31:29.647" v="8261" actId="1076"/>
        <pc:sldMkLst>
          <pc:docMk/>
          <pc:sldMk cId="3951633148" sldId="289"/>
        </pc:sldMkLst>
        <pc:spChg chg="mod">
          <ac:chgData name="" userId="2fa8a2cb77b4bc5a" providerId="LiveId" clId="{1A9C8F33-3018-4DB0-9D2E-413336EE8F2E}" dt="2023-02-16T04:07:25.265" v="5576" actId="20577"/>
          <ac:spMkLst>
            <pc:docMk/>
            <pc:sldMk cId="3951633148" sldId="289"/>
            <ac:spMk id="2" creationId="{7E366AEB-46B4-4287-B655-057661ACF8EA}"/>
          </ac:spMkLst>
        </pc:spChg>
        <pc:spChg chg="mod">
          <ac:chgData name="" userId="2fa8a2cb77b4bc5a" providerId="LiveId" clId="{1A9C8F33-3018-4DB0-9D2E-413336EE8F2E}" dt="2023-02-16T03:17:26.546" v="4590" actId="403"/>
          <ac:spMkLst>
            <pc:docMk/>
            <pc:sldMk cId="3951633148" sldId="289"/>
            <ac:spMk id="3" creationId="{D6F4603F-BAE5-497C-BE2A-93584CF782A8}"/>
          </ac:spMkLst>
        </pc:spChg>
        <pc:spChg chg="add mod">
          <ac:chgData name="" userId="2fa8a2cb77b4bc5a" providerId="LiveId" clId="{1A9C8F33-3018-4DB0-9D2E-413336EE8F2E}" dt="2023-02-16T03:17:32.582" v="4594" actId="1076"/>
          <ac:spMkLst>
            <pc:docMk/>
            <pc:sldMk cId="3951633148" sldId="289"/>
            <ac:spMk id="10" creationId="{1CA109A1-B61D-493B-A5CC-6B538C82E513}"/>
          </ac:spMkLst>
        </pc:spChg>
        <pc:spChg chg="add mod">
          <ac:chgData name="" userId="2fa8a2cb77b4bc5a" providerId="LiveId" clId="{1A9C8F33-3018-4DB0-9D2E-413336EE8F2E}" dt="2023-02-16T03:17:39.088" v="4602" actId="1076"/>
          <ac:spMkLst>
            <pc:docMk/>
            <pc:sldMk cId="3951633148" sldId="289"/>
            <ac:spMk id="11" creationId="{9E64610C-5815-4D39-82D3-9F69F0970E1C}"/>
          </ac:spMkLst>
        </pc:spChg>
        <pc:spChg chg="add mod">
          <ac:chgData name="" userId="2fa8a2cb77b4bc5a" providerId="LiveId" clId="{1A9C8F33-3018-4DB0-9D2E-413336EE8F2E}" dt="2023-02-16T00:22:12.839" v="4086" actId="1076"/>
          <ac:spMkLst>
            <pc:docMk/>
            <pc:sldMk cId="3951633148" sldId="289"/>
            <ac:spMk id="12" creationId="{0E0B1CED-7041-4989-8328-D34B5DBBC92B}"/>
          </ac:spMkLst>
        </pc:spChg>
        <pc:spChg chg="add mod">
          <ac:chgData name="" userId="2fa8a2cb77b4bc5a" providerId="LiveId" clId="{1A9C8F33-3018-4DB0-9D2E-413336EE8F2E}" dt="2023-02-17T08:31:29.647" v="8261" actId="1076"/>
          <ac:spMkLst>
            <pc:docMk/>
            <pc:sldMk cId="3951633148" sldId="289"/>
            <ac:spMk id="13" creationId="{0F730EFF-5F99-494C-A2D8-DA435E842517}"/>
          </ac:spMkLst>
        </pc:spChg>
        <pc:spChg chg="add del">
          <ac:chgData name="" userId="2fa8a2cb77b4bc5a" providerId="LiveId" clId="{1A9C8F33-3018-4DB0-9D2E-413336EE8F2E}" dt="2023-02-16T00:22:02.381" v="4085" actId="478"/>
          <ac:spMkLst>
            <pc:docMk/>
            <pc:sldMk cId="3951633148" sldId="289"/>
            <ac:spMk id="14" creationId="{4072B6FA-E53D-4354-BD3A-5AF2F3E95EF4}"/>
          </ac:spMkLst>
        </pc:spChg>
        <pc:picChg chg="add mod">
          <ac:chgData name="" userId="2fa8a2cb77b4bc5a" providerId="LiveId" clId="{1A9C8F33-3018-4DB0-9D2E-413336EE8F2E}" dt="2023-02-16T00:22:12.839" v="4086" actId="1076"/>
          <ac:picMkLst>
            <pc:docMk/>
            <pc:sldMk cId="3951633148" sldId="289"/>
            <ac:picMk id="7" creationId="{6AD0549C-B7A2-4906-9B81-E16ACB381B96}"/>
          </ac:picMkLst>
        </pc:picChg>
        <pc:picChg chg="add mod">
          <ac:chgData name="" userId="2fa8a2cb77b4bc5a" providerId="LiveId" clId="{1A9C8F33-3018-4DB0-9D2E-413336EE8F2E}" dt="2023-02-16T00:22:52.084" v="4087" actId="1076"/>
          <ac:picMkLst>
            <pc:docMk/>
            <pc:sldMk cId="3951633148" sldId="289"/>
            <ac:picMk id="8" creationId="{8B0AB24E-4D43-49F1-8D42-D247A17914E7}"/>
          </ac:picMkLst>
        </pc:picChg>
        <pc:picChg chg="add mod">
          <ac:chgData name="" userId="2fa8a2cb77b4bc5a" providerId="LiveId" clId="{1A9C8F33-3018-4DB0-9D2E-413336EE8F2E}" dt="2023-02-16T00:22:12.839" v="4086" actId="1076"/>
          <ac:picMkLst>
            <pc:docMk/>
            <pc:sldMk cId="3951633148" sldId="289"/>
            <ac:picMk id="9" creationId="{17EE038E-1C93-430A-93E3-CD541416E550}"/>
          </ac:picMkLst>
        </pc:picChg>
        <pc:picChg chg="add del">
          <ac:chgData name="" userId="2fa8a2cb77b4bc5a" providerId="LiveId" clId="{1A9C8F33-3018-4DB0-9D2E-413336EE8F2E}" dt="2023-02-16T00:22:02.381" v="4085" actId="478"/>
          <ac:picMkLst>
            <pc:docMk/>
            <pc:sldMk cId="3951633148" sldId="289"/>
            <ac:picMk id="13" creationId="{91606DF7-0E37-43E1-B485-65A02902AADA}"/>
          </ac:picMkLst>
        </pc:picChg>
      </pc:sldChg>
      <pc:sldChg chg="addSp modSp add">
        <pc:chgData name="" userId="2fa8a2cb77b4bc5a" providerId="LiveId" clId="{1A9C8F33-3018-4DB0-9D2E-413336EE8F2E}" dt="2023-02-17T08:32:06.029" v="8322" actId="1076"/>
        <pc:sldMkLst>
          <pc:docMk/>
          <pc:sldMk cId="1391245021" sldId="290"/>
        </pc:sldMkLst>
        <pc:spChg chg="mod">
          <ac:chgData name="" userId="2fa8a2cb77b4bc5a" providerId="LiveId" clId="{1A9C8F33-3018-4DB0-9D2E-413336EE8F2E}" dt="2023-02-16T03:17:46.090" v="4606" actId="27636"/>
          <ac:spMkLst>
            <pc:docMk/>
            <pc:sldMk cId="1391245021" sldId="290"/>
            <ac:spMk id="2" creationId="{F01649EC-26B5-4F4A-A683-43B79155D670}"/>
          </ac:spMkLst>
        </pc:spChg>
        <pc:spChg chg="mod">
          <ac:chgData name="" userId="2fa8a2cb77b4bc5a" providerId="LiveId" clId="{1A9C8F33-3018-4DB0-9D2E-413336EE8F2E}" dt="2023-02-16T03:17:48.608" v="4607" actId="403"/>
          <ac:spMkLst>
            <pc:docMk/>
            <pc:sldMk cId="1391245021" sldId="290"/>
            <ac:spMk id="3" creationId="{D634D39C-F092-4B50-BB99-48C5CEFC3A15}"/>
          </ac:spMkLst>
        </pc:spChg>
        <pc:spChg chg="add mod">
          <ac:chgData name="" userId="2fa8a2cb77b4bc5a" providerId="LiveId" clId="{1A9C8F33-3018-4DB0-9D2E-413336EE8F2E}" dt="2023-02-16T03:18:26.234" v="4617" actId="14100"/>
          <ac:spMkLst>
            <pc:docMk/>
            <pc:sldMk cId="1391245021" sldId="290"/>
            <ac:spMk id="9" creationId="{D0F6B0AC-EEC0-44C3-AA80-AC27D411EA02}"/>
          </ac:spMkLst>
        </pc:spChg>
        <pc:spChg chg="add mod">
          <ac:chgData name="" userId="2fa8a2cb77b4bc5a" providerId="LiveId" clId="{1A9C8F33-3018-4DB0-9D2E-413336EE8F2E}" dt="2023-02-16T03:18:14.819" v="4614" actId="1076"/>
          <ac:spMkLst>
            <pc:docMk/>
            <pc:sldMk cId="1391245021" sldId="290"/>
            <ac:spMk id="10" creationId="{7AD0B61A-2F9D-4683-8A5B-E3F59F521B6A}"/>
          </ac:spMkLst>
        </pc:spChg>
        <pc:spChg chg="mod">
          <ac:chgData name="" userId="2fa8a2cb77b4bc5a" providerId="LiveId" clId="{1A9C8F33-3018-4DB0-9D2E-413336EE8F2E}" dt="2023-02-16T03:18:29.123" v="4619" actId="1076"/>
          <ac:spMkLst>
            <pc:docMk/>
            <pc:sldMk cId="1391245021" sldId="290"/>
            <ac:spMk id="14" creationId="{6C7399D9-BD54-4ECE-9FF7-90A1535CF2CA}"/>
          </ac:spMkLst>
        </pc:spChg>
        <pc:spChg chg="add mod">
          <ac:chgData name="" userId="2fa8a2cb77b4bc5a" providerId="LiveId" clId="{1A9C8F33-3018-4DB0-9D2E-413336EE8F2E}" dt="2023-02-17T08:31:53.637" v="8296" actId="1076"/>
          <ac:spMkLst>
            <pc:docMk/>
            <pc:sldMk cId="1391245021" sldId="290"/>
            <ac:spMk id="17" creationId="{33C8A725-E671-4F1A-8B09-E24EE968D844}"/>
          </ac:spMkLst>
        </pc:spChg>
        <pc:spChg chg="add mod">
          <ac:chgData name="" userId="2fa8a2cb77b4bc5a" providerId="LiveId" clId="{1A9C8F33-3018-4DB0-9D2E-413336EE8F2E}" dt="2023-02-17T08:32:06.029" v="8322" actId="1076"/>
          <ac:spMkLst>
            <pc:docMk/>
            <pc:sldMk cId="1391245021" sldId="290"/>
            <ac:spMk id="18" creationId="{CF4436B6-E6CF-486C-8E6A-E725ABD8FA2B}"/>
          </ac:spMkLst>
        </pc:spChg>
        <pc:picChg chg="add">
          <ac:chgData name="" userId="2fa8a2cb77b4bc5a" providerId="LiveId" clId="{1A9C8F33-3018-4DB0-9D2E-413336EE8F2E}" dt="2023-02-15T08:52:43.569" v="1605"/>
          <ac:picMkLst>
            <pc:docMk/>
            <pc:sldMk cId="1391245021" sldId="290"/>
            <ac:picMk id="7" creationId="{5B3A55CB-0805-4B62-9248-31F775BEDAB1}"/>
          </ac:picMkLst>
        </pc:picChg>
        <pc:picChg chg="add mod">
          <ac:chgData name="" userId="2fa8a2cb77b4bc5a" providerId="LiveId" clId="{1A9C8F33-3018-4DB0-9D2E-413336EE8F2E}" dt="2023-02-16T03:18:06.599" v="4613" actId="1076"/>
          <ac:picMkLst>
            <pc:docMk/>
            <pc:sldMk cId="1391245021" sldId="290"/>
            <ac:picMk id="8" creationId="{8E7E1A9A-5DAC-4F63-8F68-14C8032A6BF4}"/>
          </ac:picMkLst>
        </pc:picChg>
        <pc:picChg chg="add mod">
          <ac:chgData name="" userId="2fa8a2cb77b4bc5a" providerId="LiveId" clId="{1A9C8F33-3018-4DB0-9D2E-413336EE8F2E}" dt="2023-02-16T00:23:29.007" v="4105" actId="1076"/>
          <ac:picMkLst>
            <pc:docMk/>
            <pc:sldMk cId="1391245021" sldId="290"/>
            <ac:picMk id="12" creationId="{2E216A23-760E-48F8-8682-BAB51908B457}"/>
          </ac:picMkLst>
        </pc:picChg>
        <pc:cxnChg chg="add mod">
          <ac:chgData name="" userId="2fa8a2cb77b4bc5a" providerId="LiveId" clId="{1A9C8F33-3018-4DB0-9D2E-413336EE8F2E}" dt="2023-02-16T03:18:20.619" v="4615" actId="14100"/>
          <ac:cxnSpMkLst>
            <pc:docMk/>
            <pc:sldMk cId="1391245021" sldId="290"/>
            <ac:cxnSpMk id="11" creationId="{F553E2E3-E811-4AAC-AB87-A35ED7DEC683}"/>
          </ac:cxnSpMkLst>
        </pc:cxnChg>
      </pc:sldChg>
      <pc:sldChg chg="addSp delSp modSp add delCm">
        <pc:chgData name="" userId="2fa8a2cb77b4bc5a" providerId="LiveId" clId="{1A9C8F33-3018-4DB0-9D2E-413336EE8F2E}" dt="2023-02-17T08:33:39.728" v="8379" actId="20577"/>
        <pc:sldMkLst>
          <pc:docMk/>
          <pc:sldMk cId="3127480375" sldId="291"/>
        </pc:sldMkLst>
        <pc:spChg chg="mod">
          <ac:chgData name="" userId="2fa8a2cb77b4bc5a" providerId="LiveId" clId="{1A9C8F33-3018-4DB0-9D2E-413336EE8F2E}" dt="2023-02-16T03:18:36.937" v="4623" actId="27636"/>
          <ac:spMkLst>
            <pc:docMk/>
            <pc:sldMk cId="3127480375" sldId="291"/>
            <ac:spMk id="2" creationId="{429FCFAE-98C6-42AB-B4F2-3FF036A59091}"/>
          </ac:spMkLst>
        </pc:spChg>
        <pc:spChg chg="add del mod">
          <ac:chgData name="" userId="2fa8a2cb77b4bc5a" providerId="LiveId" clId="{1A9C8F33-3018-4DB0-9D2E-413336EE8F2E}" dt="2023-02-15T08:53:08.775" v="1614" actId="478"/>
          <ac:spMkLst>
            <pc:docMk/>
            <pc:sldMk cId="3127480375" sldId="291"/>
            <ac:spMk id="7" creationId="{AAE57423-FC00-4CA5-8B30-F5AE82A0511B}"/>
          </ac:spMkLst>
        </pc:spChg>
        <pc:spChg chg="add mod">
          <ac:chgData name="" userId="2fa8a2cb77b4bc5a" providerId="LiveId" clId="{1A9C8F33-3018-4DB0-9D2E-413336EE8F2E}" dt="2023-02-15T08:53:01.686" v="1610" actId="1076"/>
          <ac:spMkLst>
            <pc:docMk/>
            <pc:sldMk cId="3127480375" sldId="291"/>
            <ac:spMk id="12" creationId="{545B7166-DC23-4CE2-828E-C5A1158DAFFB}"/>
          </ac:spMkLst>
        </pc:spChg>
        <pc:spChg chg="add mod">
          <ac:chgData name="" userId="2fa8a2cb77b4bc5a" providerId="LiveId" clId="{1A9C8F33-3018-4DB0-9D2E-413336EE8F2E}" dt="2023-02-16T03:18:49.067" v="4626" actId="1076"/>
          <ac:spMkLst>
            <pc:docMk/>
            <pc:sldMk cId="3127480375" sldId="291"/>
            <ac:spMk id="14" creationId="{C185A4A9-28E9-4788-A687-E10E7F1EDCE7}"/>
          </ac:spMkLst>
        </pc:spChg>
        <pc:spChg chg="add mod">
          <ac:chgData name="" userId="2fa8a2cb77b4bc5a" providerId="LiveId" clId="{1A9C8F33-3018-4DB0-9D2E-413336EE8F2E}" dt="2023-02-15T08:53:01.686" v="1610" actId="1076"/>
          <ac:spMkLst>
            <pc:docMk/>
            <pc:sldMk cId="3127480375" sldId="291"/>
            <ac:spMk id="15" creationId="{83758E6C-4653-41D2-A9F7-D1DF44E43E66}"/>
          </ac:spMkLst>
        </pc:spChg>
        <pc:spChg chg="add mod">
          <ac:chgData name="" userId="2fa8a2cb77b4bc5a" providerId="LiveId" clId="{1A9C8F33-3018-4DB0-9D2E-413336EE8F2E}" dt="2023-02-15T08:53:01.686" v="1610" actId="1076"/>
          <ac:spMkLst>
            <pc:docMk/>
            <pc:sldMk cId="3127480375" sldId="291"/>
            <ac:spMk id="16" creationId="{3FB0AA2C-0D81-4346-9FF9-15A9238791F1}"/>
          </ac:spMkLst>
        </pc:spChg>
        <pc:spChg chg="add mod">
          <ac:chgData name="" userId="2fa8a2cb77b4bc5a" providerId="LiveId" clId="{1A9C8F33-3018-4DB0-9D2E-413336EE8F2E}" dt="2023-02-17T08:33:39.728" v="8379" actId="20577"/>
          <ac:spMkLst>
            <pc:docMk/>
            <pc:sldMk cId="3127480375" sldId="291"/>
            <ac:spMk id="17" creationId="{1D884A61-C452-48A2-A0EC-481700DDE35E}"/>
          </ac:spMkLst>
        </pc:spChg>
        <pc:picChg chg="add mod">
          <ac:chgData name="" userId="2fa8a2cb77b4bc5a" providerId="LiveId" clId="{1A9C8F33-3018-4DB0-9D2E-413336EE8F2E}" dt="2023-02-15T08:53:01.686" v="1610" actId="1076"/>
          <ac:picMkLst>
            <pc:docMk/>
            <pc:sldMk cId="3127480375" sldId="291"/>
            <ac:picMk id="8" creationId="{9EAD00CB-BC9C-44FE-A872-9240D7C717C5}"/>
          </ac:picMkLst>
        </pc:picChg>
        <pc:picChg chg="add mod">
          <ac:chgData name="" userId="2fa8a2cb77b4bc5a" providerId="LiveId" clId="{1A9C8F33-3018-4DB0-9D2E-413336EE8F2E}" dt="2023-02-15T08:53:01.686" v="1610" actId="1076"/>
          <ac:picMkLst>
            <pc:docMk/>
            <pc:sldMk cId="3127480375" sldId="291"/>
            <ac:picMk id="9" creationId="{EC59BD68-3375-4321-A8D8-85B3B85EC8B2}"/>
          </ac:picMkLst>
        </pc:picChg>
        <pc:picChg chg="add mod">
          <ac:chgData name="" userId="2fa8a2cb77b4bc5a" providerId="LiveId" clId="{1A9C8F33-3018-4DB0-9D2E-413336EE8F2E}" dt="2023-02-15T08:53:01.686" v="1610" actId="1076"/>
          <ac:picMkLst>
            <pc:docMk/>
            <pc:sldMk cId="3127480375" sldId="291"/>
            <ac:picMk id="10" creationId="{C852169F-7801-439D-92A3-12DD8B82DCEC}"/>
          </ac:picMkLst>
        </pc:picChg>
        <pc:picChg chg="add mod">
          <ac:chgData name="" userId="2fa8a2cb77b4bc5a" providerId="LiveId" clId="{1A9C8F33-3018-4DB0-9D2E-413336EE8F2E}" dt="2023-02-15T08:53:01.686" v="1610" actId="1076"/>
          <ac:picMkLst>
            <pc:docMk/>
            <pc:sldMk cId="3127480375" sldId="291"/>
            <ac:picMk id="11" creationId="{96F926D8-1D0C-47F3-8A89-05A0E1C7A685}"/>
          </ac:picMkLst>
        </pc:picChg>
        <pc:picChg chg="add mod">
          <ac:chgData name="" userId="2fa8a2cb77b4bc5a" providerId="LiveId" clId="{1A9C8F33-3018-4DB0-9D2E-413336EE8F2E}" dt="2023-02-15T08:53:01.686" v="1610" actId="1076"/>
          <ac:picMkLst>
            <pc:docMk/>
            <pc:sldMk cId="3127480375" sldId="291"/>
            <ac:picMk id="13" creationId="{DCDDF721-A3A9-4CE1-B6CB-7D844702C26E}"/>
          </ac:picMkLst>
        </pc:picChg>
      </pc:sldChg>
      <pc:sldChg chg="addSp modSp add addCm delCm modCm">
        <pc:chgData name="" userId="2fa8a2cb77b4bc5a" providerId="LiveId" clId="{1A9C8F33-3018-4DB0-9D2E-413336EE8F2E}" dt="2023-02-17T17:57:06.730" v="9857" actId="1076"/>
        <pc:sldMkLst>
          <pc:docMk/>
          <pc:sldMk cId="4121610317" sldId="292"/>
        </pc:sldMkLst>
        <pc:spChg chg="mod">
          <ac:chgData name="" userId="2fa8a2cb77b4bc5a" providerId="LiveId" clId="{1A9C8F33-3018-4DB0-9D2E-413336EE8F2E}" dt="2023-02-16T03:18:53.814" v="4630" actId="27636"/>
          <ac:spMkLst>
            <pc:docMk/>
            <pc:sldMk cId="4121610317" sldId="292"/>
            <ac:spMk id="2" creationId="{0605312B-2E57-4F79-9E46-8013073A233E}"/>
          </ac:spMkLst>
        </pc:spChg>
        <pc:spChg chg="mod">
          <ac:chgData name="" userId="2fa8a2cb77b4bc5a" providerId="LiveId" clId="{1A9C8F33-3018-4DB0-9D2E-413336EE8F2E}" dt="2023-02-17T17:56:39.155" v="9836" actId="207"/>
          <ac:spMkLst>
            <pc:docMk/>
            <pc:sldMk cId="4121610317" sldId="292"/>
            <ac:spMk id="3" creationId="{2199E604-33A5-472C-842E-15632426DEB7}"/>
          </ac:spMkLst>
        </pc:spChg>
        <pc:spChg chg="mod">
          <ac:chgData name="" userId="2fa8a2cb77b4bc5a" providerId="LiveId" clId="{1A9C8F33-3018-4DB0-9D2E-413336EE8F2E}" dt="2023-02-16T03:18:56.553" v="4631" actId="403"/>
          <ac:spMkLst>
            <pc:docMk/>
            <pc:sldMk cId="4121610317" sldId="292"/>
            <ac:spMk id="9" creationId="{37D8A6E2-004A-435D-8CC7-9C9604D31439}"/>
          </ac:spMkLst>
        </pc:spChg>
        <pc:spChg chg="mod">
          <ac:chgData name="" userId="2fa8a2cb77b4bc5a" providerId="LiveId" clId="{1A9C8F33-3018-4DB0-9D2E-413336EE8F2E}" dt="2023-02-16T03:19:14.520" v="4638" actId="403"/>
          <ac:spMkLst>
            <pc:docMk/>
            <pc:sldMk cId="4121610317" sldId="292"/>
            <ac:spMk id="12" creationId="{3F51606D-61BB-46DA-AA5E-7CC51CE90DB3}"/>
          </ac:spMkLst>
        </pc:spChg>
        <pc:spChg chg="mod">
          <ac:chgData name="" userId="2fa8a2cb77b4bc5a" providerId="LiveId" clId="{1A9C8F33-3018-4DB0-9D2E-413336EE8F2E}" dt="2023-02-16T03:19:17.395" v="4639" actId="403"/>
          <ac:spMkLst>
            <pc:docMk/>
            <pc:sldMk cId="4121610317" sldId="292"/>
            <ac:spMk id="15" creationId="{C2182447-A2E9-4250-96F9-96BBCF5EB822}"/>
          </ac:spMkLst>
        </pc:spChg>
        <pc:spChg chg="mod">
          <ac:chgData name="" userId="2fa8a2cb77b4bc5a" providerId="LiveId" clId="{1A9C8F33-3018-4DB0-9D2E-413336EE8F2E}" dt="2023-02-16T03:18:59.212" v="4632" actId="403"/>
          <ac:spMkLst>
            <pc:docMk/>
            <pc:sldMk cId="4121610317" sldId="292"/>
            <ac:spMk id="18" creationId="{C5E5DCFD-4E55-4C74-B872-63D92406357A}"/>
          </ac:spMkLst>
        </pc:spChg>
        <pc:spChg chg="add mod">
          <ac:chgData name="" userId="2fa8a2cb77b4bc5a" providerId="LiveId" clId="{1A9C8F33-3018-4DB0-9D2E-413336EE8F2E}" dt="2023-02-17T08:19:39.501" v="7684" actId="20577"/>
          <ac:spMkLst>
            <pc:docMk/>
            <pc:sldMk cId="4121610317" sldId="292"/>
            <ac:spMk id="20" creationId="{E1C82508-599E-488B-BC8E-D7C31E3184BD}"/>
          </ac:spMkLst>
        </pc:spChg>
        <pc:spChg chg="mod">
          <ac:chgData name="" userId="2fa8a2cb77b4bc5a" providerId="LiveId" clId="{1A9C8F33-3018-4DB0-9D2E-413336EE8F2E}" dt="2023-02-17T17:57:06.730" v="9857" actId="1076"/>
          <ac:spMkLst>
            <pc:docMk/>
            <pc:sldMk cId="4121610317" sldId="292"/>
            <ac:spMk id="21" creationId="{93D9471A-79FA-4647-8AC0-720334122249}"/>
          </ac:spMkLst>
        </pc:spChg>
        <pc:grpChg chg="add mod">
          <ac:chgData name="" userId="2fa8a2cb77b4bc5a" providerId="LiveId" clId="{1A9C8F33-3018-4DB0-9D2E-413336EE8F2E}" dt="2023-02-16T03:19:07.844" v="4635" actId="14100"/>
          <ac:grpSpMkLst>
            <pc:docMk/>
            <pc:sldMk cId="4121610317" sldId="292"/>
            <ac:grpSpMk id="7" creationId="{1CFB5592-B3A7-4B1F-B364-EA0B0B601E7D}"/>
          </ac:grpSpMkLst>
        </pc:grpChg>
        <pc:grpChg chg="add mod">
          <ac:chgData name="" userId="2fa8a2cb77b4bc5a" providerId="LiveId" clId="{1A9C8F33-3018-4DB0-9D2E-413336EE8F2E}" dt="2023-02-17T08:19:04.943" v="7653" actId="14100"/>
          <ac:grpSpMkLst>
            <pc:docMk/>
            <pc:sldMk cId="4121610317" sldId="292"/>
            <ac:grpSpMk id="10" creationId="{1D679B79-570D-47F9-82B8-BD71BDB4F143}"/>
          </ac:grpSpMkLst>
        </pc:grpChg>
        <pc:grpChg chg="add mod">
          <ac:chgData name="" userId="2fa8a2cb77b4bc5a" providerId="LiveId" clId="{1A9C8F33-3018-4DB0-9D2E-413336EE8F2E}" dt="2023-02-17T08:19:19.520" v="7662" actId="1076"/>
          <ac:grpSpMkLst>
            <pc:docMk/>
            <pc:sldMk cId="4121610317" sldId="292"/>
            <ac:grpSpMk id="13" creationId="{15D893BD-8C5A-41EB-B14A-78063F925316}"/>
          </ac:grpSpMkLst>
        </pc:grpChg>
        <pc:grpChg chg="add mod">
          <ac:chgData name="" userId="2fa8a2cb77b4bc5a" providerId="LiveId" clId="{1A9C8F33-3018-4DB0-9D2E-413336EE8F2E}" dt="2023-02-16T03:19:12.255" v="4637" actId="1076"/>
          <ac:grpSpMkLst>
            <pc:docMk/>
            <pc:sldMk cId="4121610317" sldId="292"/>
            <ac:grpSpMk id="16" creationId="{C2ADCF60-160E-469B-A5FE-5248E37D204C}"/>
          </ac:grpSpMkLst>
        </pc:grpChg>
        <pc:picChg chg="add mod">
          <ac:chgData name="" userId="2fa8a2cb77b4bc5a" providerId="LiveId" clId="{1A9C8F33-3018-4DB0-9D2E-413336EE8F2E}" dt="2023-02-17T08:19:22.911" v="7664" actId="14100"/>
          <ac:picMkLst>
            <pc:docMk/>
            <pc:sldMk cId="4121610317" sldId="292"/>
            <ac:picMk id="19" creationId="{8E85BDFD-E7A9-4886-90C0-39D6E420E6F2}"/>
          </ac:picMkLst>
        </pc:picChg>
      </pc:sldChg>
      <pc:sldChg chg="addSp modSp add ord modTransition">
        <pc:chgData name="" userId="2fa8a2cb77b4bc5a" providerId="LiveId" clId="{1A9C8F33-3018-4DB0-9D2E-413336EE8F2E}" dt="2023-02-17T17:59:53.145" v="9997"/>
        <pc:sldMkLst>
          <pc:docMk/>
          <pc:sldMk cId="2929503081" sldId="293"/>
        </pc:sldMkLst>
        <pc:spChg chg="mod">
          <ac:chgData name="" userId="2fa8a2cb77b4bc5a" providerId="LiveId" clId="{1A9C8F33-3018-4DB0-9D2E-413336EE8F2E}" dt="2023-02-15T08:53:40.871" v="1619"/>
          <ac:spMkLst>
            <pc:docMk/>
            <pc:sldMk cId="2929503081" sldId="293"/>
            <ac:spMk id="3" creationId="{D6A8F953-A296-4DF6-BE7C-4A02EE6BB9EE}"/>
          </ac:spMkLst>
        </pc:spChg>
        <pc:grpChg chg="add">
          <ac:chgData name="" userId="2fa8a2cb77b4bc5a" providerId="LiveId" clId="{1A9C8F33-3018-4DB0-9D2E-413336EE8F2E}" dt="2023-02-15T08:53:48.079" v="1620"/>
          <ac:grpSpMkLst>
            <pc:docMk/>
            <pc:sldMk cId="2929503081" sldId="293"/>
            <ac:grpSpMk id="7" creationId="{FB4E69D6-F465-4BE6-9372-E2508E1740BC}"/>
          </ac:grpSpMkLst>
        </pc:grpChg>
        <pc:grpChg chg="add">
          <ac:chgData name="" userId="2fa8a2cb77b4bc5a" providerId="LiveId" clId="{1A9C8F33-3018-4DB0-9D2E-413336EE8F2E}" dt="2023-02-15T08:53:48.079" v="1620"/>
          <ac:grpSpMkLst>
            <pc:docMk/>
            <pc:sldMk cId="2929503081" sldId="293"/>
            <ac:grpSpMk id="11" creationId="{2C6DE938-E052-46CB-8ABB-58A10D7F9308}"/>
          </ac:grpSpMkLst>
        </pc:grpChg>
        <pc:grpChg chg="add">
          <ac:chgData name="" userId="2fa8a2cb77b4bc5a" providerId="LiveId" clId="{1A9C8F33-3018-4DB0-9D2E-413336EE8F2E}" dt="2023-02-15T08:53:48.079" v="1620"/>
          <ac:grpSpMkLst>
            <pc:docMk/>
            <pc:sldMk cId="2929503081" sldId="293"/>
            <ac:grpSpMk id="15" creationId="{4C092491-E356-498B-A5E7-79BC64A05921}"/>
          </ac:grpSpMkLst>
        </pc:grpChg>
        <pc:grpChg chg="add">
          <ac:chgData name="" userId="2fa8a2cb77b4bc5a" providerId="LiveId" clId="{1A9C8F33-3018-4DB0-9D2E-413336EE8F2E}" dt="2023-02-15T08:53:48.079" v="1620"/>
          <ac:grpSpMkLst>
            <pc:docMk/>
            <pc:sldMk cId="2929503081" sldId="293"/>
            <ac:grpSpMk id="19" creationId="{BF3BBC1D-6D74-4EF4-A526-4F52C89B6E31}"/>
          </ac:grpSpMkLst>
        </pc:grpChg>
      </pc:sldChg>
      <pc:sldChg chg="addSp modSp add ord modTransition">
        <pc:chgData name="" userId="2fa8a2cb77b4bc5a" providerId="LiveId" clId="{1A9C8F33-3018-4DB0-9D2E-413336EE8F2E}" dt="2023-02-17T17:59:53.145" v="9997"/>
        <pc:sldMkLst>
          <pc:docMk/>
          <pc:sldMk cId="2583217895" sldId="294"/>
        </pc:sldMkLst>
        <pc:spChg chg="mod">
          <ac:chgData name="" userId="2fa8a2cb77b4bc5a" providerId="LiveId" clId="{1A9C8F33-3018-4DB0-9D2E-413336EE8F2E}" dt="2023-02-15T08:54:02.483" v="1623"/>
          <ac:spMkLst>
            <pc:docMk/>
            <pc:sldMk cId="2583217895" sldId="294"/>
            <ac:spMk id="3" creationId="{325796C8-2C08-45B3-B26B-B184D550E5F3}"/>
          </ac:spMkLst>
        </pc:spChg>
        <pc:grpChg chg="add">
          <ac:chgData name="" userId="2fa8a2cb77b4bc5a" providerId="LiveId" clId="{1A9C8F33-3018-4DB0-9D2E-413336EE8F2E}" dt="2023-02-15T08:53:57.312" v="1622"/>
          <ac:grpSpMkLst>
            <pc:docMk/>
            <pc:sldMk cId="2583217895" sldId="294"/>
            <ac:grpSpMk id="7" creationId="{A9596247-17D6-49B7-900C-CD29FD021251}"/>
          </ac:grpSpMkLst>
        </pc:grpChg>
        <pc:grpChg chg="add">
          <ac:chgData name="" userId="2fa8a2cb77b4bc5a" providerId="LiveId" clId="{1A9C8F33-3018-4DB0-9D2E-413336EE8F2E}" dt="2023-02-15T08:53:57.312" v="1622"/>
          <ac:grpSpMkLst>
            <pc:docMk/>
            <pc:sldMk cId="2583217895" sldId="294"/>
            <ac:grpSpMk id="18" creationId="{78FFC681-D25F-463F-99FC-D4C10B26202F}"/>
          </ac:grpSpMkLst>
        </pc:grpChg>
        <pc:picChg chg="add">
          <ac:chgData name="" userId="2fa8a2cb77b4bc5a" providerId="LiveId" clId="{1A9C8F33-3018-4DB0-9D2E-413336EE8F2E}" dt="2023-02-15T08:53:57.312" v="1622"/>
          <ac:picMkLst>
            <pc:docMk/>
            <pc:sldMk cId="2583217895" sldId="294"/>
            <ac:picMk id="17" creationId="{6860BA2B-C47E-46F6-BABE-FBB0D8CB65F9}"/>
          </ac:picMkLst>
        </pc:picChg>
      </pc:sldChg>
      <pc:sldChg chg="addSp delSp modSp add delCm">
        <pc:chgData name="" userId="2fa8a2cb77b4bc5a" providerId="LiveId" clId="{1A9C8F33-3018-4DB0-9D2E-413336EE8F2E}" dt="2023-02-18T06:36:43.130" v="10114" actId="20577"/>
        <pc:sldMkLst>
          <pc:docMk/>
          <pc:sldMk cId="1337521395" sldId="296"/>
        </pc:sldMkLst>
        <pc:spChg chg="mod">
          <ac:chgData name="" userId="2fa8a2cb77b4bc5a" providerId="LiveId" clId="{1A9C8F33-3018-4DB0-9D2E-413336EE8F2E}" dt="2023-02-16T03:19:22.979" v="4643" actId="27636"/>
          <ac:spMkLst>
            <pc:docMk/>
            <pc:sldMk cId="1337521395" sldId="296"/>
            <ac:spMk id="2" creationId="{60AD1E0A-C81F-4C37-B5FF-2C6582D8DF20}"/>
          </ac:spMkLst>
        </pc:spChg>
        <pc:spChg chg="mod">
          <ac:chgData name="" userId="2fa8a2cb77b4bc5a" providerId="LiveId" clId="{1A9C8F33-3018-4DB0-9D2E-413336EE8F2E}" dt="2023-02-18T06:36:43.130" v="10114" actId="20577"/>
          <ac:spMkLst>
            <pc:docMk/>
            <pc:sldMk cId="1337521395" sldId="296"/>
            <ac:spMk id="3" creationId="{AA55FCD0-E90C-40BC-8D29-D8FA1615B39D}"/>
          </ac:spMkLst>
        </pc:spChg>
        <pc:spChg chg="del mod topLvl">
          <ac:chgData name="" userId="2fa8a2cb77b4bc5a" providerId="LiveId" clId="{1A9C8F33-3018-4DB0-9D2E-413336EE8F2E}" dt="2023-02-15T08:57:04.419" v="1690" actId="478"/>
          <ac:spMkLst>
            <pc:docMk/>
            <pc:sldMk cId="1337521395" sldId="296"/>
            <ac:spMk id="9" creationId="{65DE5848-67B3-4F19-BCAA-1A527161A329}"/>
          </ac:spMkLst>
        </pc:spChg>
        <pc:spChg chg="del mod topLvl">
          <ac:chgData name="" userId="2fa8a2cb77b4bc5a" providerId="LiveId" clId="{1A9C8F33-3018-4DB0-9D2E-413336EE8F2E}" dt="2023-02-15T08:57:04.419" v="1690" actId="478"/>
          <ac:spMkLst>
            <pc:docMk/>
            <pc:sldMk cId="1337521395" sldId="296"/>
            <ac:spMk id="10" creationId="{05B644D0-9F60-4ECA-9653-C7671261427C}"/>
          </ac:spMkLst>
        </pc:spChg>
        <pc:spChg chg="del mod topLvl">
          <ac:chgData name="" userId="2fa8a2cb77b4bc5a" providerId="LiveId" clId="{1A9C8F33-3018-4DB0-9D2E-413336EE8F2E}" dt="2023-02-15T08:57:06.563" v="1691" actId="478"/>
          <ac:spMkLst>
            <pc:docMk/>
            <pc:sldMk cId="1337521395" sldId="296"/>
            <ac:spMk id="11" creationId="{59D83406-97D1-4806-8D23-94765A1CACB9}"/>
          </ac:spMkLst>
        </pc:spChg>
        <pc:spChg chg="del mod topLvl">
          <ac:chgData name="" userId="2fa8a2cb77b4bc5a" providerId="LiveId" clId="{1A9C8F33-3018-4DB0-9D2E-413336EE8F2E}" dt="2023-02-15T08:57:07.977" v="1692" actId="478"/>
          <ac:spMkLst>
            <pc:docMk/>
            <pc:sldMk cId="1337521395" sldId="296"/>
            <ac:spMk id="12" creationId="{41FC8013-E87E-4E91-88AE-3C908BE5234B}"/>
          </ac:spMkLst>
        </pc:spChg>
        <pc:spChg chg="del mod topLvl">
          <ac:chgData name="" userId="2fa8a2cb77b4bc5a" providerId="LiveId" clId="{1A9C8F33-3018-4DB0-9D2E-413336EE8F2E}" dt="2023-02-15T08:57:04.419" v="1690" actId="478"/>
          <ac:spMkLst>
            <pc:docMk/>
            <pc:sldMk cId="1337521395" sldId="296"/>
            <ac:spMk id="15" creationId="{A4E29F5A-C349-47DA-B7B3-E2E3F2667CC2}"/>
          </ac:spMkLst>
        </pc:spChg>
        <pc:spChg chg="del mod topLvl">
          <ac:chgData name="" userId="2fa8a2cb77b4bc5a" providerId="LiveId" clId="{1A9C8F33-3018-4DB0-9D2E-413336EE8F2E}" dt="2023-02-15T08:57:13.567" v="1696" actId="478"/>
          <ac:spMkLst>
            <pc:docMk/>
            <pc:sldMk cId="1337521395" sldId="296"/>
            <ac:spMk id="16" creationId="{4878BEF7-2C79-4CF7-88EC-505CCA8E31DA}"/>
          </ac:spMkLst>
        </pc:spChg>
        <pc:spChg chg="del mod topLvl">
          <ac:chgData name="" userId="2fa8a2cb77b4bc5a" providerId="LiveId" clId="{1A9C8F33-3018-4DB0-9D2E-413336EE8F2E}" dt="2023-02-15T08:57:08.699" v="1693" actId="478"/>
          <ac:spMkLst>
            <pc:docMk/>
            <pc:sldMk cId="1337521395" sldId="296"/>
            <ac:spMk id="17" creationId="{36B4B5F2-46DD-4C2C-B903-355B809F1E8F}"/>
          </ac:spMkLst>
        </pc:spChg>
        <pc:spChg chg="del mod topLvl">
          <ac:chgData name="" userId="2fa8a2cb77b4bc5a" providerId="LiveId" clId="{1A9C8F33-3018-4DB0-9D2E-413336EE8F2E}" dt="2023-02-15T08:57:38.799" v="1720" actId="478"/>
          <ac:spMkLst>
            <pc:docMk/>
            <pc:sldMk cId="1337521395" sldId="296"/>
            <ac:spMk id="18" creationId="{1C0F2E89-E0CC-45FC-AA83-1A2AEAC59698}"/>
          </ac:spMkLst>
        </pc:spChg>
        <pc:spChg chg="del mod topLvl">
          <ac:chgData name="" userId="2fa8a2cb77b4bc5a" providerId="LiveId" clId="{1A9C8F33-3018-4DB0-9D2E-413336EE8F2E}" dt="2023-02-15T08:57:40.871" v="1721"/>
          <ac:spMkLst>
            <pc:docMk/>
            <pc:sldMk cId="1337521395" sldId="296"/>
            <ac:spMk id="21" creationId="{BBBA6506-8EE2-4A1B-A0CD-4659995F01A0}"/>
          </ac:spMkLst>
        </pc:spChg>
        <pc:spChg chg="del mod topLvl">
          <ac:chgData name="" userId="2fa8a2cb77b4bc5a" providerId="LiveId" clId="{1A9C8F33-3018-4DB0-9D2E-413336EE8F2E}" dt="2023-02-15T08:57:36.921" v="1719"/>
          <ac:spMkLst>
            <pc:docMk/>
            <pc:sldMk cId="1337521395" sldId="296"/>
            <ac:spMk id="25" creationId="{A22CE6B9-6EFA-4C39-9418-56C5119E609A}"/>
          </ac:spMkLst>
        </pc:spChg>
        <pc:spChg chg="mod">
          <ac:chgData name="" userId="2fa8a2cb77b4bc5a" providerId="LiveId" clId="{1A9C8F33-3018-4DB0-9D2E-413336EE8F2E}" dt="2023-02-16T00:28:41.887" v="4238" actId="113"/>
          <ac:spMkLst>
            <pc:docMk/>
            <pc:sldMk cId="1337521395" sldId="296"/>
            <ac:spMk id="28" creationId="{D6EA27BD-CDE8-44A4-B247-F10890A2174A}"/>
          </ac:spMkLst>
        </pc:spChg>
        <pc:spChg chg="mod">
          <ac:chgData name="" userId="2fa8a2cb77b4bc5a" providerId="LiveId" clId="{1A9C8F33-3018-4DB0-9D2E-413336EE8F2E}" dt="2023-02-16T00:27:38.935" v="4221" actId="404"/>
          <ac:spMkLst>
            <pc:docMk/>
            <pc:sldMk cId="1337521395" sldId="296"/>
            <ac:spMk id="33" creationId="{86D1134A-BF22-4306-87C9-F44F283B7908}"/>
          </ac:spMkLst>
        </pc:spChg>
        <pc:spChg chg="mod">
          <ac:chgData name="" userId="2fa8a2cb77b4bc5a" providerId="LiveId" clId="{1A9C8F33-3018-4DB0-9D2E-413336EE8F2E}" dt="2023-02-16T00:27:31.520" v="4215" actId="404"/>
          <ac:spMkLst>
            <pc:docMk/>
            <pc:sldMk cId="1337521395" sldId="296"/>
            <ac:spMk id="34" creationId="{2D008D4F-CE87-41DD-8EF5-8EEAE6BD7A96}"/>
          </ac:spMkLst>
        </pc:spChg>
        <pc:spChg chg="mod">
          <ac:chgData name="" userId="2fa8a2cb77b4bc5a" providerId="LiveId" clId="{1A9C8F33-3018-4DB0-9D2E-413336EE8F2E}" dt="2023-02-16T00:27:34.646" v="4218" actId="404"/>
          <ac:spMkLst>
            <pc:docMk/>
            <pc:sldMk cId="1337521395" sldId="296"/>
            <ac:spMk id="35" creationId="{71E10910-C54E-4290-8950-F281489429FF}"/>
          </ac:spMkLst>
        </pc:spChg>
        <pc:spChg chg="add mod">
          <ac:chgData name="" userId="2fa8a2cb77b4bc5a" providerId="LiveId" clId="{1A9C8F33-3018-4DB0-9D2E-413336EE8F2E}" dt="2023-02-17T08:34:09.668" v="8431" actId="1076"/>
          <ac:spMkLst>
            <pc:docMk/>
            <pc:sldMk cId="1337521395" sldId="296"/>
            <ac:spMk id="36" creationId="{58D02900-C4B5-4F82-A865-C3387DBB6834}"/>
          </ac:spMkLst>
        </pc:spChg>
        <pc:spChg chg="del">
          <ac:chgData name="" userId="2fa8a2cb77b4bc5a" providerId="LiveId" clId="{1A9C8F33-3018-4DB0-9D2E-413336EE8F2E}" dt="2023-02-15T08:57:09.987" v="1694" actId="478"/>
          <ac:spMkLst>
            <pc:docMk/>
            <pc:sldMk cId="1337521395" sldId="296"/>
            <ac:spMk id="40" creationId="{47E33DA7-9C26-421E-8502-57D17E86F29F}"/>
          </ac:spMkLst>
        </pc:spChg>
        <pc:spChg chg="add mod">
          <ac:chgData name="" userId="2fa8a2cb77b4bc5a" providerId="LiveId" clId="{1A9C8F33-3018-4DB0-9D2E-413336EE8F2E}" dt="2023-02-16T00:28:06.915" v="4230" actId="1076"/>
          <ac:spMkLst>
            <pc:docMk/>
            <pc:sldMk cId="1337521395" sldId="296"/>
            <ac:spMk id="41" creationId="{59F55A28-C3BD-4CFD-9559-25CB31224588}"/>
          </ac:spMkLst>
        </pc:spChg>
        <pc:spChg chg="add del mod">
          <ac:chgData name="" userId="2fa8a2cb77b4bc5a" providerId="LiveId" clId="{1A9C8F33-3018-4DB0-9D2E-413336EE8F2E}" dt="2023-02-16T05:34:27.949" v="5942" actId="478"/>
          <ac:spMkLst>
            <pc:docMk/>
            <pc:sldMk cId="1337521395" sldId="296"/>
            <ac:spMk id="43" creationId="{FA90C3EB-0DF3-48C8-9A91-73F484D8E067}"/>
          </ac:spMkLst>
        </pc:spChg>
        <pc:grpChg chg="add del">
          <ac:chgData name="" userId="2fa8a2cb77b4bc5a" providerId="LiveId" clId="{1A9C8F33-3018-4DB0-9D2E-413336EE8F2E}" dt="2023-02-15T08:57:01.264" v="1689" actId="165"/>
          <ac:grpSpMkLst>
            <pc:docMk/>
            <pc:sldMk cId="1337521395" sldId="296"/>
            <ac:grpSpMk id="7" creationId="{EAFC5609-64F0-4D91-B8B6-2A48A1135258}"/>
          </ac:grpSpMkLst>
        </pc:grpChg>
        <pc:grpChg chg="del mod topLvl">
          <ac:chgData name="" userId="2fa8a2cb77b4bc5a" providerId="LiveId" clId="{1A9C8F33-3018-4DB0-9D2E-413336EE8F2E}" dt="2023-02-15T08:57:10.458" v="1695" actId="478"/>
          <ac:grpSpMkLst>
            <pc:docMk/>
            <pc:sldMk cId="1337521395" sldId="296"/>
            <ac:grpSpMk id="8" creationId="{6334DE24-FC8D-4732-B802-FDBD0BA3C1C4}"/>
          </ac:grpSpMkLst>
        </pc:grpChg>
        <pc:grpChg chg="del mod topLvl">
          <ac:chgData name="" userId="2fa8a2cb77b4bc5a" providerId="LiveId" clId="{1A9C8F33-3018-4DB0-9D2E-413336EE8F2E}" dt="2023-02-15T08:57:40.871" v="1721"/>
          <ac:grpSpMkLst>
            <pc:docMk/>
            <pc:sldMk cId="1337521395" sldId="296"/>
            <ac:grpSpMk id="14" creationId="{810CDA48-D963-4FA5-9759-4AC1B5ECA02E}"/>
          </ac:grpSpMkLst>
        </pc:grpChg>
        <pc:grpChg chg="add del mod topLvl">
          <ac:chgData name="" userId="2fa8a2cb77b4bc5a" providerId="LiveId" clId="{1A9C8F33-3018-4DB0-9D2E-413336EE8F2E}" dt="2023-02-17T08:33:24.442" v="8345" actId="1076"/>
          <ac:grpSpMkLst>
            <pc:docMk/>
            <pc:sldMk cId="1337521395" sldId="296"/>
            <ac:grpSpMk id="23" creationId="{5548E0CF-8847-4161-A32D-2FF8C4C78CC4}"/>
          </ac:grpSpMkLst>
        </pc:grpChg>
        <pc:grpChg chg="del mod topLvl">
          <ac:chgData name="" userId="2fa8a2cb77b4bc5a" providerId="LiveId" clId="{1A9C8F33-3018-4DB0-9D2E-413336EE8F2E}" dt="2023-02-16T05:34:10.273" v="5929" actId="478"/>
          <ac:grpSpMkLst>
            <pc:docMk/>
            <pc:sldMk cId="1337521395" sldId="296"/>
            <ac:grpSpMk id="24" creationId="{4C3B121E-0F8F-4543-A7C0-E0081371D275}"/>
          </ac:grpSpMkLst>
        </pc:grpChg>
        <pc:grpChg chg="add del mod">
          <ac:chgData name="" userId="2fa8a2cb77b4bc5a" providerId="LiveId" clId="{1A9C8F33-3018-4DB0-9D2E-413336EE8F2E}" dt="2023-02-16T05:34:26.027" v="5940" actId="478"/>
          <ac:grpSpMkLst>
            <pc:docMk/>
            <pc:sldMk cId="1337521395" sldId="296"/>
            <ac:grpSpMk id="42" creationId="{A5378577-A46D-493E-9B76-85EADD3775E0}"/>
          </ac:grpSpMkLst>
        </pc:grpChg>
        <pc:picChg chg="add del mod">
          <ac:chgData name="" userId="2fa8a2cb77b4bc5a" providerId="LiveId" clId="{1A9C8F33-3018-4DB0-9D2E-413336EE8F2E}" dt="2023-02-16T05:23:16.596" v="5873" actId="478"/>
          <ac:picMkLst>
            <pc:docMk/>
            <pc:sldMk cId="1337521395" sldId="296"/>
            <ac:picMk id="7" creationId="{6E5AA7BF-34DE-4567-AD5F-2AC71984C772}"/>
          </ac:picMkLst>
        </pc:picChg>
        <pc:picChg chg="add del mod">
          <ac:chgData name="" userId="2fa8a2cb77b4bc5a" providerId="LiveId" clId="{1A9C8F33-3018-4DB0-9D2E-413336EE8F2E}" dt="2023-02-16T05:24:06.582" v="5878" actId="478"/>
          <ac:picMkLst>
            <pc:docMk/>
            <pc:sldMk cId="1337521395" sldId="296"/>
            <ac:picMk id="8" creationId="{DEBB9B07-F5C4-48FA-A1EB-58EFC7EE81BB}"/>
          </ac:picMkLst>
        </pc:picChg>
        <pc:picChg chg="add mod">
          <ac:chgData name="" userId="2fa8a2cb77b4bc5a" providerId="LiveId" clId="{1A9C8F33-3018-4DB0-9D2E-413336EE8F2E}" dt="2023-02-16T05:34:23.353" v="5935" actId="1076"/>
          <ac:picMkLst>
            <pc:docMk/>
            <pc:sldMk cId="1337521395" sldId="296"/>
            <ac:picMk id="9" creationId="{51BECB23-FEA1-428E-9B92-008EE207903B}"/>
          </ac:picMkLst>
        </pc:picChg>
        <pc:picChg chg="del mod topLvl">
          <ac:chgData name="" userId="2fa8a2cb77b4bc5a" providerId="LiveId" clId="{1A9C8F33-3018-4DB0-9D2E-413336EE8F2E}" dt="2023-02-15T08:57:40.871" v="1721"/>
          <ac:picMkLst>
            <pc:docMk/>
            <pc:sldMk cId="1337521395" sldId="296"/>
            <ac:picMk id="13" creationId="{B2C71E35-0D70-4129-A1E8-A2A38C735932}"/>
          </ac:picMkLst>
        </pc:picChg>
        <pc:picChg chg="del mod topLvl">
          <ac:chgData name="" userId="2fa8a2cb77b4bc5a" providerId="LiveId" clId="{1A9C8F33-3018-4DB0-9D2E-413336EE8F2E}" dt="2023-02-15T08:57:40.871" v="1721"/>
          <ac:picMkLst>
            <pc:docMk/>
            <pc:sldMk cId="1337521395" sldId="296"/>
            <ac:picMk id="19" creationId="{84657C7A-C079-4669-90AC-4F0AB5143B2B}"/>
          </ac:picMkLst>
        </pc:picChg>
        <pc:picChg chg="mod topLvl">
          <ac:chgData name="" userId="2fa8a2cb77b4bc5a" providerId="LiveId" clId="{1A9C8F33-3018-4DB0-9D2E-413336EE8F2E}" dt="2023-02-15T08:57:17.332" v="1697" actId="164"/>
          <ac:picMkLst>
            <pc:docMk/>
            <pc:sldMk cId="1337521395" sldId="296"/>
            <ac:picMk id="22" creationId="{10AC4AA2-A7AA-4CCD-92D3-84DB0B0F02A9}"/>
          </ac:picMkLst>
        </pc:picChg>
        <pc:cxnChg chg="del mod topLvl">
          <ac:chgData name="" userId="2fa8a2cb77b4bc5a" providerId="LiveId" clId="{1A9C8F33-3018-4DB0-9D2E-413336EE8F2E}" dt="2023-02-15T08:57:40.871" v="1721"/>
          <ac:cxnSpMkLst>
            <pc:docMk/>
            <pc:sldMk cId="1337521395" sldId="296"/>
            <ac:cxnSpMk id="20" creationId="{EE425C74-3B28-4B1E-8C22-9E9C423A86F0}"/>
          </ac:cxnSpMkLst>
        </pc:cxnChg>
      </pc:sldChg>
      <pc:sldChg chg="addSp delSp modSp add addCm delCm modCm">
        <pc:chgData name="" userId="2fa8a2cb77b4bc5a" providerId="LiveId" clId="{1A9C8F33-3018-4DB0-9D2E-413336EE8F2E}" dt="2023-02-17T17:59:36.188" v="9996" actId="1076"/>
        <pc:sldMkLst>
          <pc:docMk/>
          <pc:sldMk cId="1080165621" sldId="297"/>
        </pc:sldMkLst>
        <pc:spChg chg="mod">
          <ac:chgData name="" userId="2fa8a2cb77b4bc5a" providerId="LiveId" clId="{1A9C8F33-3018-4DB0-9D2E-413336EE8F2E}" dt="2023-02-16T03:19:56.198" v="4664" actId="27636"/>
          <ac:spMkLst>
            <pc:docMk/>
            <pc:sldMk cId="1080165621" sldId="297"/>
            <ac:spMk id="2" creationId="{1D6FCB28-8E71-4D76-8194-B0DD09EA8328}"/>
          </ac:spMkLst>
        </pc:spChg>
        <pc:spChg chg="mod">
          <ac:chgData name="" userId="2fa8a2cb77b4bc5a" providerId="LiveId" clId="{1A9C8F33-3018-4DB0-9D2E-413336EE8F2E}" dt="2023-02-17T08:41:02.581" v="8948" actId="947"/>
          <ac:spMkLst>
            <pc:docMk/>
            <pc:sldMk cId="1080165621" sldId="297"/>
            <ac:spMk id="3" creationId="{49A8DD75-AA06-41D9-9635-54EA1A5A7360}"/>
          </ac:spMkLst>
        </pc:spChg>
        <pc:spChg chg="mod">
          <ac:chgData name="" userId="2fa8a2cb77b4bc5a" providerId="LiveId" clId="{1A9C8F33-3018-4DB0-9D2E-413336EE8F2E}" dt="2023-02-17T08:40:05.955" v="8893" actId="1076"/>
          <ac:spMkLst>
            <pc:docMk/>
            <pc:sldMk cId="1080165621" sldId="297"/>
            <ac:spMk id="10" creationId="{01ABA160-55F8-4664-A77E-4BAFB0E10EA0}"/>
          </ac:spMkLst>
        </pc:spChg>
        <pc:spChg chg="mod">
          <ac:chgData name="" userId="2fa8a2cb77b4bc5a" providerId="LiveId" clId="{1A9C8F33-3018-4DB0-9D2E-413336EE8F2E}" dt="2023-02-17T08:40:02.414" v="8891" actId="1076"/>
          <ac:spMkLst>
            <pc:docMk/>
            <pc:sldMk cId="1080165621" sldId="297"/>
            <ac:spMk id="12" creationId="{E1EE5C7C-EADE-406D-B59C-CB14636CE49E}"/>
          </ac:spMkLst>
        </pc:spChg>
        <pc:spChg chg="add del mod topLvl">
          <ac:chgData name="" userId="2fa8a2cb77b4bc5a" providerId="LiveId" clId="{1A9C8F33-3018-4DB0-9D2E-413336EE8F2E}" dt="2023-02-17T08:39:08.519" v="8860" actId="478"/>
          <ac:spMkLst>
            <pc:docMk/>
            <pc:sldMk cId="1080165621" sldId="297"/>
            <ac:spMk id="14" creationId="{15D7ABE9-4CF9-401A-BA35-356EC7575D29}"/>
          </ac:spMkLst>
        </pc:spChg>
        <pc:spChg chg="add mod">
          <ac:chgData name="" userId="2fa8a2cb77b4bc5a" providerId="LiveId" clId="{1A9C8F33-3018-4DB0-9D2E-413336EE8F2E}" dt="2023-02-17T08:39:46.536" v="8885" actId="164"/>
          <ac:spMkLst>
            <pc:docMk/>
            <pc:sldMk cId="1080165621" sldId="297"/>
            <ac:spMk id="16" creationId="{97904959-8332-4E58-A40E-470C46A6BFA5}"/>
          </ac:spMkLst>
        </pc:spChg>
        <pc:spChg chg="add mod">
          <ac:chgData name="" userId="2fa8a2cb77b4bc5a" providerId="LiveId" clId="{1A9C8F33-3018-4DB0-9D2E-413336EE8F2E}" dt="2023-02-17T08:39:43.167" v="8884" actId="164"/>
          <ac:spMkLst>
            <pc:docMk/>
            <pc:sldMk cId="1080165621" sldId="297"/>
            <ac:spMk id="17" creationId="{394CE9D1-6997-4D1A-98D1-046925644A2B}"/>
          </ac:spMkLst>
        </pc:spChg>
        <pc:spChg chg="add mod">
          <ac:chgData name="" userId="2fa8a2cb77b4bc5a" providerId="LiveId" clId="{1A9C8F33-3018-4DB0-9D2E-413336EE8F2E}" dt="2023-02-17T08:39:43.167" v="8884" actId="164"/>
          <ac:spMkLst>
            <pc:docMk/>
            <pc:sldMk cId="1080165621" sldId="297"/>
            <ac:spMk id="18" creationId="{DF0E0CB0-5E0B-48AC-9113-5BFF310D88EA}"/>
          </ac:spMkLst>
        </pc:spChg>
        <pc:spChg chg="add mod">
          <ac:chgData name="" userId="2fa8a2cb77b4bc5a" providerId="LiveId" clId="{1A9C8F33-3018-4DB0-9D2E-413336EE8F2E}" dt="2023-02-17T08:39:43.167" v="8884" actId="164"/>
          <ac:spMkLst>
            <pc:docMk/>
            <pc:sldMk cId="1080165621" sldId="297"/>
            <ac:spMk id="19" creationId="{90E4F271-FCF8-41BC-AE3A-624B7C2D3B04}"/>
          </ac:spMkLst>
        </pc:spChg>
        <pc:spChg chg="add mod">
          <ac:chgData name="" userId="2fa8a2cb77b4bc5a" providerId="LiveId" clId="{1A9C8F33-3018-4DB0-9D2E-413336EE8F2E}" dt="2023-02-17T17:59:36.188" v="9996" actId="1076"/>
          <ac:spMkLst>
            <pc:docMk/>
            <pc:sldMk cId="1080165621" sldId="297"/>
            <ac:spMk id="22" creationId="{0196ACF6-839B-436D-B2BB-BFBFA258F1E5}"/>
          </ac:spMkLst>
        </pc:spChg>
        <pc:grpChg chg="add mod">
          <ac:chgData name="" userId="2fa8a2cb77b4bc5a" providerId="LiveId" clId="{1A9C8F33-3018-4DB0-9D2E-413336EE8F2E}" dt="2023-02-17T08:39:46.536" v="8885" actId="164"/>
          <ac:grpSpMkLst>
            <pc:docMk/>
            <pc:sldMk cId="1080165621" sldId="297"/>
            <ac:grpSpMk id="7" creationId="{2D9AA2AA-034A-4F97-8A96-06FAF71CB8CB}"/>
          </ac:grpSpMkLst>
        </pc:grpChg>
        <pc:grpChg chg="add del mod">
          <ac:chgData name="" userId="2fa8a2cb77b4bc5a" providerId="LiveId" clId="{1A9C8F33-3018-4DB0-9D2E-413336EE8F2E}" dt="2023-02-17T08:39:08.519" v="8860" actId="478"/>
          <ac:grpSpMkLst>
            <pc:docMk/>
            <pc:sldMk cId="1080165621" sldId="297"/>
            <ac:grpSpMk id="15" creationId="{6ADF7014-4B97-4307-A814-8C0603104AEB}"/>
          </ac:grpSpMkLst>
        </pc:grpChg>
        <pc:grpChg chg="add mod">
          <ac:chgData name="" userId="2fa8a2cb77b4bc5a" providerId="LiveId" clId="{1A9C8F33-3018-4DB0-9D2E-413336EE8F2E}" dt="2023-02-17T08:39:50.053" v="8887" actId="14100"/>
          <ac:grpSpMkLst>
            <pc:docMk/>
            <pc:sldMk cId="1080165621" sldId="297"/>
            <ac:grpSpMk id="20" creationId="{8FE0E2BD-90E8-48F1-9AEA-019B15CB6656}"/>
          </ac:grpSpMkLst>
        </pc:grpChg>
        <pc:grpChg chg="add mod">
          <ac:chgData name="" userId="2fa8a2cb77b4bc5a" providerId="LiveId" clId="{1A9C8F33-3018-4DB0-9D2E-413336EE8F2E}" dt="2023-02-17T08:39:52.568" v="8888" actId="1076"/>
          <ac:grpSpMkLst>
            <pc:docMk/>
            <pc:sldMk cId="1080165621" sldId="297"/>
            <ac:grpSpMk id="21" creationId="{5C70A4DD-4F2F-44E0-AD9A-CA22B2B39F32}"/>
          </ac:grpSpMkLst>
        </pc:grpChg>
        <pc:picChg chg="add mod topLvl modCrop">
          <ac:chgData name="" userId="2fa8a2cb77b4bc5a" providerId="LiveId" clId="{1A9C8F33-3018-4DB0-9D2E-413336EE8F2E}" dt="2023-02-17T08:39:43.167" v="8884" actId="164"/>
          <ac:picMkLst>
            <pc:docMk/>
            <pc:sldMk cId="1080165621" sldId="297"/>
            <ac:picMk id="13" creationId="{59F98ACA-4B89-4DDA-868E-C3E19FEBADCD}"/>
          </ac:picMkLst>
        </pc:picChg>
      </pc:sldChg>
      <pc:sldChg chg="addSp delSp modSp add delCm">
        <pc:chgData name="" userId="2fa8a2cb77b4bc5a" providerId="LiveId" clId="{1A9C8F33-3018-4DB0-9D2E-413336EE8F2E}" dt="2023-02-18T06:37:38.826" v="10141" actId="1076"/>
        <pc:sldMkLst>
          <pc:docMk/>
          <pc:sldMk cId="3554877188" sldId="298"/>
        </pc:sldMkLst>
        <pc:spChg chg="mod">
          <ac:chgData name="" userId="2fa8a2cb77b4bc5a" providerId="LiveId" clId="{1A9C8F33-3018-4DB0-9D2E-413336EE8F2E}" dt="2023-02-16T03:19:48.988" v="4659" actId="27636"/>
          <ac:spMkLst>
            <pc:docMk/>
            <pc:sldMk cId="3554877188" sldId="298"/>
            <ac:spMk id="2" creationId="{574E5FC2-5367-4071-B53E-1D560158DAC0}"/>
          </ac:spMkLst>
        </pc:spChg>
        <pc:spChg chg="mod">
          <ac:chgData name="" userId="2fa8a2cb77b4bc5a" providerId="LiveId" clId="{1A9C8F33-3018-4DB0-9D2E-413336EE8F2E}" dt="2023-02-18T06:37:36.454" v="10140" actId="20577"/>
          <ac:spMkLst>
            <pc:docMk/>
            <pc:sldMk cId="3554877188" sldId="298"/>
            <ac:spMk id="3" creationId="{048C687A-DDEF-4E89-8E1B-222A006970CD}"/>
          </ac:spMkLst>
        </pc:spChg>
        <pc:spChg chg="add mod ord">
          <ac:chgData name="" userId="2fa8a2cb77b4bc5a" providerId="LiveId" clId="{1A9C8F33-3018-4DB0-9D2E-413336EE8F2E}" dt="2023-02-15T09:12:37.474" v="2511" actId="164"/>
          <ac:spMkLst>
            <pc:docMk/>
            <pc:sldMk cId="3554877188" sldId="298"/>
            <ac:spMk id="7" creationId="{F43A5238-18DA-4993-9359-E573AFF1D817}"/>
          </ac:spMkLst>
        </pc:spChg>
        <pc:spChg chg="add mod">
          <ac:chgData name="" userId="2fa8a2cb77b4bc5a" providerId="LiveId" clId="{1A9C8F33-3018-4DB0-9D2E-413336EE8F2E}" dt="2023-02-15T09:12:37.474" v="2511" actId="164"/>
          <ac:spMkLst>
            <pc:docMk/>
            <pc:sldMk cId="3554877188" sldId="298"/>
            <ac:spMk id="8" creationId="{CEA7AA06-37D0-4A17-BFA5-F671BF18FBC0}"/>
          </ac:spMkLst>
        </pc:spChg>
        <pc:spChg chg="add del mod">
          <ac:chgData name="" userId="2fa8a2cb77b4bc5a" providerId="LiveId" clId="{1A9C8F33-3018-4DB0-9D2E-413336EE8F2E}" dt="2023-02-17T06:13:36.087" v="6245" actId="478"/>
          <ac:spMkLst>
            <pc:docMk/>
            <pc:sldMk cId="3554877188" sldId="298"/>
            <ac:spMk id="15" creationId="{878BD98B-C61D-4FCA-BABA-1BA1BEBEFA88}"/>
          </ac:spMkLst>
        </pc:spChg>
        <pc:spChg chg="add mod">
          <ac:chgData name="" userId="2fa8a2cb77b4bc5a" providerId="LiveId" clId="{1A9C8F33-3018-4DB0-9D2E-413336EE8F2E}" dt="2023-02-17T17:59:00.269" v="9953" actId="164"/>
          <ac:spMkLst>
            <pc:docMk/>
            <pc:sldMk cId="3554877188" sldId="298"/>
            <ac:spMk id="19" creationId="{A2A7994E-35B5-479E-BDAC-1B92CFDD1D9B}"/>
          </ac:spMkLst>
        </pc:spChg>
        <pc:spChg chg="add mod">
          <ac:chgData name="" userId="2fa8a2cb77b4bc5a" providerId="LiveId" clId="{1A9C8F33-3018-4DB0-9D2E-413336EE8F2E}" dt="2023-02-17T17:58:57.487" v="9951" actId="164"/>
          <ac:spMkLst>
            <pc:docMk/>
            <pc:sldMk cId="3554877188" sldId="298"/>
            <ac:spMk id="20" creationId="{56791EB1-677A-4148-A9D2-FD73A5326D8A}"/>
          </ac:spMkLst>
        </pc:spChg>
        <pc:spChg chg="add mod">
          <ac:chgData name="" userId="2fa8a2cb77b4bc5a" providerId="LiveId" clId="{1A9C8F33-3018-4DB0-9D2E-413336EE8F2E}" dt="2023-02-17T17:58:55.392" v="9950" actId="164"/>
          <ac:spMkLst>
            <pc:docMk/>
            <pc:sldMk cId="3554877188" sldId="298"/>
            <ac:spMk id="21" creationId="{4CAF5C85-5C14-4134-BAE6-4621885E2BA6}"/>
          </ac:spMkLst>
        </pc:spChg>
        <pc:grpChg chg="add mod">
          <ac:chgData name="" userId="2fa8a2cb77b4bc5a" providerId="LiveId" clId="{1A9C8F33-3018-4DB0-9D2E-413336EE8F2E}" dt="2023-02-18T06:37:38.826" v="10141" actId="1076"/>
          <ac:grpSpMkLst>
            <pc:docMk/>
            <pc:sldMk cId="3554877188" sldId="298"/>
            <ac:grpSpMk id="7" creationId="{5E45C065-7FA7-469A-9773-513B486B9E5B}"/>
          </ac:grpSpMkLst>
        </pc:grpChg>
        <pc:grpChg chg="add mod">
          <ac:chgData name="" userId="2fa8a2cb77b4bc5a" providerId="LiveId" clId="{1A9C8F33-3018-4DB0-9D2E-413336EE8F2E}" dt="2023-02-17T17:58:58.535" v="9952" actId="1076"/>
          <ac:grpSpMkLst>
            <pc:docMk/>
            <pc:sldMk cId="3554877188" sldId="298"/>
            <ac:grpSpMk id="8" creationId="{D5CDD337-4068-4113-B45E-4439074F6C40}"/>
          </ac:grpSpMkLst>
        </pc:grpChg>
        <pc:grpChg chg="add mod">
          <ac:chgData name="" userId="2fa8a2cb77b4bc5a" providerId="LiveId" clId="{1A9C8F33-3018-4DB0-9D2E-413336EE8F2E}" dt="2023-02-17T17:59:00.269" v="9953" actId="164"/>
          <ac:grpSpMkLst>
            <pc:docMk/>
            <pc:sldMk cId="3554877188" sldId="298"/>
            <ac:grpSpMk id="9" creationId="{38C3189F-48D8-478C-BDA8-9AC3BA186E94}"/>
          </ac:grpSpMkLst>
        </pc:grpChg>
        <pc:grpChg chg="add del mod">
          <ac:chgData name="" userId="2fa8a2cb77b4bc5a" providerId="LiveId" clId="{1A9C8F33-3018-4DB0-9D2E-413336EE8F2E}" dt="2023-02-16T05:36:33.579" v="5946" actId="478"/>
          <ac:grpSpMkLst>
            <pc:docMk/>
            <pc:sldMk cId="3554877188" sldId="298"/>
            <ac:grpSpMk id="9" creationId="{6B366617-D521-421B-A901-A6996497B0DB}"/>
          </ac:grpSpMkLst>
        </pc:grpChg>
        <pc:picChg chg="add mod">
          <ac:chgData name="" userId="2fa8a2cb77b4bc5a" providerId="LiveId" clId="{1A9C8F33-3018-4DB0-9D2E-413336EE8F2E}" dt="2023-02-17T17:58:57.487" v="9951" actId="164"/>
          <ac:picMkLst>
            <pc:docMk/>
            <pc:sldMk cId="3554877188" sldId="298"/>
            <ac:picMk id="10" creationId="{5FB2B205-7FA5-492C-94FD-C2CE3FE478FA}"/>
          </ac:picMkLst>
        </pc:picChg>
        <pc:picChg chg="add mod modCrop">
          <ac:chgData name="" userId="2fa8a2cb77b4bc5a" providerId="LiveId" clId="{1A9C8F33-3018-4DB0-9D2E-413336EE8F2E}" dt="2023-02-17T17:58:55.392" v="9950" actId="164"/>
          <ac:picMkLst>
            <pc:docMk/>
            <pc:sldMk cId="3554877188" sldId="298"/>
            <ac:picMk id="11" creationId="{B3A94435-54F1-4D97-96DB-616705E9A536}"/>
          </ac:picMkLst>
        </pc:picChg>
        <pc:picChg chg="add del">
          <ac:chgData name="" userId="2fa8a2cb77b4bc5a" providerId="LiveId" clId="{1A9C8F33-3018-4DB0-9D2E-413336EE8F2E}" dt="2023-02-16T05:40:06.754" v="5979" actId="478"/>
          <ac:picMkLst>
            <pc:docMk/>
            <pc:sldMk cId="3554877188" sldId="298"/>
            <ac:picMk id="12" creationId="{9A4551A7-213C-4746-A1A2-F763BD92DA24}"/>
          </ac:picMkLst>
        </pc:picChg>
        <pc:picChg chg="add del">
          <ac:chgData name="" userId="2fa8a2cb77b4bc5a" providerId="LiveId" clId="{1A9C8F33-3018-4DB0-9D2E-413336EE8F2E}" dt="2023-02-16T05:40:12.751" v="5981" actId="478"/>
          <ac:picMkLst>
            <pc:docMk/>
            <pc:sldMk cId="3554877188" sldId="298"/>
            <ac:picMk id="13" creationId="{7302757D-C7FD-4D8C-BA50-CC64AE58B945}"/>
          </ac:picMkLst>
        </pc:picChg>
        <pc:picChg chg="add del mod">
          <ac:chgData name="" userId="2fa8a2cb77b4bc5a" providerId="LiveId" clId="{1A9C8F33-3018-4DB0-9D2E-413336EE8F2E}" dt="2023-02-17T06:13:32.893" v="6244" actId="478"/>
          <ac:picMkLst>
            <pc:docMk/>
            <pc:sldMk cId="3554877188" sldId="298"/>
            <ac:picMk id="14" creationId="{59C98DEF-D072-4D12-8EF4-7371251D701C}"/>
          </ac:picMkLst>
        </pc:picChg>
        <pc:picChg chg="add del mod">
          <ac:chgData name="" userId="2fa8a2cb77b4bc5a" providerId="LiveId" clId="{1A9C8F33-3018-4DB0-9D2E-413336EE8F2E}" dt="2023-02-17T06:12:35.112" v="6242" actId="478"/>
          <ac:picMkLst>
            <pc:docMk/>
            <pc:sldMk cId="3554877188" sldId="298"/>
            <ac:picMk id="16" creationId="{42330AAA-8AA3-4E2D-98FD-C096602500F7}"/>
          </ac:picMkLst>
        </pc:picChg>
        <pc:picChg chg="add mod">
          <ac:chgData name="" userId="2fa8a2cb77b4bc5a" providerId="LiveId" clId="{1A9C8F33-3018-4DB0-9D2E-413336EE8F2E}" dt="2023-02-17T17:59:00.269" v="9953" actId="164"/>
          <ac:picMkLst>
            <pc:docMk/>
            <pc:sldMk cId="3554877188" sldId="298"/>
            <ac:picMk id="18" creationId="{FBA5C0FB-B9A2-48FF-97C5-C308362E884A}"/>
          </ac:picMkLst>
        </pc:picChg>
      </pc:sldChg>
      <pc:sldChg chg="modSp add">
        <pc:chgData name="" userId="2fa8a2cb77b4bc5a" providerId="LiveId" clId="{1A9C8F33-3018-4DB0-9D2E-413336EE8F2E}" dt="2023-02-16T03:07:08.874" v="4336" actId="27636"/>
        <pc:sldMkLst>
          <pc:docMk/>
          <pc:sldMk cId="563726294" sldId="299"/>
        </pc:sldMkLst>
        <pc:spChg chg="mod">
          <ac:chgData name="" userId="2fa8a2cb77b4bc5a" providerId="LiveId" clId="{1A9C8F33-3018-4DB0-9D2E-413336EE8F2E}" dt="2023-02-16T03:07:00.952" v="4332" actId="27636"/>
          <ac:spMkLst>
            <pc:docMk/>
            <pc:sldMk cId="563726294" sldId="299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07:08.874" v="4336" actId="27636"/>
          <ac:spMkLst>
            <pc:docMk/>
            <pc:sldMk cId="563726294" sldId="299"/>
            <ac:spMk id="3" creationId="{BE3AF891-8D67-422D-BAD1-80EBD5E47530}"/>
          </ac:spMkLst>
        </pc:spChg>
      </pc:sldChg>
      <pc:sldChg chg="modSp add">
        <pc:chgData name="" userId="2fa8a2cb77b4bc5a" providerId="LiveId" clId="{1A9C8F33-3018-4DB0-9D2E-413336EE8F2E}" dt="2023-02-16T03:20:12.304" v="4671" actId="27636"/>
        <pc:sldMkLst>
          <pc:docMk/>
          <pc:sldMk cId="3511812769" sldId="300"/>
        </pc:sldMkLst>
        <pc:spChg chg="mod">
          <ac:chgData name="" userId="2fa8a2cb77b4bc5a" providerId="LiveId" clId="{1A9C8F33-3018-4DB0-9D2E-413336EE8F2E}" dt="2023-02-16T03:20:12.304" v="4671" actId="27636"/>
          <ac:spMkLst>
            <pc:docMk/>
            <pc:sldMk cId="3511812769" sldId="300"/>
            <ac:spMk id="2" creationId="{B342CD15-6BE0-4387-8D63-5013271E5FCD}"/>
          </ac:spMkLst>
        </pc:spChg>
        <pc:spChg chg="mod">
          <ac:chgData name="" userId="2fa8a2cb77b4bc5a" providerId="LiveId" clId="{1A9C8F33-3018-4DB0-9D2E-413336EE8F2E}" dt="2023-02-16T03:20:08.426" v="4667" actId="27636"/>
          <ac:spMkLst>
            <pc:docMk/>
            <pc:sldMk cId="3511812769" sldId="300"/>
            <ac:spMk id="3" creationId="{BE3AF891-8D67-422D-BAD1-80EBD5E47530}"/>
          </ac:spMkLst>
        </pc:spChg>
      </pc:sldChg>
      <pc:sldChg chg="addSp modSp add addCm delCm modCm">
        <pc:chgData name="" userId="2fa8a2cb77b4bc5a" providerId="LiveId" clId="{1A9C8F33-3018-4DB0-9D2E-413336EE8F2E}" dt="2023-02-18T06:34:13.687" v="10012" actId="1076"/>
        <pc:sldMkLst>
          <pc:docMk/>
          <pc:sldMk cId="688153933" sldId="301"/>
        </pc:sldMkLst>
        <pc:spChg chg="mod">
          <ac:chgData name="" userId="2fa8a2cb77b4bc5a" providerId="LiveId" clId="{1A9C8F33-3018-4DB0-9D2E-413336EE8F2E}" dt="2023-02-17T06:37:07.374" v="6797" actId="27636"/>
          <ac:spMkLst>
            <pc:docMk/>
            <pc:sldMk cId="688153933" sldId="301"/>
            <ac:spMk id="2" creationId="{C5408AF7-2E91-4BDC-AF59-3F0222E55CD7}"/>
          </ac:spMkLst>
        </pc:spChg>
        <pc:spChg chg="mod">
          <ac:chgData name="" userId="2fa8a2cb77b4bc5a" providerId="LiveId" clId="{1A9C8F33-3018-4DB0-9D2E-413336EE8F2E}" dt="2023-02-17T17:54:08.511" v="9581" actId="20577"/>
          <ac:spMkLst>
            <pc:docMk/>
            <pc:sldMk cId="688153933" sldId="301"/>
            <ac:spMk id="3" creationId="{055EB0BD-AEE5-4996-88FA-3788ACEF5289}"/>
          </ac:spMkLst>
        </pc:spChg>
        <pc:spChg chg="mod">
          <ac:chgData name="" userId="2fa8a2cb77b4bc5a" providerId="LiveId" clId="{1A9C8F33-3018-4DB0-9D2E-413336EE8F2E}" dt="2023-02-18T06:33:44.346" v="10002" actId="1076"/>
          <ac:spMkLst>
            <pc:docMk/>
            <pc:sldMk cId="688153933" sldId="301"/>
            <ac:spMk id="9" creationId="{BA5E83F5-FE0E-4F1A-9209-06F81FA7AC43}"/>
          </ac:spMkLst>
        </pc:spChg>
        <pc:grpChg chg="add mod">
          <ac:chgData name="" userId="2fa8a2cb77b4bc5a" providerId="LiveId" clId="{1A9C8F33-3018-4DB0-9D2E-413336EE8F2E}" dt="2023-02-18T06:34:06.731" v="10011" actId="1035"/>
          <ac:grpSpMkLst>
            <pc:docMk/>
            <pc:sldMk cId="688153933" sldId="301"/>
            <ac:grpSpMk id="7" creationId="{9113ADBE-368E-4611-A0BE-5133ED3D46A3}"/>
          </ac:grpSpMkLst>
        </pc:grpChg>
        <pc:grpChg chg="add mod">
          <ac:chgData name="" userId="2fa8a2cb77b4bc5a" providerId="LiveId" clId="{1A9C8F33-3018-4DB0-9D2E-413336EE8F2E}" dt="2023-02-18T06:34:01.354" v="10008" actId="1076"/>
          <ac:grpSpMkLst>
            <pc:docMk/>
            <pc:sldMk cId="688153933" sldId="301"/>
            <ac:grpSpMk id="10" creationId="{941375B1-81CA-4E1A-9CBC-ACC8126AD5FD}"/>
          </ac:grpSpMkLst>
        </pc:grpChg>
        <pc:picChg chg="mod">
          <ac:chgData name="" userId="2fa8a2cb77b4bc5a" providerId="LiveId" clId="{1A9C8F33-3018-4DB0-9D2E-413336EE8F2E}" dt="2023-02-18T06:34:13.687" v="10012" actId="1076"/>
          <ac:picMkLst>
            <pc:docMk/>
            <pc:sldMk cId="688153933" sldId="301"/>
            <ac:picMk id="13" creationId="{F15BF30F-6669-4D40-BA4F-3383CC9EEF1A}"/>
          </ac:picMkLst>
        </pc:picChg>
      </pc:sldChg>
      <pc:sldChg chg="addSp delSp modSp add">
        <pc:chgData name="" userId="2fa8a2cb77b4bc5a" providerId="LiveId" clId="{1A9C8F33-3018-4DB0-9D2E-413336EE8F2E}" dt="2023-02-17T17:54:03.995" v="9580" actId="1076"/>
        <pc:sldMkLst>
          <pc:docMk/>
          <pc:sldMk cId="1913025809" sldId="302"/>
        </pc:sldMkLst>
        <pc:spChg chg="mod">
          <ac:chgData name="" userId="2fa8a2cb77b4bc5a" providerId="LiveId" clId="{1A9C8F33-3018-4DB0-9D2E-413336EE8F2E}" dt="2023-02-17T06:37:02.983" v="6793" actId="27636"/>
          <ac:spMkLst>
            <pc:docMk/>
            <pc:sldMk cId="1913025809" sldId="302"/>
            <ac:spMk id="2" creationId="{8214E0BC-4950-47C4-8B64-F9945ED25D3D}"/>
          </ac:spMkLst>
        </pc:spChg>
        <pc:spChg chg="mod">
          <ac:chgData name="" userId="2fa8a2cb77b4bc5a" providerId="LiveId" clId="{1A9C8F33-3018-4DB0-9D2E-413336EE8F2E}" dt="2023-02-17T17:53:54.883" v="9579" actId="20577"/>
          <ac:spMkLst>
            <pc:docMk/>
            <pc:sldMk cId="1913025809" sldId="302"/>
            <ac:spMk id="3" creationId="{6DD75259-D904-4382-A043-BD3DE313C756}"/>
          </ac:spMkLst>
        </pc:spChg>
        <pc:spChg chg="mod">
          <ac:chgData name="" userId="2fa8a2cb77b4bc5a" providerId="LiveId" clId="{1A9C8F33-3018-4DB0-9D2E-413336EE8F2E}" dt="2023-02-17T06:35:56.769" v="6785" actId="1076"/>
          <ac:spMkLst>
            <pc:docMk/>
            <pc:sldMk cId="1913025809" sldId="302"/>
            <ac:spMk id="11" creationId="{125A8799-610B-4605-B94E-0876CE5A7C85}"/>
          </ac:spMkLst>
        </pc:spChg>
        <pc:spChg chg="mod">
          <ac:chgData name="" userId="2fa8a2cb77b4bc5a" providerId="LiveId" clId="{1A9C8F33-3018-4DB0-9D2E-413336EE8F2E}" dt="2023-02-17T06:33:41.601" v="6776" actId="1037"/>
          <ac:spMkLst>
            <pc:docMk/>
            <pc:sldMk cId="1913025809" sldId="302"/>
            <ac:spMk id="13" creationId="{E873DF6E-4AC3-46B2-BCF0-26994351EAE6}"/>
          </ac:spMkLst>
        </pc:spChg>
        <pc:spChg chg="mod">
          <ac:chgData name="" userId="2fa8a2cb77b4bc5a" providerId="LiveId" clId="{1A9C8F33-3018-4DB0-9D2E-413336EE8F2E}" dt="2023-02-17T06:33:26.646" v="6761" actId="1035"/>
          <ac:spMkLst>
            <pc:docMk/>
            <pc:sldMk cId="1913025809" sldId="302"/>
            <ac:spMk id="14" creationId="{E7167D00-A520-489D-B75E-7F855D8D831C}"/>
          </ac:spMkLst>
        </pc:spChg>
        <pc:spChg chg="mod">
          <ac:chgData name="" userId="2fa8a2cb77b4bc5a" providerId="LiveId" clId="{1A9C8F33-3018-4DB0-9D2E-413336EE8F2E}" dt="2023-02-17T06:33:34.819" v="6767" actId="1076"/>
          <ac:spMkLst>
            <pc:docMk/>
            <pc:sldMk cId="1913025809" sldId="302"/>
            <ac:spMk id="15" creationId="{8481E61A-D98A-42BC-857D-F11CDB7946B2}"/>
          </ac:spMkLst>
        </pc:spChg>
        <pc:spChg chg="del mod">
          <ac:chgData name="" userId="2fa8a2cb77b4bc5a" providerId="LiveId" clId="{1A9C8F33-3018-4DB0-9D2E-413336EE8F2E}" dt="2023-02-17T17:43:36.284" v="9315"/>
          <ac:spMkLst>
            <pc:docMk/>
            <pc:sldMk cId="1913025809" sldId="302"/>
            <ac:spMk id="16" creationId="{9AAB15C6-D7C0-4172-83EB-18EA3ACC1476}"/>
          </ac:spMkLst>
        </pc:spChg>
        <pc:spChg chg="del mod">
          <ac:chgData name="" userId="2fa8a2cb77b4bc5a" providerId="LiveId" clId="{1A9C8F33-3018-4DB0-9D2E-413336EE8F2E}" dt="2023-02-17T17:44:27.707" v="9342" actId="478"/>
          <ac:spMkLst>
            <pc:docMk/>
            <pc:sldMk cId="1913025809" sldId="302"/>
            <ac:spMk id="19" creationId="{6FBD2D49-05E5-42AD-BB95-A23DA2EA7644}"/>
          </ac:spMkLst>
        </pc:spChg>
        <pc:spChg chg="add mod">
          <ac:chgData name="" userId="2fa8a2cb77b4bc5a" providerId="LiveId" clId="{1A9C8F33-3018-4DB0-9D2E-413336EE8F2E}" dt="2023-02-17T17:44:02.447" v="9326" actId="14100"/>
          <ac:spMkLst>
            <pc:docMk/>
            <pc:sldMk cId="1913025809" sldId="302"/>
            <ac:spMk id="23" creationId="{60D81874-6184-4926-9467-1731312AD095}"/>
          </ac:spMkLst>
        </pc:spChg>
        <pc:spChg chg="add mod">
          <ac:chgData name="" userId="2fa8a2cb77b4bc5a" providerId="LiveId" clId="{1A9C8F33-3018-4DB0-9D2E-413336EE8F2E}" dt="2023-02-17T17:42:43.871" v="9290" actId="164"/>
          <ac:spMkLst>
            <pc:docMk/>
            <pc:sldMk cId="1913025809" sldId="302"/>
            <ac:spMk id="31" creationId="{7D89B1B2-8AF1-470D-8D73-F70EED7CD566}"/>
          </ac:spMkLst>
        </pc:spChg>
        <pc:spChg chg="add mod">
          <ac:chgData name="" userId="2fa8a2cb77b4bc5a" providerId="LiveId" clId="{1A9C8F33-3018-4DB0-9D2E-413336EE8F2E}" dt="2023-02-17T17:42:43.871" v="9290" actId="164"/>
          <ac:spMkLst>
            <pc:docMk/>
            <pc:sldMk cId="1913025809" sldId="302"/>
            <ac:spMk id="32" creationId="{F657807C-1A8F-48C3-B5ED-0D2A367720DE}"/>
          </ac:spMkLst>
        </pc:spChg>
        <pc:spChg chg="add mod">
          <ac:chgData name="" userId="2fa8a2cb77b4bc5a" providerId="LiveId" clId="{1A9C8F33-3018-4DB0-9D2E-413336EE8F2E}" dt="2023-02-17T17:42:43.871" v="9290" actId="164"/>
          <ac:spMkLst>
            <pc:docMk/>
            <pc:sldMk cId="1913025809" sldId="302"/>
            <ac:spMk id="33" creationId="{4628A3FF-BC2B-45FE-BC04-0867D76C5EE8}"/>
          </ac:spMkLst>
        </pc:spChg>
        <pc:spChg chg="add mod">
          <ac:chgData name="" userId="2fa8a2cb77b4bc5a" providerId="LiveId" clId="{1A9C8F33-3018-4DB0-9D2E-413336EE8F2E}" dt="2023-02-17T17:44:23.253" v="9341" actId="1037"/>
          <ac:spMkLst>
            <pc:docMk/>
            <pc:sldMk cId="1913025809" sldId="302"/>
            <ac:spMk id="34" creationId="{AB3AB0D3-2C2A-4D21-8CBE-0F3D25D27F29}"/>
          </ac:spMkLst>
        </pc:spChg>
        <pc:spChg chg="add mod">
          <ac:chgData name="" userId="2fa8a2cb77b4bc5a" providerId="LiveId" clId="{1A9C8F33-3018-4DB0-9D2E-413336EE8F2E}" dt="2023-02-17T17:44:20.971" v="9339" actId="1037"/>
          <ac:spMkLst>
            <pc:docMk/>
            <pc:sldMk cId="1913025809" sldId="302"/>
            <ac:spMk id="35" creationId="{4445CAF3-033D-4D2B-8128-11E4EDFC0202}"/>
          </ac:spMkLst>
        </pc:spChg>
        <pc:spChg chg="add mod">
          <ac:chgData name="" userId="2fa8a2cb77b4bc5a" providerId="LiveId" clId="{1A9C8F33-3018-4DB0-9D2E-413336EE8F2E}" dt="2023-02-17T17:44:17.858" v="9334" actId="1037"/>
          <ac:spMkLst>
            <pc:docMk/>
            <pc:sldMk cId="1913025809" sldId="302"/>
            <ac:spMk id="36" creationId="{A083DCC1-8529-4C3F-85CE-314DCF02C731}"/>
          </ac:spMkLst>
        </pc:spChg>
        <pc:spChg chg="add mod">
          <ac:chgData name="" userId="2fa8a2cb77b4bc5a" providerId="LiveId" clId="{1A9C8F33-3018-4DB0-9D2E-413336EE8F2E}" dt="2023-02-17T17:44:15.249" v="9330" actId="1037"/>
          <ac:spMkLst>
            <pc:docMk/>
            <pc:sldMk cId="1913025809" sldId="302"/>
            <ac:spMk id="37" creationId="{D469A8C2-BAE0-4CA7-B95B-DDF84E653B75}"/>
          </ac:spMkLst>
        </pc:spChg>
        <pc:spChg chg="add mod">
          <ac:chgData name="" userId="2fa8a2cb77b4bc5a" providerId="LiveId" clId="{1A9C8F33-3018-4DB0-9D2E-413336EE8F2E}" dt="2023-02-17T17:42:43.871" v="9290" actId="164"/>
          <ac:spMkLst>
            <pc:docMk/>
            <pc:sldMk cId="1913025809" sldId="302"/>
            <ac:spMk id="38" creationId="{02D347FF-8053-4B2E-8449-4F7A004496DB}"/>
          </ac:spMkLst>
        </pc:spChg>
        <pc:spChg chg="add mod">
          <ac:chgData name="" userId="2fa8a2cb77b4bc5a" providerId="LiveId" clId="{1A9C8F33-3018-4DB0-9D2E-413336EE8F2E}" dt="2023-02-17T17:43:26.213" v="9312" actId="164"/>
          <ac:spMkLst>
            <pc:docMk/>
            <pc:sldMk cId="1913025809" sldId="302"/>
            <ac:spMk id="40" creationId="{AC04B11B-70CC-48A1-A322-88C629CBA82B}"/>
          </ac:spMkLst>
        </pc:spChg>
        <pc:spChg chg="add mod">
          <ac:chgData name="" userId="2fa8a2cb77b4bc5a" providerId="LiveId" clId="{1A9C8F33-3018-4DB0-9D2E-413336EE8F2E}" dt="2023-02-17T17:43:26.213" v="9312" actId="164"/>
          <ac:spMkLst>
            <pc:docMk/>
            <pc:sldMk cId="1913025809" sldId="302"/>
            <ac:spMk id="41" creationId="{DCEF3F50-0DF7-4406-8644-D4DD3D75A5CA}"/>
          </ac:spMkLst>
        </pc:spChg>
        <pc:spChg chg="add mod">
          <ac:chgData name="" userId="2fa8a2cb77b4bc5a" providerId="LiveId" clId="{1A9C8F33-3018-4DB0-9D2E-413336EE8F2E}" dt="2023-02-17T17:54:03.995" v="9580" actId="1076"/>
          <ac:spMkLst>
            <pc:docMk/>
            <pc:sldMk cId="1913025809" sldId="302"/>
            <ac:spMk id="43" creationId="{A7BB3750-3DBA-40B4-AD33-457DC7DE671B}"/>
          </ac:spMkLst>
        </pc:spChg>
        <pc:grpChg chg="add del mod">
          <ac:chgData name="" userId="2fa8a2cb77b4bc5a" providerId="LiveId" clId="{1A9C8F33-3018-4DB0-9D2E-413336EE8F2E}" dt="2023-02-17T17:43:40.549" v="9318" actId="478"/>
          <ac:grpSpMkLst>
            <pc:docMk/>
            <pc:sldMk cId="1913025809" sldId="302"/>
            <ac:grpSpMk id="7" creationId="{9D2D3678-6BC3-4A8F-A0FF-691B019D9D1F}"/>
          </ac:grpSpMkLst>
        </pc:grpChg>
        <pc:grpChg chg="del mod">
          <ac:chgData name="" userId="2fa8a2cb77b4bc5a" providerId="LiveId" clId="{1A9C8F33-3018-4DB0-9D2E-413336EE8F2E}" dt="2023-02-17T17:43:36.284" v="9315"/>
          <ac:grpSpMkLst>
            <pc:docMk/>
            <pc:sldMk cId="1913025809" sldId="302"/>
            <ac:grpSpMk id="8" creationId="{E2A55DFF-C9B2-40A6-8144-66A8E40F4B51}"/>
          </ac:grpSpMkLst>
        </pc:grpChg>
        <pc:grpChg chg="mod">
          <ac:chgData name="" userId="2fa8a2cb77b4bc5a" providerId="LiveId" clId="{1A9C8F33-3018-4DB0-9D2E-413336EE8F2E}" dt="2023-02-17T17:43:36.284" v="9315"/>
          <ac:grpSpMkLst>
            <pc:docMk/>
            <pc:sldMk cId="1913025809" sldId="302"/>
            <ac:grpSpMk id="9" creationId="{81EEA5BD-6FB5-41BF-82AC-8DD53FCD7579}"/>
          </ac:grpSpMkLst>
        </pc:grpChg>
        <pc:grpChg chg="add mod">
          <ac:chgData name="" userId="2fa8a2cb77b4bc5a" providerId="LiveId" clId="{1A9C8F33-3018-4DB0-9D2E-413336EE8F2E}" dt="2023-02-17T17:39:51.017" v="9167" actId="164"/>
          <ac:grpSpMkLst>
            <pc:docMk/>
            <pc:sldMk cId="1913025809" sldId="302"/>
            <ac:grpSpMk id="22" creationId="{40E10D6B-8FA9-4605-880C-F33AD9C5A6F3}"/>
          </ac:grpSpMkLst>
        </pc:grpChg>
        <pc:grpChg chg="add mod">
          <ac:chgData name="" userId="2fa8a2cb77b4bc5a" providerId="LiveId" clId="{1A9C8F33-3018-4DB0-9D2E-413336EE8F2E}" dt="2023-02-17T17:42:43.871" v="9290" actId="164"/>
          <ac:grpSpMkLst>
            <pc:docMk/>
            <pc:sldMk cId="1913025809" sldId="302"/>
            <ac:grpSpMk id="24" creationId="{F6EBFD4A-79FB-41DB-BFBB-2599C26B2D98}"/>
          </ac:grpSpMkLst>
        </pc:grpChg>
        <pc:grpChg chg="add mod">
          <ac:chgData name="" userId="2fa8a2cb77b4bc5a" providerId="LiveId" clId="{1A9C8F33-3018-4DB0-9D2E-413336EE8F2E}" dt="2023-02-17T17:43:26.213" v="9312" actId="164"/>
          <ac:grpSpMkLst>
            <pc:docMk/>
            <pc:sldMk cId="1913025809" sldId="302"/>
            <ac:grpSpMk id="39" creationId="{4BA2B075-C078-48C9-96E0-E1C4EE865049}"/>
          </ac:grpSpMkLst>
        </pc:grpChg>
        <pc:grpChg chg="add mod">
          <ac:chgData name="" userId="2fa8a2cb77b4bc5a" providerId="LiveId" clId="{1A9C8F33-3018-4DB0-9D2E-413336EE8F2E}" dt="2023-02-17T17:43:42.910" v="9319" actId="164"/>
          <ac:grpSpMkLst>
            <pc:docMk/>
            <pc:sldMk cId="1913025809" sldId="302"/>
            <ac:grpSpMk id="42" creationId="{54EE6454-D08D-4515-BA66-DEEA4244CF74}"/>
          </ac:grpSpMkLst>
        </pc:grpChg>
        <pc:grpChg chg="add mod">
          <ac:chgData name="" userId="2fa8a2cb77b4bc5a" providerId="LiveId" clId="{1A9C8F33-3018-4DB0-9D2E-413336EE8F2E}" dt="2023-02-17T17:43:56.103" v="9324" actId="14100"/>
          <ac:grpSpMkLst>
            <pc:docMk/>
            <pc:sldMk cId="1913025809" sldId="302"/>
            <ac:grpSpMk id="44" creationId="{379E842F-115D-455D-80EF-B0784FC780DC}"/>
          </ac:grpSpMkLst>
        </pc:grpChg>
        <pc:picChg chg="mod">
          <ac:chgData name="" userId="2fa8a2cb77b4bc5a" providerId="LiveId" clId="{1A9C8F33-3018-4DB0-9D2E-413336EE8F2E}" dt="2023-02-17T17:43:36.284" v="9315"/>
          <ac:picMkLst>
            <pc:docMk/>
            <pc:sldMk cId="1913025809" sldId="302"/>
            <ac:picMk id="17" creationId="{1C86AA31-2FAD-4744-B9C7-E7F76B9EB734}"/>
          </ac:picMkLst>
        </pc:picChg>
        <pc:picChg chg="mod modCrop">
          <ac:chgData name="" userId="2fa8a2cb77b4bc5a" providerId="LiveId" clId="{1A9C8F33-3018-4DB0-9D2E-413336EE8F2E}" dt="2023-02-17T17:40:28.407" v="9173" actId="732"/>
          <ac:picMkLst>
            <pc:docMk/>
            <pc:sldMk cId="1913025809" sldId="302"/>
            <ac:picMk id="18" creationId="{BFB969D8-A957-4AB8-AA15-32B5976DA353}"/>
          </ac:picMkLst>
        </pc:picChg>
        <pc:cxnChg chg="add mod">
          <ac:chgData name="" userId="2fa8a2cb77b4bc5a" providerId="LiveId" clId="{1A9C8F33-3018-4DB0-9D2E-413336EE8F2E}" dt="2023-02-17T17:40:34.629" v="9175" actId="14100"/>
          <ac:cxnSpMkLst>
            <pc:docMk/>
            <pc:sldMk cId="1913025809" sldId="302"/>
            <ac:cxnSpMk id="21" creationId="{516E5915-1141-4E76-A166-33E4E6180645}"/>
          </ac:cxnSpMkLst>
        </pc:cxnChg>
        <pc:cxnChg chg="add mod">
          <ac:chgData name="" userId="2fa8a2cb77b4bc5a" providerId="LiveId" clId="{1A9C8F33-3018-4DB0-9D2E-413336EE8F2E}" dt="2023-02-17T17:42:43.871" v="9290" actId="164"/>
          <ac:cxnSpMkLst>
            <pc:docMk/>
            <pc:sldMk cId="1913025809" sldId="302"/>
            <ac:cxnSpMk id="26" creationId="{1DE89D11-70AE-48A4-A7B3-AB4D0969B33C}"/>
          </ac:cxnSpMkLst>
        </pc:cxnChg>
        <pc:cxnChg chg="add mod">
          <ac:chgData name="" userId="2fa8a2cb77b4bc5a" providerId="LiveId" clId="{1A9C8F33-3018-4DB0-9D2E-413336EE8F2E}" dt="2023-02-17T17:42:43.871" v="9290" actId="164"/>
          <ac:cxnSpMkLst>
            <pc:docMk/>
            <pc:sldMk cId="1913025809" sldId="302"/>
            <ac:cxnSpMk id="29" creationId="{4CE6B7AD-B2A3-4BC8-9A7B-C2C7855E2EBD}"/>
          </ac:cxnSpMkLst>
        </pc:cxnChg>
      </pc:sldChg>
      <pc:sldChg chg="add ord modTransition">
        <pc:chgData name="" userId="2fa8a2cb77b4bc5a" providerId="LiveId" clId="{1A9C8F33-3018-4DB0-9D2E-413336EE8F2E}" dt="2023-02-17T17:59:53.145" v="9997"/>
        <pc:sldMkLst>
          <pc:docMk/>
          <pc:sldMk cId="2051236708" sldId="310"/>
        </pc:sldMkLst>
      </pc:sldChg>
      <pc:sldChg chg="add modTransition">
        <pc:chgData name="" userId="2fa8a2cb77b4bc5a" providerId="LiveId" clId="{1A9C8F33-3018-4DB0-9D2E-413336EE8F2E}" dt="2023-02-17T17:59:53.145" v="9997"/>
        <pc:sldMkLst>
          <pc:docMk/>
          <pc:sldMk cId="4211364895" sldId="322"/>
        </pc:sldMkLst>
      </pc:sldChg>
      <pc:sldChg chg="modSp add modTransition">
        <pc:chgData name="" userId="2fa8a2cb77b4bc5a" providerId="LiveId" clId="{1A9C8F33-3018-4DB0-9D2E-413336EE8F2E}" dt="2023-02-17T17:59:53.145" v="9997"/>
        <pc:sldMkLst>
          <pc:docMk/>
          <pc:sldMk cId="2934644725" sldId="457"/>
        </pc:sldMkLst>
        <pc:spChg chg="mod">
          <ac:chgData name="" userId="2fa8a2cb77b4bc5a" providerId="LiveId" clId="{1A9C8F33-3018-4DB0-9D2E-413336EE8F2E}" dt="2023-02-17T06:26:40.530" v="6671" actId="1076"/>
          <ac:spMkLst>
            <pc:docMk/>
            <pc:sldMk cId="2934644725" sldId="457"/>
            <ac:spMk id="21" creationId="{3F3D49A6-995D-4B93-B06C-4485DBD29BE0}"/>
          </ac:spMkLst>
        </pc:spChg>
        <pc:spChg chg="mod">
          <ac:chgData name="" userId="2fa8a2cb77b4bc5a" providerId="LiveId" clId="{1A9C8F33-3018-4DB0-9D2E-413336EE8F2E}" dt="2023-02-17T06:32:12.840" v="6683" actId="1076"/>
          <ac:spMkLst>
            <pc:docMk/>
            <pc:sldMk cId="2934644725" sldId="457"/>
            <ac:spMk id="31" creationId="{F9F9D486-02CB-47B4-A5CE-DA0FAE321B03}"/>
          </ac:spMkLst>
        </pc:spChg>
      </pc:sldChg>
      <pc:sldChg chg="modSp add modTransition">
        <pc:chgData name="" userId="2fa8a2cb77b4bc5a" providerId="LiveId" clId="{1A9C8F33-3018-4DB0-9D2E-413336EE8F2E}" dt="2023-02-17T17:59:53.145" v="9997"/>
        <pc:sldMkLst>
          <pc:docMk/>
          <pc:sldMk cId="2952136205" sldId="480"/>
        </pc:sldMkLst>
        <pc:spChg chg="mod">
          <ac:chgData name="" userId="2fa8a2cb77b4bc5a" providerId="LiveId" clId="{1A9C8F33-3018-4DB0-9D2E-413336EE8F2E}" dt="2023-02-17T06:29:15.468" v="6673" actId="1076"/>
          <ac:spMkLst>
            <pc:docMk/>
            <pc:sldMk cId="2952136205" sldId="480"/>
            <ac:spMk id="8" creationId="{05E05C1E-A022-4182-A043-C845169342CA}"/>
          </ac:spMkLst>
        </pc:spChg>
        <pc:picChg chg="mod">
          <ac:chgData name="" userId="2fa8a2cb77b4bc5a" providerId="LiveId" clId="{1A9C8F33-3018-4DB0-9D2E-413336EE8F2E}" dt="2023-02-17T06:29:18.071" v="6674" actId="14100"/>
          <ac:picMkLst>
            <pc:docMk/>
            <pc:sldMk cId="2952136205" sldId="480"/>
            <ac:picMk id="6" creationId="{89C80721-752B-4294-9CD6-E031697EC020}"/>
          </ac:picMkLst>
        </pc:picChg>
      </pc:sldChg>
      <pc:sldChg chg="modSp add modTransition">
        <pc:chgData name="" userId="2fa8a2cb77b4bc5a" providerId="LiveId" clId="{1A9C8F33-3018-4DB0-9D2E-413336EE8F2E}" dt="2023-02-17T17:59:53.145" v="9997"/>
        <pc:sldMkLst>
          <pc:docMk/>
          <pc:sldMk cId="20235745" sldId="482"/>
        </pc:sldMkLst>
        <pc:spChg chg="mod">
          <ac:chgData name="" userId="2fa8a2cb77b4bc5a" providerId="LiveId" clId="{1A9C8F33-3018-4DB0-9D2E-413336EE8F2E}" dt="2023-02-17T06:29:42.727" v="6676" actId="27636"/>
          <ac:spMkLst>
            <pc:docMk/>
            <pc:sldMk cId="20235745" sldId="482"/>
            <ac:spMk id="3" creationId="{178E055C-03D3-4C18-BAAB-929AA4DF0329}"/>
          </ac:spMkLst>
        </pc:spChg>
        <pc:spChg chg="mod">
          <ac:chgData name="" userId="2fa8a2cb77b4bc5a" providerId="LiveId" clId="{1A9C8F33-3018-4DB0-9D2E-413336EE8F2E}" dt="2023-02-17T06:29:46.777" v="6678" actId="1076"/>
          <ac:spMkLst>
            <pc:docMk/>
            <pc:sldMk cId="20235745" sldId="482"/>
            <ac:spMk id="6" creationId="{14E6CBAD-8F06-41D3-BE75-4BF9E2BB67BD}"/>
          </ac:spMkLst>
        </pc:spChg>
      </pc:sldChg>
      <pc:sldChg chg="delSp modSp add modTransition">
        <pc:chgData name="" userId="2fa8a2cb77b4bc5a" providerId="LiveId" clId="{1A9C8F33-3018-4DB0-9D2E-413336EE8F2E}" dt="2023-02-17T17:59:53.145" v="9997"/>
        <pc:sldMkLst>
          <pc:docMk/>
          <pc:sldMk cId="4053523741" sldId="484"/>
        </pc:sldMkLst>
        <pc:spChg chg="mod">
          <ac:chgData name="" userId="2fa8a2cb77b4bc5a" providerId="LiveId" clId="{1A9C8F33-3018-4DB0-9D2E-413336EE8F2E}" dt="2023-02-17T06:29:42.792" v="6677" actId="27636"/>
          <ac:spMkLst>
            <pc:docMk/>
            <pc:sldMk cId="4053523741" sldId="484"/>
            <ac:spMk id="3" creationId="{0CB4128E-918B-4057-8478-A61BC29CD054}"/>
          </ac:spMkLst>
        </pc:spChg>
        <pc:spChg chg="mod">
          <ac:chgData name="" userId="2fa8a2cb77b4bc5a" providerId="LiveId" clId="{1A9C8F33-3018-4DB0-9D2E-413336EE8F2E}" dt="2023-02-17T06:29:50.147" v="6679" actId="1076"/>
          <ac:spMkLst>
            <pc:docMk/>
            <pc:sldMk cId="4053523741" sldId="484"/>
            <ac:spMk id="11" creationId="{11188EA9-C009-4048-A738-9B7D18872EB3}"/>
          </ac:spMkLst>
        </pc:spChg>
        <pc:spChg chg="del">
          <ac:chgData name="" userId="2fa8a2cb77b4bc5a" providerId="LiveId" clId="{1A9C8F33-3018-4DB0-9D2E-413336EE8F2E}" dt="2023-02-17T06:29:51.516" v="6680" actId="478"/>
          <ac:spMkLst>
            <pc:docMk/>
            <pc:sldMk cId="4053523741" sldId="484"/>
            <ac:spMk id="12" creationId="{FA74E42A-80C8-450B-84AB-78D4DDE1ED87}"/>
          </ac:spMkLst>
        </pc:spChg>
      </pc:sldChg>
      <pc:sldChg chg="delSp modSp add modTransition">
        <pc:chgData name="" userId="2fa8a2cb77b4bc5a" providerId="LiveId" clId="{1A9C8F33-3018-4DB0-9D2E-413336EE8F2E}" dt="2023-02-17T17:59:53.145" v="9997"/>
        <pc:sldMkLst>
          <pc:docMk/>
          <pc:sldMk cId="4196481275" sldId="485"/>
        </pc:sldMkLst>
        <pc:spChg chg="mod">
          <ac:chgData name="" userId="2fa8a2cb77b4bc5a" providerId="LiveId" clId="{1A9C8F33-3018-4DB0-9D2E-413336EE8F2E}" dt="2023-02-17T06:36:23.819" v="6787" actId="1076"/>
          <ac:spMkLst>
            <pc:docMk/>
            <pc:sldMk cId="4196481275" sldId="485"/>
            <ac:spMk id="10" creationId="{2F3A3F6F-3E62-4B74-9949-1E0AFED2AEDD}"/>
          </ac:spMkLst>
        </pc:spChg>
        <pc:spChg chg="del">
          <ac:chgData name="" userId="2fa8a2cb77b4bc5a" providerId="LiveId" clId="{1A9C8F33-3018-4DB0-9D2E-413336EE8F2E}" dt="2023-02-17T06:36:25.319" v="6788" actId="478"/>
          <ac:spMkLst>
            <pc:docMk/>
            <pc:sldMk cId="4196481275" sldId="485"/>
            <ac:spMk id="16" creationId="{FE0DC836-7C73-449D-8431-825D9924CB07}"/>
          </ac:spMkLst>
        </pc:spChg>
      </pc:sldChg>
      <pc:sldChg chg="modSp add modTransition">
        <pc:chgData name="" userId="2fa8a2cb77b4bc5a" providerId="LiveId" clId="{1A9C8F33-3018-4DB0-9D2E-413336EE8F2E}" dt="2023-02-17T17:59:53.145" v="9997"/>
        <pc:sldMkLst>
          <pc:docMk/>
          <pc:sldMk cId="436336713" sldId="486"/>
        </pc:sldMkLst>
        <pc:spChg chg="mod">
          <ac:chgData name="" userId="2fa8a2cb77b4bc5a" providerId="LiveId" clId="{1A9C8F33-3018-4DB0-9D2E-413336EE8F2E}" dt="2023-02-17T06:31:44.992" v="6682" actId="1076"/>
          <ac:spMkLst>
            <pc:docMk/>
            <pc:sldMk cId="436336713" sldId="486"/>
            <ac:spMk id="8" creationId="{5F2408F4-429A-45D1-9415-9FC8A1C7034D}"/>
          </ac:spMkLst>
        </pc:spChg>
      </pc:sldChg>
      <pc:sldChg chg="modSp add modTransition">
        <pc:chgData name="" userId="2fa8a2cb77b4bc5a" providerId="LiveId" clId="{1A9C8F33-3018-4DB0-9D2E-413336EE8F2E}" dt="2023-02-17T17:59:53.145" v="9997"/>
        <pc:sldMkLst>
          <pc:docMk/>
          <pc:sldMk cId="675793476" sldId="496"/>
        </pc:sldMkLst>
        <pc:spChg chg="mod">
          <ac:chgData name="" userId="2fa8a2cb77b4bc5a" providerId="LiveId" clId="{1A9C8F33-3018-4DB0-9D2E-413336EE8F2E}" dt="2023-02-17T06:34:31.171" v="6778" actId="27636"/>
          <ac:spMkLst>
            <pc:docMk/>
            <pc:sldMk cId="675793476" sldId="496"/>
            <ac:spMk id="3" creationId="{7CF36992-F019-4AC4-B697-A4A5E986223A}"/>
          </ac:spMkLst>
        </pc:spChg>
        <pc:spChg chg="mod">
          <ac:chgData name="" userId="2fa8a2cb77b4bc5a" providerId="LiveId" clId="{1A9C8F33-3018-4DB0-9D2E-413336EE8F2E}" dt="2023-02-17T06:34:34.515" v="6779" actId="1076"/>
          <ac:spMkLst>
            <pc:docMk/>
            <pc:sldMk cId="675793476" sldId="496"/>
            <ac:spMk id="7" creationId="{D451E5DD-7182-44F3-AE5A-06E6C69038E7}"/>
          </ac:spMkLst>
        </pc:spChg>
      </pc:sldChg>
      <pc:sldChg chg="add ord modTransition">
        <pc:chgData name="" userId="2fa8a2cb77b4bc5a" providerId="LiveId" clId="{1A9C8F33-3018-4DB0-9D2E-413336EE8F2E}" dt="2023-02-17T17:59:53.145" v="9997"/>
        <pc:sldMkLst>
          <pc:docMk/>
          <pc:sldMk cId="3941293708" sldId="502"/>
        </pc:sldMkLst>
      </pc:sldChg>
      <pc:sldChg chg="add ord modTransition">
        <pc:chgData name="" userId="2fa8a2cb77b4bc5a" providerId="LiveId" clId="{1A9C8F33-3018-4DB0-9D2E-413336EE8F2E}" dt="2023-02-17T17:59:53.145" v="9997"/>
        <pc:sldMkLst>
          <pc:docMk/>
          <pc:sldMk cId="525543748" sldId="503"/>
        </pc:sldMkLst>
      </pc:sldChg>
      <pc:sldChg chg="add modTransition">
        <pc:chgData name="" userId="2fa8a2cb77b4bc5a" providerId="LiveId" clId="{1A9C8F33-3018-4DB0-9D2E-413336EE8F2E}" dt="2023-02-17T17:59:53.145" v="9997"/>
        <pc:sldMkLst>
          <pc:docMk/>
          <pc:sldMk cId="1650902135" sldId="504"/>
        </pc:sldMkLst>
      </pc:sldChg>
      <pc:sldChg chg="add ord modTransition">
        <pc:chgData name="" userId="2fa8a2cb77b4bc5a" providerId="LiveId" clId="{1A9C8F33-3018-4DB0-9D2E-413336EE8F2E}" dt="2023-02-17T17:59:53.145" v="9997"/>
        <pc:sldMkLst>
          <pc:docMk/>
          <pc:sldMk cId="924330095" sldId="506"/>
        </pc:sldMkLst>
      </pc:sldChg>
      <pc:sldChg chg="add ord modTransition">
        <pc:chgData name="" userId="2fa8a2cb77b4bc5a" providerId="LiveId" clId="{1A9C8F33-3018-4DB0-9D2E-413336EE8F2E}" dt="2023-02-17T17:59:53.145" v="9997"/>
        <pc:sldMkLst>
          <pc:docMk/>
          <pc:sldMk cId="487939600" sldId="507"/>
        </pc:sldMkLst>
      </pc:sldChg>
      <pc:sldChg chg="addSp delSp modSp add ord modTransition">
        <pc:chgData name="" userId="2fa8a2cb77b4bc5a" providerId="LiveId" clId="{1A9C8F33-3018-4DB0-9D2E-413336EE8F2E}" dt="2023-02-17T17:59:53.145" v="9997"/>
        <pc:sldMkLst>
          <pc:docMk/>
          <pc:sldMk cId="2183687942" sldId="508"/>
        </pc:sldMkLst>
        <pc:spChg chg="mod">
          <ac:chgData name="" userId="2fa8a2cb77b4bc5a" providerId="LiveId" clId="{1A9C8F33-3018-4DB0-9D2E-413336EE8F2E}" dt="2023-02-17T07:08:06.660" v="7096" actId="20577"/>
          <ac:spMkLst>
            <pc:docMk/>
            <pc:sldMk cId="2183687942" sldId="508"/>
            <ac:spMk id="2" creationId="{F58D44BA-4EA5-4883-8469-9151364BF297}"/>
          </ac:spMkLst>
        </pc:spChg>
        <pc:spChg chg="mod">
          <ac:chgData name="" userId="2fa8a2cb77b4bc5a" providerId="LiveId" clId="{1A9C8F33-3018-4DB0-9D2E-413336EE8F2E}" dt="2023-02-17T07:09:02.869" v="7146" actId="20577"/>
          <ac:spMkLst>
            <pc:docMk/>
            <pc:sldMk cId="2183687942" sldId="508"/>
            <ac:spMk id="3" creationId="{1090561D-308C-4B7D-98AD-ABE3C75AB162}"/>
          </ac:spMkLst>
        </pc:spChg>
        <pc:spChg chg="add del mod">
          <ac:chgData name="" userId="2fa8a2cb77b4bc5a" providerId="LiveId" clId="{1A9C8F33-3018-4DB0-9D2E-413336EE8F2E}" dt="2023-02-17T07:05:46.762" v="7004"/>
          <ac:spMkLst>
            <pc:docMk/>
            <pc:sldMk cId="2183687942" sldId="508"/>
            <ac:spMk id="8" creationId="{23C4E63E-D8E9-4DEE-BCA0-DA8F8AD5845F}"/>
          </ac:spMkLst>
        </pc:spChg>
        <pc:picChg chg="add mod">
          <ac:chgData name="" userId="2fa8a2cb77b4bc5a" providerId="LiveId" clId="{1A9C8F33-3018-4DB0-9D2E-413336EE8F2E}" dt="2023-02-17T07:08:44.804" v="7123" actId="14100"/>
          <ac:picMkLst>
            <pc:docMk/>
            <pc:sldMk cId="2183687942" sldId="508"/>
            <ac:picMk id="7" creationId="{829CB706-5C45-4BC8-B234-3B186A0B3DBB}"/>
          </ac:picMkLst>
        </pc:picChg>
        <pc:picChg chg="add mod">
          <ac:chgData name="" userId="2fa8a2cb77b4bc5a" providerId="LiveId" clId="{1A9C8F33-3018-4DB0-9D2E-413336EE8F2E}" dt="2023-02-17T07:09:24.971" v="7149" actId="14100"/>
          <ac:picMkLst>
            <pc:docMk/>
            <pc:sldMk cId="2183687942" sldId="508"/>
            <ac:picMk id="9" creationId="{9BC29B98-48A1-4063-A87A-BA37AC0D92E5}"/>
          </ac:picMkLst>
        </pc:picChg>
      </pc:sldChg>
      <pc:sldChg chg="addSp modSp add ord modTransition addCm modCm">
        <pc:chgData name="" userId="2fa8a2cb77b4bc5a" providerId="LiveId" clId="{1A9C8F33-3018-4DB0-9D2E-413336EE8F2E}" dt="2023-02-17T17:59:53.145" v="9997"/>
        <pc:sldMkLst>
          <pc:docMk/>
          <pc:sldMk cId="3231682960" sldId="509"/>
        </pc:sldMkLst>
        <pc:spChg chg="mod">
          <ac:chgData name="" userId="2fa8a2cb77b4bc5a" providerId="LiveId" clId="{1A9C8F33-3018-4DB0-9D2E-413336EE8F2E}" dt="2023-02-17T08:49:51.267" v="9075" actId="20577"/>
          <ac:spMkLst>
            <pc:docMk/>
            <pc:sldMk cId="3231682960" sldId="509"/>
            <ac:spMk id="3" creationId="{C4F8EDCC-11D6-47EC-8603-7C397CB887AD}"/>
          </ac:spMkLst>
        </pc:spChg>
        <pc:picChg chg="add mod">
          <ac:chgData name="" userId="2fa8a2cb77b4bc5a" providerId="LiveId" clId="{1A9C8F33-3018-4DB0-9D2E-413336EE8F2E}" dt="2023-02-17T08:49:32.818" v="9027" actId="1076"/>
          <ac:picMkLst>
            <pc:docMk/>
            <pc:sldMk cId="3231682960" sldId="509"/>
            <ac:picMk id="7" creationId="{184627A4-5A5B-4826-BEC5-5A743278541A}"/>
          </ac:picMkLst>
        </pc:picChg>
        <pc:picChg chg="add mod">
          <ac:chgData name="" userId="2fa8a2cb77b4bc5a" providerId="LiveId" clId="{1A9C8F33-3018-4DB0-9D2E-413336EE8F2E}" dt="2023-02-17T08:49:54.674" v="9076" actId="1076"/>
          <ac:picMkLst>
            <pc:docMk/>
            <pc:sldMk cId="3231682960" sldId="509"/>
            <ac:picMk id="8" creationId="{FD78833D-A5BA-4091-91CA-BA3CB76A5AB9}"/>
          </ac:picMkLst>
        </pc:picChg>
      </pc:sldChg>
    </pc:docChg>
  </pc:docChgLst>
  <pc:docChgLst>
    <pc:chgData userId="2fa8a2cb77b4bc5a" providerId="LiveId" clId="{BD3F101D-CD6B-4615-8AC4-577EC80F3481}"/>
    <pc:docChg chg="custSel addSld modSld">
      <pc:chgData name="" userId="2fa8a2cb77b4bc5a" providerId="LiveId" clId="{BD3F101D-CD6B-4615-8AC4-577EC80F3481}" dt="2023-02-15T05:42:36.945" v="511" actId="20577"/>
      <pc:docMkLst>
        <pc:docMk/>
      </pc:docMkLst>
      <pc:sldChg chg="modSp">
        <pc:chgData name="" userId="2fa8a2cb77b4bc5a" providerId="LiveId" clId="{BD3F101D-CD6B-4615-8AC4-577EC80F3481}" dt="2023-02-15T05:42:28.956" v="510" actId="20577"/>
        <pc:sldMkLst>
          <pc:docMk/>
          <pc:sldMk cId="2850940465" sldId="256"/>
        </pc:sldMkLst>
        <pc:spChg chg="mod">
          <ac:chgData name="" userId="2fa8a2cb77b4bc5a" providerId="LiveId" clId="{BD3F101D-CD6B-4615-8AC4-577EC80F3481}" dt="2023-02-15T05:42:28.956" v="510" actId="20577"/>
          <ac:spMkLst>
            <pc:docMk/>
            <pc:sldMk cId="2850940465" sldId="256"/>
            <ac:spMk id="3" creationId="{F34C7647-203D-4CFE-ABB2-E73FAB498A7B}"/>
          </ac:spMkLst>
        </pc:spChg>
      </pc:sldChg>
      <pc:sldChg chg="modSp">
        <pc:chgData name="" userId="2fa8a2cb77b4bc5a" providerId="LiveId" clId="{BD3F101D-CD6B-4615-8AC4-577EC80F3481}" dt="2023-02-15T05:42:36.945" v="511" actId="20577"/>
        <pc:sldMkLst>
          <pc:docMk/>
          <pc:sldMk cId="3278801608" sldId="258"/>
        </pc:sldMkLst>
        <pc:spChg chg="mod">
          <ac:chgData name="" userId="2fa8a2cb77b4bc5a" providerId="LiveId" clId="{BD3F101D-CD6B-4615-8AC4-577EC80F3481}" dt="2023-02-14T13:54:24.466" v="0" actId="207"/>
          <ac:spMkLst>
            <pc:docMk/>
            <pc:sldMk cId="3278801608" sldId="258"/>
            <ac:spMk id="2" creationId="{47ECBF87-47CB-4AC0-83AF-5CA4EAEA16C1}"/>
          </ac:spMkLst>
        </pc:spChg>
        <pc:spChg chg="mod">
          <ac:chgData name="" userId="2fa8a2cb77b4bc5a" providerId="LiveId" clId="{BD3F101D-CD6B-4615-8AC4-577EC80F3481}" dt="2023-02-15T05:42:36.945" v="511" actId="20577"/>
          <ac:spMkLst>
            <pc:docMk/>
            <pc:sldMk cId="3278801608" sldId="258"/>
            <ac:spMk id="3" creationId="{F34C7647-203D-4CFE-ABB2-E73FAB498A7B}"/>
          </ac:spMkLst>
        </pc:spChg>
      </pc:sldChg>
      <pc:sldChg chg="modSp">
        <pc:chgData name="" userId="2fa8a2cb77b4bc5a" providerId="LiveId" clId="{BD3F101D-CD6B-4615-8AC4-577EC80F3481}" dt="2023-02-14T14:49:41.136" v="241" actId="20577"/>
        <pc:sldMkLst>
          <pc:docMk/>
          <pc:sldMk cId="2773916335" sldId="260"/>
        </pc:sldMkLst>
        <pc:spChg chg="mod">
          <ac:chgData name="" userId="2fa8a2cb77b4bc5a" providerId="LiveId" clId="{BD3F101D-CD6B-4615-8AC4-577EC80F3481}" dt="2023-02-14T14:49:41.136" v="241" actId="20577"/>
          <ac:spMkLst>
            <pc:docMk/>
            <pc:sldMk cId="2773916335" sldId="260"/>
            <ac:spMk id="3" creationId="{AE112B44-0E84-402C-A88D-681FD6E045D7}"/>
          </ac:spMkLst>
        </pc:spChg>
      </pc:sldChg>
      <pc:sldChg chg="modSp">
        <pc:chgData name="" userId="2fa8a2cb77b4bc5a" providerId="LiveId" clId="{BD3F101D-CD6B-4615-8AC4-577EC80F3481}" dt="2023-02-14T14:50:08.860" v="283" actId="20577"/>
        <pc:sldMkLst>
          <pc:docMk/>
          <pc:sldMk cId="3422917790" sldId="262"/>
        </pc:sldMkLst>
        <pc:spChg chg="mod">
          <ac:chgData name="" userId="2fa8a2cb77b4bc5a" providerId="LiveId" clId="{BD3F101D-CD6B-4615-8AC4-577EC80F3481}" dt="2023-02-14T14:50:08.860" v="283" actId="20577"/>
          <ac:spMkLst>
            <pc:docMk/>
            <pc:sldMk cId="3422917790" sldId="262"/>
            <ac:spMk id="3" creationId="{7F5E3E66-084C-4ED5-A43A-CC365004DA91}"/>
          </ac:spMkLst>
        </pc:spChg>
      </pc:sldChg>
      <pc:sldChg chg="modSp">
        <pc:chgData name="" userId="2fa8a2cb77b4bc5a" providerId="LiveId" clId="{BD3F101D-CD6B-4615-8AC4-577EC80F3481}" dt="2023-02-14T14:51:58.182" v="509" actId="20577"/>
        <pc:sldMkLst>
          <pc:docMk/>
          <pc:sldMk cId="1052724573" sldId="263"/>
        </pc:sldMkLst>
        <pc:spChg chg="mod">
          <ac:chgData name="" userId="2fa8a2cb77b4bc5a" providerId="LiveId" clId="{BD3F101D-CD6B-4615-8AC4-577EC80F3481}" dt="2023-02-14T14:51:15.812" v="397" actId="20577"/>
          <ac:spMkLst>
            <pc:docMk/>
            <pc:sldMk cId="1052724573" sldId="263"/>
            <ac:spMk id="2" creationId="{FF6F3824-8E60-4A63-90BB-279F24EF36FE}"/>
          </ac:spMkLst>
        </pc:spChg>
        <pc:spChg chg="mod">
          <ac:chgData name="" userId="2fa8a2cb77b4bc5a" providerId="LiveId" clId="{BD3F101D-CD6B-4615-8AC4-577EC80F3481}" dt="2023-02-14T14:51:58.182" v="509" actId="20577"/>
          <ac:spMkLst>
            <pc:docMk/>
            <pc:sldMk cId="1052724573" sldId="263"/>
            <ac:spMk id="3" creationId="{4FC7B7BC-ACD4-42F6-A1D6-55DA702F1E3D}"/>
          </ac:spMkLst>
        </pc:spChg>
      </pc:sldChg>
      <pc:sldChg chg="modSp add">
        <pc:chgData name="" userId="2fa8a2cb77b4bc5a" providerId="LiveId" clId="{BD3F101D-CD6B-4615-8AC4-577EC80F3481}" dt="2023-02-14T14:50:13.717" v="301" actId="20577"/>
        <pc:sldMkLst>
          <pc:docMk/>
          <pc:sldMk cId="121281673" sldId="267"/>
        </pc:sldMkLst>
        <pc:spChg chg="mod">
          <ac:chgData name="" userId="2fa8a2cb77b4bc5a" providerId="LiveId" clId="{BD3F101D-CD6B-4615-8AC4-577EC80F3481}" dt="2023-02-14T14:49:59.844" v="261" actId="20577"/>
          <ac:spMkLst>
            <pc:docMk/>
            <pc:sldMk cId="121281673" sldId="267"/>
            <ac:spMk id="2" creationId="{A33B8C4F-2D61-40FE-A839-48A27176E0DA}"/>
          </ac:spMkLst>
        </pc:spChg>
        <pc:spChg chg="mod">
          <ac:chgData name="" userId="2fa8a2cb77b4bc5a" providerId="LiveId" clId="{BD3F101D-CD6B-4615-8AC4-577EC80F3481}" dt="2023-02-14T14:50:13.717" v="301" actId="20577"/>
          <ac:spMkLst>
            <pc:docMk/>
            <pc:sldMk cId="121281673" sldId="267"/>
            <ac:spMk id="3" creationId="{95000AF1-3124-494A-A203-EA927F029182}"/>
          </ac:spMkLst>
        </pc:spChg>
      </pc:sldChg>
      <pc:sldChg chg="modSp add">
        <pc:chgData name="" userId="2fa8a2cb77b4bc5a" providerId="LiveId" clId="{BD3F101D-CD6B-4615-8AC4-577EC80F3481}" dt="2023-02-14T14:50:57.378" v="368" actId="20577"/>
        <pc:sldMkLst>
          <pc:docMk/>
          <pc:sldMk cId="1387533619" sldId="268"/>
        </pc:sldMkLst>
        <pc:spChg chg="mod">
          <ac:chgData name="" userId="2fa8a2cb77b4bc5a" providerId="LiveId" clId="{BD3F101D-CD6B-4615-8AC4-577EC80F3481}" dt="2023-02-14T14:50:54.694" v="364" actId="20577"/>
          <ac:spMkLst>
            <pc:docMk/>
            <pc:sldMk cId="1387533619" sldId="268"/>
            <ac:spMk id="2" creationId="{BFFDF7FD-D624-47C2-9564-C23DC75D4384}"/>
          </ac:spMkLst>
        </pc:spChg>
        <pc:spChg chg="mod">
          <ac:chgData name="" userId="2fa8a2cb77b4bc5a" providerId="LiveId" clId="{BD3F101D-CD6B-4615-8AC4-577EC80F3481}" dt="2023-02-14T14:50:57.378" v="368" actId="20577"/>
          <ac:spMkLst>
            <pc:docMk/>
            <pc:sldMk cId="1387533619" sldId="268"/>
            <ac:spMk id="3" creationId="{EDF78171-1019-4FFA-BCAF-F3D5111E9712}"/>
          </ac:spMkLst>
        </pc:spChg>
      </pc:sldChg>
      <pc:sldChg chg="modSp add">
        <pc:chgData name="" userId="2fa8a2cb77b4bc5a" providerId="LiveId" clId="{BD3F101D-CD6B-4615-8AC4-577EC80F3481}" dt="2023-02-14T14:51:41.367" v="475"/>
        <pc:sldMkLst>
          <pc:docMk/>
          <pc:sldMk cId="4269835890" sldId="269"/>
        </pc:sldMkLst>
        <pc:spChg chg="mod">
          <ac:chgData name="" userId="2fa8a2cb77b4bc5a" providerId="LiveId" clId="{BD3F101D-CD6B-4615-8AC4-577EC80F3481}" dt="2023-02-14T14:51:41.367" v="475"/>
          <ac:spMkLst>
            <pc:docMk/>
            <pc:sldMk cId="4269835890" sldId="269"/>
            <ac:spMk id="2" creationId="{71D01C75-15C9-4D45-975F-263AC2C61187}"/>
          </ac:spMkLst>
        </pc:spChg>
        <pc:spChg chg="mod">
          <ac:chgData name="" userId="2fa8a2cb77b4bc5a" providerId="LiveId" clId="{BD3F101D-CD6B-4615-8AC4-577EC80F3481}" dt="2023-02-14T14:51:35.044" v="474" actId="20577"/>
          <ac:spMkLst>
            <pc:docMk/>
            <pc:sldMk cId="4269835890" sldId="269"/>
            <ac:spMk id="3" creationId="{C59563BD-F65C-4149-898F-F87FD81CF352}"/>
          </ac:spMkLst>
        </pc:spChg>
      </pc:sldChg>
    </pc:docChg>
  </pc:docChgLst>
  <pc:docChgLst>
    <pc:chgData userId="2fa8a2cb77b4bc5a" providerId="LiveId" clId="{A1D4395B-FF21-4FFE-9157-EB398C6BB6B6}"/>
    <pc:docChg chg="undo redo custSel addSld delSld modSld sldOrd modMainMaster">
      <pc:chgData name="" userId="2fa8a2cb77b4bc5a" providerId="LiveId" clId="{A1D4395B-FF21-4FFE-9157-EB398C6BB6B6}" dt="2023-02-20T12:36:49.597" v="4556" actId="1076"/>
      <pc:docMkLst>
        <pc:docMk/>
      </pc:docMkLst>
      <pc:sldChg chg="addSp modSp addCm modCm">
        <pc:chgData name="" userId="2fa8a2cb77b4bc5a" providerId="LiveId" clId="{A1D4395B-FF21-4FFE-9157-EB398C6BB6B6}" dt="2023-02-16T01:26:39.110" v="136"/>
        <pc:sldMkLst>
          <pc:docMk/>
          <pc:sldMk cId="2773916335" sldId="260"/>
        </pc:sldMkLst>
        <pc:picChg chg="add mod">
          <ac:chgData name="" userId="2fa8a2cb77b4bc5a" providerId="LiveId" clId="{A1D4395B-FF21-4FFE-9157-EB398C6BB6B6}" dt="2023-02-16T00:33:55.354" v="5" actId="1076"/>
          <ac:picMkLst>
            <pc:docMk/>
            <pc:sldMk cId="2773916335" sldId="260"/>
            <ac:picMk id="7" creationId="{87630F83-212E-425B-A145-8F2377A314F2}"/>
          </ac:picMkLst>
        </pc:picChg>
      </pc:sldChg>
      <pc:sldChg chg="addSp delSp modSp addCm modCm">
        <pc:chgData name="" userId="2fa8a2cb77b4bc5a" providerId="LiveId" clId="{A1D4395B-FF21-4FFE-9157-EB398C6BB6B6}" dt="2023-02-19T16:55:40.262" v="3846" actId="1076"/>
        <pc:sldMkLst>
          <pc:docMk/>
          <pc:sldMk cId="3422917790" sldId="262"/>
        </pc:sldMkLst>
        <pc:spChg chg="mod">
          <ac:chgData name="" userId="2fa8a2cb77b4bc5a" providerId="LiveId" clId="{A1D4395B-FF21-4FFE-9157-EB398C6BB6B6}" dt="2023-02-19T15:32:07.464" v="1700" actId="1076"/>
          <ac:spMkLst>
            <pc:docMk/>
            <pc:sldMk cId="3422917790" sldId="262"/>
            <ac:spMk id="18" creationId="{D157FF37-7A56-4EFB-B77D-787269035435}"/>
          </ac:spMkLst>
        </pc:spChg>
        <pc:spChg chg="mod">
          <ac:chgData name="" userId="2fa8a2cb77b4bc5a" providerId="LiveId" clId="{A1D4395B-FF21-4FFE-9157-EB398C6BB6B6}" dt="2023-02-19T15:32:08.610" v="1701" actId="1076"/>
          <ac:spMkLst>
            <pc:docMk/>
            <pc:sldMk cId="3422917790" sldId="262"/>
            <ac:spMk id="21" creationId="{F6803AB5-978C-4F2B-BE54-E3FB80C220F1}"/>
          </ac:spMkLst>
        </pc:spChg>
        <pc:spChg chg="mod">
          <ac:chgData name="" userId="2fa8a2cb77b4bc5a" providerId="LiveId" clId="{A1D4395B-FF21-4FFE-9157-EB398C6BB6B6}" dt="2023-02-19T15:32:09.700" v="1703" actId="1076"/>
          <ac:spMkLst>
            <pc:docMk/>
            <pc:sldMk cId="3422917790" sldId="262"/>
            <ac:spMk id="24" creationId="{6CEF67F6-6534-4AA1-8127-7A1F5EB6D620}"/>
          </ac:spMkLst>
        </pc:spChg>
        <pc:spChg chg="add mod">
          <ac:chgData name="" userId="2fa8a2cb77b4bc5a" providerId="LiveId" clId="{A1D4395B-FF21-4FFE-9157-EB398C6BB6B6}" dt="2023-02-19T16:55:40.262" v="3846" actId="1076"/>
          <ac:spMkLst>
            <pc:docMk/>
            <pc:sldMk cId="3422917790" sldId="262"/>
            <ac:spMk id="31" creationId="{59D681B8-3990-47CB-9633-A030D64333D8}"/>
          </ac:spMkLst>
        </pc:spChg>
        <pc:grpChg chg="del mod">
          <ac:chgData name="" userId="2fa8a2cb77b4bc5a" providerId="LiveId" clId="{A1D4395B-FF21-4FFE-9157-EB398C6BB6B6}" dt="2023-02-16T01:28:34.675" v="144" actId="478"/>
          <ac:grpSpMkLst>
            <pc:docMk/>
            <pc:sldMk cId="3422917790" sldId="262"/>
            <ac:grpSpMk id="11" creationId="{DF521763-5B91-4EB3-9CD1-6A5A0D30281D}"/>
          </ac:grpSpMkLst>
        </pc:grpChg>
        <pc:grpChg chg="add mod">
          <ac:chgData name="" userId="2fa8a2cb77b4bc5a" providerId="LiveId" clId="{A1D4395B-FF21-4FFE-9157-EB398C6BB6B6}" dt="2023-02-16T01:28:36.790" v="145" actId="1076"/>
          <ac:grpSpMkLst>
            <pc:docMk/>
            <pc:sldMk cId="3422917790" sldId="262"/>
            <ac:grpSpMk id="12" creationId="{DE31CC7B-6627-473F-85A9-369DC0703070}"/>
          </ac:grpSpMkLst>
        </pc:grpChg>
        <pc:picChg chg="mod">
          <ac:chgData name="" userId="2fa8a2cb77b4bc5a" providerId="LiveId" clId="{A1D4395B-FF21-4FFE-9157-EB398C6BB6B6}" dt="2023-02-16T01:28:15.474" v="142" actId="14100"/>
          <ac:picMkLst>
            <pc:docMk/>
            <pc:sldMk cId="3422917790" sldId="262"/>
            <ac:picMk id="7" creationId="{BACDB2BC-4B8C-4B99-BCAD-7EA47BA5A208}"/>
          </ac:picMkLst>
        </pc:picChg>
        <pc:picChg chg="mod">
          <ac:chgData name="" userId="2fa8a2cb77b4bc5a" providerId="LiveId" clId="{A1D4395B-FF21-4FFE-9157-EB398C6BB6B6}" dt="2023-02-16T01:28:11.269" v="141" actId="1076"/>
          <ac:picMkLst>
            <pc:docMk/>
            <pc:sldMk cId="3422917790" sldId="262"/>
            <ac:picMk id="9" creationId="{40ACCDC4-2CB5-4E60-A672-8795C5469185}"/>
          </ac:picMkLst>
        </pc:picChg>
        <pc:picChg chg="mod">
          <ac:chgData name="" userId="2fa8a2cb77b4bc5a" providerId="LiveId" clId="{A1D4395B-FF21-4FFE-9157-EB398C6BB6B6}" dt="2023-02-16T01:28:08.484" v="140" actId="1076"/>
          <ac:picMkLst>
            <pc:docMk/>
            <pc:sldMk cId="3422917790" sldId="262"/>
            <ac:picMk id="10" creationId="{E531E398-8F38-4658-966D-636FDA9058C5}"/>
          </ac:picMkLst>
        </pc:picChg>
        <pc:cxnChg chg="mod">
          <ac:chgData name="" userId="2fa8a2cb77b4bc5a" providerId="LiveId" clId="{A1D4395B-FF21-4FFE-9157-EB398C6BB6B6}" dt="2023-02-19T15:06:53.781" v="1692" actId="1076"/>
          <ac:cxnSpMkLst>
            <pc:docMk/>
            <pc:sldMk cId="3422917790" sldId="262"/>
            <ac:cxnSpMk id="19" creationId="{0891CBD7-7E75-438F-9E3A-33BCC18986E5}"/>
          </ac:cxnSpMkLst>
        </pc:cxnChg>
        <pc:cxnChg chg="del mod">
          <ac:chgData name="" userId="2fa8a2cb77b4bc5a" providerId="LiveId" clId="{A1D4395B-FF21-4FFE-9157-EB398C6BB6B6}" dt="2023-02-19T15:06:49.897" v="1691" actId="478"/>
          <ac:cxnSpMkLst>
            <pc:docMk/>
            <pc:sldMk cId="3422917790" sldId="262"/>
            <ac:cxnSpMk id="20" creationId="{654D72B9-DE8F-44DE-98CF-90F890898286}"/>
          </ac:cxnSpMkLst>
        </pc:cxnChg>
        <pc:cxnChg chg="add mod">
          <ac:chgData name="" userId="2fa8a2cb77b4bc5a" providerId="LiveId" clId="{A1D4395B-FF21-4FFE-9157-EB398C6BB6B6}" dt="2023-02-19T16:55:29.891" v="3832" actId="14100"/>
          <ac:cxnSpMkLst>
            <pc:docMk/>
            <pc:sldMk cId="3422917790" sldId="262"/>
            <ac:cxnSpMk id="33" creationId="{E02465CC-6F3E-47C6-9DFD-1A655C6AF5B1}"/>
          </ac:cxnSpMkLst>
        </pc:cxnChg>
      </pc:sldChg>
      <pc:sldChg chg="delSp modSp addCm modCm">
        <pc:chgData name="" userId="2fa8a2cb77b4bc5a" providerId="LiveId" clId="{A1D4395B-FF21-4FFE-9157-EB398C6BB6B6}" dt="2023-02-17T17:30:54.366" v="793" actId="20577"/>
        <pc:sldMkLst>
          <pc:docMk/>
          <pc:sldMk cId="1052724573" sldId="263"/>
        </pc:sldMkLst>
        <pc:spChg chg="mod">
          <ac:chgData name="" userId="2fa8a2cb77b4bc5a" providerId="LiveId" clId="{A1D4395B-FF21-4FFE-9157-EB398C6BB6B6}" dt="2023-02-16T01:51:39.019" v="406" actId="1036"/>
          <ac:spMkLst>
            <pc:docMk/>
            <pc:sldMk cId="1052724573" sldId="263"/>
            <ac:spMk id="2" creationId="{FF6F3824-8E60-4A63-90BB-279F24EF36FE}"/>
          </ac:spMkLst>
        </pc:spChg>
        <pc:spChg chg="mod">
          <ac:chgData name="" userId="2fa8a2cb77b4bc5a" providerId="LiveId" clId="{A1D4395B-FF21-4FFE-9157-EB398C6BB6B6}" dt="2023-02-17T17:30:54.366" v="793" actId="20577"/>
          <ac:spMkLst>
            <pc:docMk/>
            <pc:sldMk cId="1052724573" sldId="263"/>
            <ac:spMk id="3" creationId="{4FC7B7BC-ACD4-42F6-A1D6-55DA702F1E3D}"/>
          </ac:spMkLst>
        </pc:spChg>
        <pc:grpChg chg="del">
          <ac:chgData name="" userId="2fa8a2cb77b4bc5a" providerId="LiveId" clId="{A1D4395B-FF21-4FFE-9157-EB398C6BB6B6}" dt="2023-02-16T00:48:36.016" v="100" actId="478"/>
          <ac:grpSpMkLst>
            <pc:docMk/>
            <pc:sldMk cId="1052724573" sldId="263"/>
            <ac:grpSpMk id="44" creationId="{AF5D6C70-F7E8-4F52-B366-1A19C428B3C2}"/>
          </ac:grpSpMkLst>
        </pc:grpChg>
        <pc:picChg chg="mod">
          <ac:chgData name="" userId="2fa8a2cb77b4bc5a" providerId="LiveId" clId="{A1D4395B-FF21-4FFE-9157-EB398C6BB6B6}" dt="2023-02-16T00:48:47.232" v="107" actId="1076"/>
          <ac:picMkLst>
            <pc:docMk/>
            <pc:sldMk cId="1052724573" sldId="263"/>
            <ac:picMk id="45" creationId="{F350766D-AEB9-4731-B7C2-61ACBFCC8F6A}"/>
          </ac:picMkLst>
        </pc:picChg>
        <pc:picChg chg="mod">
          <ac:chgData name="" userId="2fa8a2cb77b4bc5a" providerId="LiveId" clId="{A1D4395B-FF21-4FFE-9157-EB398C6BB6B6}" dt="2023-02-16T01:34:05.157" v="259" actId="1076"/>
          <ac:picMkLst>
            <pc:docMk/>
            <pc:sldMk cId="1052724573" sldId="263"/>
            <ac:picMk id="46" creationId="{3D3AFCC4-334B-4452-B14D-6F0423CD3484}"/>
          </ac:picMkLst>
        </pc:picChg>
      </pc:sldChg>
      <pc:sldChg chg="addCm modCm">
        <pc:chgData name="" userId="2fa8a2cb77b4bc5a" providerId="LiveId" clId="{A1D4395B-FF21-4FFE-9157-EB398C6BB6B6}" dt="2023-02-16T02:02:45.839" v="580"/>
        <pc:sldMkLst>
          <pc:docMk/>
          <pc:sldMk cId="4267653015" sldId="265"/>
        </pc:sldMkLst>
      </pc:sldChg>
      <pc:sldChg chg="modSp">
        <pc:chgData name="" userId="2fa8a2cb77b4bc5a" providerId="LiveId" clId="{A1D4395B-FF21-4FFE-9157-EB398C6BB6B6}" dt="2023-02-16T00:40:11.251" v="53" actId="20577"/>
        <pc:sldMkLst>
          <pc:docMk/>
          <pc:sldMk cId="1191249251" sldId="266"/>
        </pc:sldMkLst>
        <pc:spChg chg="mod">
          <ac:chgData name="" userId="2fa8a2cb77b4bc5a" providerId="LiveId" clId="{A1D4395B-FF21-4FFE-9157-EB398C6BB6B6}" dt="2023-02-16T00:40:11.251" v="53" actId="20577"/>
          <ac:spMkLst>
            <pc:docMk/>
            <pc:sldMk cId="1191249251" sldId="266"/>
            <ac:spMk id="3" creationId="{A69B189A-0198-48CD-92C6-0B72B84E1B0E}"/>
          </ac:spMkLst>
        </pc:spChg>
      </pc:sldChg>
      <pc:sldChg chg="modSp addCm modCm">
        <pc:chgData name="" userId="2fa8a2cb77b4bc5a" providerId="LiveId" clId="{A1D4395B-FF21-4FFE-9157-EB398C6BB6B6}" dt="2023-02-16T01:30:00.196" v="157"/>
        <pc:sldMkLst>
          <pc:docMk/>
          <pc:sldMk cId="121281673" sldId="267"/>
        </pc:sldMkLst>
        <pc:grpChg chg="mod">
          <ac:chgData name="" userId="2fa8a2cb77b4bc5a" providerId="LiveId" clId="{A1D4395B-FF21-4FFE-9157-EB398C6BB6B6}" dt="2023-02-16T01:29:40.548" v="154" actId="1076"/>
          <ac:grpSpMkLst>
            <pc:docMk/>
            <pc:sldMk cId="121281673" sldId="267"/>
            <ac:grpSpMk id="10" creationId="{78FE9C4C-2ADB-488F-B501-9BBBDCD74928}"/>
          </ac:grpSpMkLst>
        </pc:grpChg>
      </pc:sldChg>
      <pc:sldChg chg="modSp">
        <pc:chgData name="" userId="2fa8a2cb77b4bc5a" providerId="LiveId" clId="{A1D4395B-FF21-4FFE-9157-EB398C6BB6B6}" dt="2023-02-16T01:30:27.465" v="204" actId="20577"/>
        <pc:sldMkLst>
          <pc:docMk/>
          <pc:sldMk cId="1387533619" sldId="268"/>
        </pc:sldMkLst>
        <pc:spChg chg="mod">
          <ac:chgData name="" userId="2fa8a2cb77b4bc5a" providerId="LiveId" clId="{A1D4395B-FF21-4FFE-9157-EB398C6BB6B6}" dt="2023-02-16T01:30:27.465" v="204" actId="20577"/>
          <ac:spMkLst>
            <pc:docMk/>
            <pc:sldMk cId="1387533619" sldId="268"/>
            <ac:spMk id="2" creationId="{BFFDF7FD-D624-47C2-9564-C23DC75D4384}"/>
          </ac:spMkLst>
        </pc:spChg>
        <pc:spChg chg="mod">
          <ac:chgData name="" userId="2fa8a2cb77b4bc5a" providerId="LiveId" clId="{A1D4395B-FF21-4FFE-9157-EB398C6BB6B6}" dt="2023-02-16T00:54:07.336" v="131" actId="20577"/>
          <ac:spMkLst>
            <pc:docMk/>
            <pc:sldMk cId="1387533619" sldId="268"/>
            <ac:spMk id="3" creationId="{EDF78171-1019-4FFA-BCAF-F3D5111E9712}"/>
          </ac:spMkLst>
        </pc:spChg>
      </pc:sldChg>
      <pc:sldChg chg="modSp addCm modCm">
        <pc:chgData name="" userId="2fa8a2cb77b4bc5a" providerId="LiveId" clId="{A1D4395B-FF21-4FFE-9157-EB398C6BB6B6}" dt="2023-02-16T01:37:16.456" v="338"/>
        <pc:sldMkLst>
          <pc:docMk/>
          <pc:sldMk cId="4269835890" sldId="269"/>
        </pc:sldMkLst>
        <pc:spChg chg="mod">
          <ac:chgData name="" userId="2fa8a2cb77b4bc5a" providerId="LiveId" clId="{A1D4395B-FF21-4FFE-9157-EB398C6BB6B6}" dt="2023-02-16T01:35:16.552" v="332" actId="20577"/>
          <ac:spMkLst>
            <pc:docMk/>
            <pc:sldMk cId="4269835890" sldId="269"/>
            <ac:spMk id="3" creationId="{C59563BD-F65C-4149-898F-F87FD81CF352}"/>
          </ac:spMkLst>
        </pc:spChg>
      </pc:sldChg>
      <pc:sldChg chg="addSp modSp ord modAnim addCm">
        <pc:chgData name="" userId="2fa8a2cb77b4bc5a" providerId="LiveId" clId="{A1D4395B-FF21-4FFE-9157-EB398C6BB6B6}" dt="2023-02-19T09:51:17.156" v="1437" actId="1076"/>
        <pc:sldMkLst>
          <pc:docMk/>
          <pc:sldMk cId="3843752191" sldId="271"/>
        </pc:sldMkLst>
        <pc:spChg chg="mod">
          <ac:chgData name="" userId="2fa8a2cb77b4bc5a" providerId="LiveId" clId="{A1D4395B-FF21-4FFE-9157-EB398C6BB6B6}" dt="2023-02-16T01:31:49.644" v="221" actId="20577"/>
          <ac:spMkLst>
            <pc:docMk/>
            <pc:sldMk cId="3843752191" sldId="271"/>
            <ac:spMk id="2" creationId="{FE8680ED-CE19-4220-B075-F5B251454AA7}"/>
          </ac:spMkLst>
        </pc:spChg>
        <pc:spChg chg="mod">
          <ac:chgData name="" userId="2fa8a2cb77b4bc5a" providerId="LiveId" clId="{A1D4395B-FF21-4FFE-9157-EB398C6BB6B6}" dt="2023-02-16T01:32:55.132" v="231" actId="20577"/>
          <ac:spMkLst>
            <pc:docMk/>
            <pc:sldMk cId="3843752191" sldId="271"/>
            <ac:spMk id="3" creationId="{4FC695F1-03BB-47C0-AEBC-634F09B501E5}"/>
          </ac:spMkLst>
        </pc:spChg>
        <pc:spChg chg="mod">
          <ac:chgData name="" userId="2fa8a2cb77b4bc5a" providerId="LiveId" clId="{A1D4395B-FF21-4FFE-9157-EB398C6BB6B6}" dt="2023-02-19T09:46:25.109" v="1388" actId="164"/>
          <ac:spMkLst>
            <pc:docMk/>
            <pc:sldMk cId="3843752191" sldId="271"/>
            <ac:spMk id="8" creationId="{DBE2F04B-EFA9-41D5-BC34-EBACCEEDF2D9}"/>
          </ac:spMkLst>
        </pc:spChg>
        <pc:spChg chg="mod">
          <ac:chgData name="" userId="2fa8a2cb77b4bc5a" providerId="LiveId" clId="{A1D4395B-FF21-4FFE-9157-EB398C6BB6B6}" dt="2023-02-19T09:49:40.143" v="1425" actId="1076"/>
          <ac:spMkLst>
            <pc:docMk/>
            <pc:sldMk cId="3843752191" sldId="271"/>
            <ac:spMk id="56" creationId="{096051B7-74E2-4182-956C-78C49EDEA120}"/>
          </ac:spMkLst>
        </pc:spChg>
        <pc:spChg chg="mod">
          <ac:chgData name="" userId="2fa8a2cb77b4bc5a" providerId="LiveId" clId="{A1D4395B-FF21-4FFE-9157-EB398C6BB6B6}" dt="2023-02-19T09:49:35.393" v="1424" actId="1076"/>
          <ac:spMkLst>
            <pc:docMk/>
            <pc:sldMk cId="3843752191" sldId="271"/>
            <ac:spMk id="57" creationId="{69F469BC-DB0F-4208-9E9A-AC7A6F9F69AD}"/>
          </ac:spMkLst>
        </pc:spChg>
        <pc:spChg chg="mod">
          <ac:chgData name="" userId="2fa8a2cb77b4bc5a" providerId="LiveId" clId="{A1D4395B-FF21-4FFE-9157-EB398C6BB6B6}" dt="2023-02-19T09:49:31.905" v="1423" actId="1076"/>
          <ac:spMkLst>
            <pc:docMk/>
            <pc:sldMk cId="3843752191" sldId="271"/>
            <ac:spMk id="58" creationId="{5918E1C6-1EAD-4938-92AE-0BD3AF6586C5}"/>
          </ac:spMkLst>
        </pc:spChg>
        <pc:spChg chg="mod">
          <ac:chgData name="" userId="2fa8a2cb77b4bc5a" providerId="LiveId" clId="{A1D4395B-FF21-4FFE-9157-EB398C6BB6B6}" dt="2023-02-19T09:46:31.636" v="1389" actId="164"/>
          <ac:spMkLst>
            <pc:docMk/>
            <pc:sldMk cId="3843752191" sldId="271"/>
            <ac:spMk id="101" creationId="{BA525C99-D173-48D2-AED0-8950971CA7E9}"/>
          </ac:spMkLst>
        </pc:spChg>
        <pc:spChg chg="mod">
          <ac:chgData name="" userId="2fa8a2cb77b4bc5a" providerId="LiveId" clId="{A1D4395B-FF21-4FFE-9157-EB398C6BB6B6}" dt="2023-02-19T09:51:17.156" v="1437" actId="1076"/>
          <ac:spMkLst>
            <pc:docMk/>
            <pc:sldMk cId="3843752191" sldId="271"/>
            <ac:spMk id="140" creationId="{0DC77E7A-922B-4DD9-A078-EF4150C3B011}"/>
          </ac:spMkLst>
        </pc:spChg>
        <pc:spChg chg="mod">
          <ac:chgData name="" userId="2fa8a2cb77b4bc5a" providerId="LiveId" clId="{A1D4395B-FF21-4FFE-9157-EB398C6BB6B6}" dt="2023-02-19T09:46:49.514" v="1393" actId="164"/>
          <ac:spMkLst>
            <pc:docMk/>
            <pc:sldMk cId="3843752191" sldId="271"/>
            <ac:spMk id="142" creationId="{1CF9406A-F79A-4211-9E03-26856ECABE23}"/>
          </ac:spMkLst>
        </pc:spChg>
        <pc:spChg chg="mod">
          <ac:chgData name="" userId="2fa8a2cb77b4bc5a" providerId="LiveId" clId="{A1D4395B-FF21-4FFE-9157-EB398C6BB6B6}" dt="2023-02-19T09:46:49.514" v="1393" actId="164"/>
          <ac:spMkLst>
            <pc:docMk/>
            <pc:sldMk cId="3843752191" sldId="271"/>
            <ac:spMk id="143" creationId="{F1CDD9EE-DFF9-47C8-9BBB-BCEA522EE5D5}"/>
          </ac:spMkLst>
        </pc:spChg>
        <pc:grpChg chg="mod">
          <ac:chgData name="" userId="2fa8a2cb77b4bc5a" providerId="LiveId" clId="{A1D4395B-FF21-4FFE-9157-EB398C6BB6B6}" dt="2023-02-19T09:46:25.109" v="1388" actId="164"/>
          <ac:grpSpMkLst>
            <pc:docMk/>
            <pc:sldMk cId="3843752191" sldId="271"/>
            <ac:grpSpMk id="7" creationId="{A2881BBC-5077-40FF-87FD-F230FA3E69F7}"/>
          </ac:grpSpMkLst>
        </pc:grpChg>
        <pc:grpChg chg="add mod">
          <ac:chgData name="" userId="2fa8a2cb77b4bc5a" providerId="LiveId" clId="{A1D4395B-FF21-4FFE-9157-EB398C6BB6B6}" dt="2023-02-19T09:46:31.636" v="1389" actId="164"/>
          <ac:grpSpMkLst>
            <pc:docMk/>
            <pc:sldMk cId="3843752191" sldId="271"/>
            <ac:grpSpMk id="9" creationId="{CE55CD18-6F14-4F6D-A126-E95BC2C3E845}"/>
          </ac:grpSpMkLst>
        </pc:grpChg>
        <pc:grpChg chg="add mod">
          <ac:chgData name="" userId="2fa8a2cb77b4bc5a" providerId="LiveId" clId="{A1D4395B-FF21-4FFE-9157-EB398C6BB6B6}" dt="2023-02-19T09:46:49.514" v="1393" actId="164"/>
          <ac:grpSpMkLst>
            <pc:docMk/>
            <pc:sldMk cId="3843752191" sldId="271"/>
            <ac:grpSpMk id="10" creationId="{F60EAF2A-5CC2-4F7F-9FA3-DF2F170DE2F2}"/>
          </ac:grpSpMkLst>
        </pc:grpChg>
        <pc:grpChg chg="add mod">
          <ac:chgData name="" userId="2fa8a2cb77b4bc5a" providerId="LiveId" clId="{A1D4395B-FF21-4FFE-9157-EB398C6BB6B6}" dt="2023-02-19T09:46:58.092" v="1395" actId="1076"/>
          <ac:grpSpMkLst>
            <pc:docMk/>
            <pc:sldMk cId="3843752191" sldId="271"/>
            <ac:grpSpMk id="11" creationId="{4FCA0EF0-CFBC-4830-94D1-1C1FF1EA95E9}"/>
          </ac:grpSpMkLst>
        </pc:grpChg>
        <pc:grpChg chg="add mod">
          <ac:chgData name="" userId="2fa8a2cb77b4bc5a" providerId="LiveId" clId="{A1D4395B-FF21-4FFE-9157-EB398C6BB6B6}" dt="2023-02-19T09:47:34.326" v="1406" actId="164"/>
          <ac:grpSpMkLst>
            <pc:docMk/>
            <pc:sldMk cId="3843752191" sldId="271"/>
            <ac:grpSpMk id="13" creationId="{7630C4B3-63F6-44D8-A3B1-3C9CCDB894D9}"/>
          </ac:grpSpMkLst>
        </pc:grpChg>
        <pc:grpChg chg="mod">
          <ac:chgData name="" userId="2fa8a2cb77b4bc5a" providerId="LiveId" clId="{A1D4395B-FF21-4FFE-9157-EB398C6BB6B6}" dt="2023-02-19T09:49:26.237" v="1422" actId="1076"/>
          <ac:grpSpMkLst>
            <pc:docMk/>
            <pc:sldMk cId="3843752191" sldId="271"/>
            <ac:grpSpMk id="36" creationId="{0252C1CF-8225-4982-A55D-5AB24314AC31}"/>
          </ac:grpSpMkLst>
        </pc:grpChg>
        <pc:grpChg chg="mod">
          <ac:chgData name="" userId="2fa8a2cb77b4bc5a" providerId="LiveId" clId="{A1D4395B-FF21-4FFE-9157-EB398C6BB6B6}" dt="2023-02-19T09:49:26.237" v="1422" actId="1076"/>
          <ac:grpSpMkLst>
            <pc:docMk/>
            <pc:sldMk cId="3843752191" sldId="271"/>
            <ac:grpSpMk id="46" creationId="{E4944010-B4B1-4481-AF80-85C2D6DC6CA2}"/>
          </ac:grpSpMkLst>
        </pc:grpChg>
        <pc:grpChg chg="mod">
          <ac:chgData name="" userId="2fa8a2cb77b4bc5a" providerId="LiveId" clId="{A1D4395B-FF21-4FFE-9157-EB398C6BB6B6}" dt="2023-02-19T09:46:31.636" v="1389" actId="164"/>
          <ac:grpSpMkLst>
            <pc:docMk/>
            <pc:sldMk cId="3843752191" sldId="271"/>
            <ac:grpSpMk id="70" creationId="{AC0539DD-3C8F-49B4-8C3D-ECA233CCFF74}"/>
          </ac:grpSpMkLst>
        </pc:grpChg>
        <pc:picChg chg="mod">
          <ac:chgData name="" userId="2fa8a2cb77b4bc5a" providerId="LiveId" clId="{A1D4395B-FF21-4FFE-9157-EB398C6BB6B6}" dt="2023-02-19T09:49:18.900" v="1421" actId="1076"/>
          <ac:picMkLst>
            <pc:docMk/>
            <pc:sldMk cId="3843752191" sldId="271"/>
            <ac:picMk id="35" creationId="{281C0171-2327-4080-A503-E676994B5089}"/>
          </ac:picMkLst>
        </pc:picChg>
        <pc:cxnChg chg="mod">
          <ac:chgData name="" userId="2fa8a2cb77b4bc5a" providerId="LiveId" clId="{A1D4395B-FF21-4FFE-9157-EB398C6BB6B6}" dt="2023-02-19T09:50:13.040" v="1432" actId="1076"/>
          <ac:cxnSpMkLst>
            <pc:docMk/>
            <pc:sldMk cId="3843752191" sldId="271"/>
            <ac:cxnSpMk id="59" creationId="{C6306602-83CB-4C0F-A1AB-11D732A48632}"/>
          </ac:cxnSpMkLst>
        </pc:cxnChg>
      </pc:sldChg>
      <pc:sldChg chg="modSp">
        <pc:chgData name="" userId="2fa8a2cb77b4bc5a" providerId="LiveId" clId="{A1D4395B-FF21-4FFE-9157-EB398C6BB6B6}" dt="2023-02-16T00:41:43.204" v="67" actId="20577"/>
        <pc:sldMkLst>
          <pc:docMk/>
          <pc:sldMk cId="161918222" sldId="272"/>
        </pc:sldMkLst>
        <pc:spChg chg="mod">
          <ac:chgData name="" userId="2fa8a2cb77b4bc5a" providerId="LiveId" clId="{A1D4395B-FF21-4FFE-9157-EB398C6BB6B6}" dt="2023-02-16T00:41:43.204" v="67" actId="20577"/>
          <ac:spMkLst>
            <pc:docMk/>
            <pc:sldMk cId="161918222" sldId="272"/>
            <ac:spMk id="3" creationId="{06DD8175-A544-4008-8FBA-DF2FB4435196}"/>
          </ac:spMkLst>
        </pc:spChg>
      </pc:sldChg>
      <pc:sldChg chg="modSp">
        <pc:chgData name="" userId="2fa8a2cb77b4bc5a" providerId="LiveId" clId="{A1D4395B-FF21-4FFE-9157-EB398C6BB6B6}" dt="2023-02-16T00:47:31.612" v="99" actId="20577"/>
        <pc:sldMkLst>
          <pc:docMk/>
          <pc:sldMk cId="2023241601" sldId="273"/>
        </pc:sldMkLst>
        <pc:spChg chg="mod">
          <ac:chgData name="" userId="2fa8a2cb77b4bc5a" providerId="LiveId" clId="{A1D4395B-FF21-4FFE-9157-EB398C6BB6B6}" dt="2023-02-16T00:47:31.612" v="99" actId="20577"/>
          <ac:spMkLst>
            <pc:docMk/>
            <pc:sldMk cId="2023241601" sldId="273"/>
            <ac:spMk id="3" creationId="{AFE983FF-65E3-4B9E-8518-CDFA0F087EDA}"/>
          </ac:spMkLst>
        </pc:spChg>
      </pc:sldChg>
      <pc:sldChg chg="modSp addCm modCm">
        <pc:chgData name="" userId="2fa8a2cb77b4bc5a" providerId="LiveId" clId="{A1D4395B-FF21-4FFE-9157-EB398C6BB6B6}" dt="2023-02-16T01:37:49.652" v="342"/>
        <pc:sldMkLst>
          <pc:docMk/>
          <pc:sldMk cId="1371307156" sldId="275"/>
        </pc:sldMkLst>
        <pc:picChg chg="mod">
          <ac:chgData name="" userId="2fa8a2cb77b4bc5a" providerId="LiveId" clId="{A1D4395B-FF21-4FFE-9157-EB398C6BB6B6}" dt="2023-02-16T00:35:51.911" v="13" actId="14100"/>
          <ac:picMkLst>
            <pc:docMk/>
            <pc:sldMk cId="1371307156" sldId="275"/>
            <ac:picMk id="25" creationId="{B78628BA-878B-4269-9F5E-E5FDF2A8E415}"/>
          </ac:picMkLst>
        </pc:picChg>
      </pc:sldChg>
      <pc:sldChg chg="addSp delSp modSp addCm modCm">
        <pc:chgData name="" userId="2fa8a2cb77b4bc5a" providerId="LiveId" clId="{A1D4395B-FF21-4FFE-9157-EB398C6BB6B6}" dt="2023-02-18T14:11:00.030" v="1374" actId="478"/>
        <pc:sldMkLst>
          <pc:docMk/>
          <pc:sldMk cId="2180231151" sldId="276"/>
        </pc:sldMkLst>
        <pc:spChg chg="mod">
          <ac:chgData name="" userId="2fa8a2cb77b4bc5a" providerId="LiveId" clId="{A1D4395B-FF21-4FFE-9157-EB398C6BB6B6}" dt="2023-02-18T09:27:07.678" v="1089" actId="20577"/>
          <ac:spMkLst>
            <pc:docMk/>
            <pc:sldMk cId="2180231151" sldId="276"/>
            <ac:spMk id="3" creationId="{3D4FED5E-E037-4A0F-AEA5-2D4578BBD592}"/>
          </ac:spMkLst>
        </pc:spChg>
        <pc:spChg chg="add mod">
          <ac:chgData name="" userId="2fa8a2cb77b4bc5a" providerId="LiveId" clId="{A1D4395B-FF21-4FFE-9157-EB398C6BB6B6}" dt="2023-02-18T09:13:35.512" v="905" actId="1035"/>
          <ac:spMkLst>
            <pc:docMk/>
            <pc:sldMk cId="2180231151" sldId="276"/>
            <ac:spMk id="9" creationId="{D4A5BF70-6E92-4F95-9759-876F02906904}"/>
          </ac:spMkLst>
        </pc:spChg>
        <pc:spChg chg="add mod">
          <ac:chgData name="" userId="2fa8a2cb77b4bc5a" providerId="LiveId" clId="{A1D4395B-FF21-4FFE-9157-EB398C6BB6B6}" dt="2023-02-17T09:51:49.316" v="688" actId="403"/>
          <ac:spMkLst>
            <pc:docMk/>
            <pc:sldMk cId="2180231151" sldId="276"/>
            <ac:spMk id="34" creationId="{696BC4C6-12DD-445C-8251-B573EBD51B7B}"/>
          </ac:spMkLst>
        </pc:spChg>
        <pc:spChg chg="del mod">
          <ac:chgData name="" userId="2fa8a2cb77b4bc5a" providerId="LiveId" clId="{A1D4395B-FF21-4FFE-9157-EB398C6BB6B6}" dt="2023-02-18T09:09:56.832" v="814" actId="478"/>
          <ac:spMkLst>
            <pc:docMk/>
            <pc:sldMk cId="2180231151" sldId="276"/>
            <ac:spMk id="37" creationId="{D0E7226B-480E-463F-8E32-B0F7FC8490A4}"/>
          </ac:spMkLst>
        </pc:spChg>
        <pc:spChg chg="mod">
          <ac:chgData name="" userId="2fa8a2cb77b4bc5a" providerId="LiveId" clId="{A1D4395B-FF21-4FFE-9157-EB398C6BB6B6}" dt="2023-02-18T09:10:31.373" v="822" actId="1076"/>
          <ac:spMkLst>
            <pc:docMk/>
            <pc:sldMk cId="2180231151" sldId="276"/>
            <ac:spMk id="39" creationId="{C69BE7B3-87E2-4065-860C-8AB26AF16293}"/>
          </ac:spMkLst>
        </pc:spChg>
        <pc:spChg chg="mod">
          <ac:chgData name="" userId="2fa8a2cb77b4bc5a" providerId="LiveId" clId="{A1D4395B-FF21-4FFE-9157-EB398C6BB6B6}" dt="2023-02-18T09:13:48.200" v="916" actId="1076"/>
          <ac:spMkLst>
            <pc:docMk/>
            <pc:sldMk cId="2180231151" sldId="276"/>
            <ac:spMk id="40" creationId="{4E9B98B4-2062-4A32-B61E-1F3794C2C2FB}"/>
          </ac:spMkLst>
        </pc:spChg>
        <pc:spChg chg="mod">
          <ac:chgData name="" userId="2fa8a2cb77b4bc5a" providerId="LiveId" clId="{A1D4395B-FF21-4FFE-9157-EB398C6BB6B6}" dt="2023-02-18T09:10:35.908" v="828" actId="1037"/>
          <ac:spMkLst>
            <pc:docMk/>
            <pc:sldMk cId="2180231151" sldId="276"/>
            <ac:spMk id="41" creationId="{2064555C-0281-4FCC-B30E-175653606724}"/>
          </ac:spMkLst>
        </pc:spChg>
        <pc:spChg chg="mod">
          <ac:chgData name="" userId="2fa8a2cb77b4bc5a" providerId="LiveId" clId="{A1D4395B-FF21-4FFE-9157-EB398C6BB6B6}" dt="2023-02-18T09:13:43.584" v="915" actId="1037"/>
          <ac:spMkLst>
            <pc:docMk/>
            <pc:sldMk cId="2180231151" sldId="276"/>
            <ac:spMk id="43" creationId="{E4DEDA5C-AA77-4009-A524-63A1AD4A6934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58" creationId="{1601D2FC-2A7D-41D2-9CA6-5FA75BD59432}"/>
          </ac:spMkLst>
        </pc:spChg>
        <pc:spChg chg="add del">
          <ac:chgData name="" userId="2fa8a2cb77b4bc5a" providerId="LiveId" clId="{A1D4395B-FF21-4FFE-9157-EB398C6BB6B6}" dt="2023-02-18T09:11:50.541" v="858"/>
          <ac:spMkLst>
            <pc:docMk/>
            <pc:sldMk cId="2180231151" sldId="276"/>
            <ac:spMk id="59" creationId="{8AE6EB10-44F3-44B2-A741-C9E389F2E416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60" creationId="{5B7EA948-48FA-46D9-8893-BFBF0C0AF379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61" creationId="{CB2F3D32-3F32-41B1-BD24-34E1D08D4065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62" creationId="{140DB049-CA95-4E0A-B1AE-8A7C570647FF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63" creationId="{8CE391E9-9C55-44F0-ACEA-7669326950E0}"/>
          </ac:spMkLst>
        </pc:spChg>
        <pc:spChg chg="add mod">
          <ac:chgData name="" userId="2fa8a2cb77b4bc5a" providerId="LiveId" clId="{A1D4395B-FF21-4FFE-9157-EB398C6BB6B6}" dt="2023-02-18T09:13:23.792" v="902" actId="164"/>
          <ac:spMkLst>
            <pc:docMk/>
            <pc:sldMk cId="2180231151" sldId="276"/>
            <ac:spMk id="64" creationId="{51F3036D-61F8-4214-9A0C-9907B01286CA}"/>
          </ac:spMkLst>
        </pc:spChg>
        <pc:grpChg chg="add del mod">
          <ac:chgData name="" userId="2fa8a2cb77b4bc5a" providerId="LiveId" clId="{A1D4395B-FF21-4FFE-9157-EB398C6BB6B6}" dt="2023-02-18T14:11:00.030" v="1374" actId="478"/>
          <ac:grpSpMkLst>
            <pc:docMk/>
            <pc:sldMk cId="2180231151" sldId="276"/>
            <ac:grpSpMk id="18" creationId="{6C5A091C-FE56-4135-A97D-6FCF3D29C5B3}"/>
          </ac:grpSpMkLst>
        </pc:grpChg>
        <pc:grpChg chg="add mod">
          <ac:chgData name="" userId="2fa8a2cb77b4bc5a" providerId="LiveId" clId="{A1D4395B-FF21-4FFE-9157-EB398C6BB6B6}" dt="2023-02-18T09:13:23.792" v="902" actId="164"/>
          <ac:grpSpMkLst>
            <pc:docMk/>
            <pc:sldMk cId="2180231151" sldId="276"/>
            <ac:grpSpMk id="34" creationId="{F08202CD-E4A0-4B98-920F-027A80F219C8}"/>
          </ac:grpSpMkLst>
        </pc:grpChg>
        <pc:grpChg chg="del mod">
          <ac:chgData name="" userId="2fa8a2cb77b4bc5a" providerId="LiveId" clId="{A1D4395B-FF21-4FFE-9157-EB398C6BB6B6}" dt="2023-02-18T10:16:26.252" v="1090" actId="478"/>
          <ac:grpSpMkLst>
            <pc:docMk/>
            <pc:sldMk cId="2180231151" sldId="276"/>
            <ac:grpSpMk id="36" creationId="{128FF54B-4FDE-48DD-BC0D-B8D117035F5C}"/>
          </ac:grpSpMkLst>
        </pc:grpChg>
        <pc:picChg chg="add mod">
          <ac:chgData name="" userId="2fa8a2cb77b4bc5a" providerId="LiveId" clId="{A1D4395B-FF21-4FFE-9157-EB398C6BB6B6}" dt="2023-02-17T09:50:16.329" v="609" actId="1076"/>
          <ac:picMkLst>
            <pc:docMk/>
            <pc:sldMk cId="2180231151" sldId="276"/>
            <ac:picMk id="10" creationId="{A136765E-0CD4-44C6-B017-BDAA272F39F1}"/>
          </ac:picMkLst>
        </pc:picChg>
        <pc:picChg chg="add mod">
          <ac:chgData name="" userId="2fa8a2cb77b4bc5a" providerId="LiveId" clId="{A1D4395B-FF21-4FFE-9157-EB398C6BB6B6}" dt="2023-02-18T10:17:35.819" v="1098" actId="1076"/>
          <ac:picMkLst>
            <pc:docMk/>
            <pc:sldMk cId="2180231151" sldId="276"/>
            <ac:picMk id="24" creationId="{476F9129-2040-484B-B63F-791510383B10}"/>
          </ac:picMkLst>
        </pc:picChg>
        <pc:picChg chg="mod">
          <ac:chgData name="" userId="2fa8a2cb77b4bc5a" providerId="LiveId" clId="{A1D4395B-FF21-4FFE-9157-EB398C6BB6B6}" dt="2023-02-18T10:17:18.208" v="1093" actId="1076"/>
          <ac:picMkLst>
            <pc:docMk/>
            <pc:sldMk cId="2180231151" sldId="276"/>
            <ac:picMk id="38" creationId="{63FC9C33-6BD3-4E17-8D35-5EE85332822C}"/>
          </ac:picMkLst>
        </pc:picChg>
      </pc:sldChg>
      <pc:sldChg chg="modSp addCm modCm">
        <pc:chgData name="" userId="2fa8a2cb77b4bc5a" providerId="LiveId" clId="{A1D4395B-FF21-4FFE-9157-EB398C6BB6B6}" dt="2023-02-20T12:36:49.597" v="4556" actId="1076"/>
        <pc:sldMkLst>
          <pc:docMk/>
          <pc:sldMk cId="2908154319" sldId="277"/>
        </pc:sldMkLst>
        <pc:spChg chg="mod">
          <ac:chgData name="" userId="2fa8a2cb77b4bc5a" providerId="LiveId" clId="{A1D4395B-FF21-4FFE-9157-EB398C6BB6B6}" dt="2023-02-20T12:36:47.087" v="4555" actId="1076"/>
          <ac:spMkLst>
            <pc:docMk/>
            <pc:sldMk cId="2908154319" sldId="277"/>
            <ac:spMk id="38" creationId="{5A2DCBF5-B1F0-4C2C-B638-DD4BB9210410}"/>
          </ac:spMkLst>
        </pc:spChg>
        <pc:spChg chg="mod">
          <ac:chgData name="" userId="2fa8a2cb77b4bc5a" providerId="LiveId" clId="{A1D4395B-FF21-4FFE-9157-EB398C6BB6B6}" dt="2023-02-20T12:36:49.597" v="4556" actId="1076"/>
          <ac:spMkLst>
            <pc:docMk/>
            <pc:sldMk cId="2908154319" sldId="277"/>
            <ac:spMk id="39" creationId="{567CBDA2-4D1A-4F40-ADD0-A6FB4302EC0D}"/>
          </ac:spMkLst>
        </pc:spChg>
        <pc:grpChg chg="mod">
          <ac:chgData name="" userId="2fa8a2cb77b4bc5a" providerId="LiveId" clId="{A1D4395B-FF21-4FFE-9157-EB398C6BB6B6}" dt="2023-02-16T01:39:30.677" v="354" actId="1076"/>
          <ac:grpSpMkLst>
            <pc:docMk/>
            <pc:sldMk cId="2908154319" sldId="277"/>
            <ac:grpSpMk id="7" creationId="{C1C765C6-C049-4235-9727-BB82B5CC50E6}"/>
          </ac:grpSpMkLst>
        </pc:grpChg>
        <pc:grpChg chg="mod">
          <ac:chgData name="" userId="2fa8a2cb77b4bc5a" providerId="LiveId" clId="{A1D4395B-FF21-4FFE-9157-EB398C6BB6B6}" dt="2023-02-16T01:39:03.881" v="352" actId="1076"/>
          <ac:grpSpMkLst>
            <pc:docMk/>
            <pc:sldMk cId="2908154319" sldId="277"/>
            <ac:grpSpMk id="29" creationId="{CF624C21-1C26-4504-B466-81D629A58973}"/>
          </ac:grpSpMkLst>
        </pc:grpChg>
        <pc:picChg chg="mod">
          <ac:chgData name="" userId="2fa8a2cb77b4bc5a" providerId="LiveId" clId="{A1D4395B-FF21-4FFE-9157-EB398C6BB6B6}" dt="2023-02-16T01:38:34.129" v="345" actId="1076"/>
          <ac:picMkLst>
            <pc:docMk/>
            <pc:sldMk cId="2908154319" sldId="277"/>
            <ac:picMk id="26" creationId="{6DF30892-AA45-47CF-B8F5-ED302CE2285E}"/>
          </ac:picMkLst>
        </pc:picChg>
      </pc:sldChg>
      <pc:sldChg chg="delSp modSp addCm modCm">
        <pc:chgData name="" userId="2fa8a2cb77b4bc5a" providerId="LiveId" clId="{A1D4395B-FF21-4FFE-9157-EB398C6BB6B6}" dt="2023-02-16T01:53:39.959" v="436"/>
        <pc:sldMkLst>
          <pc:docMk/>
          <pc:sldMk cId="2235976006" sldId="285"/>
        </pc:sldMkLst>
        <pc:spChg chg="mod">
          <ac:chgData name="" userId="2fa8a2cb77b4bc5a" providerId="LiveId" clId="{A1D4395B-FF21-4FFE-9157-EB398C6BB6B6}" dt="2023-02-16T01:53:31.955" v="434" actId="20577"/>
          <ac:spMkLst>
            <pc:docMk/>
            <pc:sldMk cId="2235976006" sldId="285"/>
            <ac:spMk id="7" creationId="{86C1626C-6AAD-4C2D-B916-B4BA1D61D2BF}"/>
          </ac:spMkLst>
        </pc:spChg>
        <pc:picChg chg="mod">
          <ac:chgData name="" userId="2fa8a2cb77b4bc5a" providerId="LiveId" clId="{A1D4395B-FF21-4FFE-9157-EB398C6BB6B6}" dt="2023-02-16T01:53:21.272" v="420" actId="1076"/>
          <ac:picMkLst>
            <pc:docMk/>
            <pc:sldMk cId="2235976006" sldId="285"/>
            <ac:picMk id="27" creationId="{F164851C-06A0-4710-9689-12476871D8BC}"/>
          </ac:picMkLst>
        </pc:picChg>
        <pc:picChg chg="del">
          <ac:chgData name="" userId="2fa8a2cb77b4bc5a" providerId="LiveId" clId="{A1D4395B-FF21-4FFE-9157-EB398C6BB6B6}" dt="2023-02-16T01:52:53.246" v="414" actId="478"/>
          <ac:picMkLst>
            <pc:docMk/>
            <pc:sldMk cId="2235976006" sldId="285"/>
            <ac:picMk id="28" creationId="{32CD3D8F-5BDE-455B-B45D-09DF49A1ADBE}"/>
          </ac:picMkLst>
        </pc:picChg>
        <pc:picChg chg="del">
          <ac:chgData name="" userId="2fa8a2cb77b4bc5a" providerId="LiveId" clId="{A1D4395B-FF21-4FFE-9157-EB398C6BB6B6}" dt="2023-02-16T01:52:45.218" v="411" actId="478"/>
          <ac:picMkLst>
            <pc:docMk/>
            <pc:sldMk cId="2235976006" sldId="285"/>
            <ac:picMk id="31" creationId="{9A0A57A9-CE64-45D4-AFF3-D64B2361419F}"/>
          </ac:picMkLst>
        </pc:picChg>
      </pc:sldChg>
      <pc:sldChg chg="delSp modSp">
        <pc:chgData name="" userId="2fa8a2cb77b4bc5a" providerId="LiveId" clId="{A1D4395B-FF21-4FFE-9157-EB398C6BB6B6}" dt="2023-02-19T09:45:54.837" v="1385" actId="478"/>
        <pc:sldMkLst>
          <pc:docMk/>
          <pc:sldMk cId="1030512418" sldId="286"/>
        </pc:sldMkLst>
        <pc:spChg chg="del mod">
          <ac:chgData name="" userId="2fa8a2cb77b4bc5a" providerId="LiveId" clId="{A1D4395B-FF21-4FFE-9157-EB398C6BB6B6}" dt="2023-02-19T09:45:52.286" v="1384" actId="478"/>
          <ac:spMkLst>
            <pc:docMk/>
            <pc:sldMk cId="1030512418" sldId="286"/>
            <ac:spMk id="12" creationId="{FE6E474C-FD63-420C-939D-1C13703A725A}"/>
          </ac:spMkLst>
        </pc:spChg>
        <pc:cxnChg chg="del">
          <ac:chgData name="" userId="2fa8a2cb77b4bc5a" providerId="LiveId" clId="{A1D4395B-FF21-4FFE-9157-EB398C6BB6B6}" dt="2023-02-19T09:45:54.837" v="1385" actId="478"/>
          <ac:cxnSpMkLst>
            <pc:docMk/>
            <pc:sldMk cId="1030512418" sldId="286"/>
            <ac:cxnSpMk id="11" creationId="{DE293F24-BABC-45B3-A009-6CEE065E6ADC}"/>
          </ac:cxnSpMkLst>
        </pc:cxnChg>
      </pc:sldChg>
      <pc:sldChg chg="addSp modSp addCm modCm">
        <pc:chgData name="" userId="2fa8a2cb77b4bc5a" providerId="LiveId" clId="{A1D4395B-FF21-4FFE-9157-EB398C6BB6B6}" dt="2023-02-16T01:55:46.166" v="446" actId="20577"/>
        <pc:sldMkLst>
          <pc:docMk/>
          <pc:sldMk cId="2275743849" sldId="288"/>
        </pc:sldMkLst>
        <pc:spChg chg="mod">
          <ac:chgData name="" userId="2fa8a2cb77b4bc5a" providerId="LiveId" clId="{A1D4395B-FF21-4FFE-9157-EB398C6BB6B6}" dt="2023-02-16T01:55:46.166" v="446" actId="20577"/>
          <ac:spMkLst>
            <pc:docMk/>
            <pc:sldMk cId="2275743849" sldId="288"/>
            <ac:spMk id="3" creationId="{4255F040-511A-4470-9546-7AE778D79319}"/>
          </ac:spMkLst>
        </pc:spChg>
        <pc:picChg chg="add mod">
          <ac:chgData name="" userId="2fa8a2cb77b4bc5a" providerId="LiveId" clId="{A1D4395B-FF21-4FFE-9157-EB398C6BB6B6}" dt="2023-02-16T01:55:39.157" v="445" actId="1076"/>
          <ac:picMkLst>
            <pc:docMk/>
            <pc:sldMk cId="2275743849" sldId="288"/>
            <ac:picMk id="14" creationId="{5E8B0A73-442E-4B3E-9AF6-D737A478948A}"/>
          </ac:picMkLst>
        </pc:picChg>
      </pc:sldChg>
      <pc:sldChg chg="addSp delSp modSp addCm modCm">
        <pc:chgData name="" userId="2fa8a2cb77b4bc5a" providerId="LiveId" clId="{A1D4395B-FF21-4FFE-9157-EB398C6BB6B6}" dt="2023-02-16T01:56:40.959" v="498" actId="20577"/>
        <pc:sldMkLst>
          <pc:docMk/>
          <pc:sldMk cId="3951633148" sldId="289"/>
        </pc:sldMkLst>
        <pc:spChg chg="mod">
          <ac:chgData name="" userId="2fa8a2cb77b4bc5a" providerId="LiveId" clId="{A1D4395B-FF21-4FFE-9157-EB398C6BB6B6}" dt="2023-02-16T01:56:33.086" v="472" actId="20577"/>
          <ac:spMkLst>
            <pc:docMk/>
            <pc:sldMk cId="3951633148" sldId="289"/>
            <ac:spMk id="2" creationId="{7E366AEB-46B4-4287-B655-057661ACF8EA}"/>
          </ac:spMkLst>
        </pc:spChg>
        <pc:spChg chg="mod">
          <ac:chgData name="" userId="2fa8a2cb77b4bc5a" providerId="LiveId" clId="{A1D4395B-FF21-4FFE-9157-EB398C6BB6B6}" dt="2023-02-16T01:56:40.959" v="498" actId="20577"/>
          <ac:spMkLst>
            <pc:docMk/>
            <pc:sldMk cId="3951633148" sldId="289"/>
            <ac:spMk id="3" creationId="{D6F4603F-BAE5-497C-BE2A-93584CF782A8}"/>
          </ac:spMkLst>
        </pc:spChg>
        <pc:grpChg chg="add del">
          <ac:chgData name="" userId="2fa8a2cb77b4bc5a" providerId="LiveId" clId="{A1D4395B-FF21-4FFE-9157-EB398C6BB6B6}" dt="2023-02-16T01:55:19.173" v="439" actId="478"/>
          <ac:grpSpMkLst>
            <pc:docMk/>
            <pc:sldMk cId="3951633148" sldId="289"/>
            <ac:grpSpMk id="13" creationId="{866781D6-065D-49DA-8517-C0C51DFE6DB0}"/>
          </ac:grpSpMkLst>
        </pc:grpChg>
        <pc:picChg chg="mod">
          <ac:chgData name="" userId="2fa8a2cb77b4bc5a" providerId="LiveId" clId="{A1D4395B-FF21-4FFE-9157-EB398C6BB6B6}" dt="2023-02-16T01:55:12.086" v="438" actId="1076"/>
          <ac:picMkLst>
            <pc:docMk/>
            <pc:sldMk cId="3951633148" sldId="289"/>
            <ac:picMk id="8" creationId="{8B0AB24E-4D43-49F1-8D42-D247A17914E7}"/>
          </ac:picMkLst>
        </pc:picChg>
      </pc:sldChg>
      <pc:sldChg chg="addSp modSp">
        <pc:chgData name="" userId="2fa8a2cb77b4bc5a" providerId="LiveId" clId="{A1D4395B-FF21-4FFE-9157-EB398C6BB6B6}" dt="2023-02-16T01:57:50.958" v="506" actId="14100"/>
        <pc:sldMkLst>
          <pc:docMk/>
          <pc:sldMk cId="1391245021" sldId="290"/>
        </pc:sldMkLst>
        <pc:spChg chg="add mod">
          <ac:chgData name="" userId="2fa8a2cb77b4bc5a" providerId="LiveId" clId="{A1D4395B-FF21-4FFE-9157-EB398C6BB6B6}" dt="2023-02-16T01:57:50.958" v="506" actId="14100"/>
          <ac:spMkLst>
            <pc:docMk/>
            <pc:sldMk cId="1391245021" sldId="290"/>
            <ac:spMk id="14" creationId="{6C7399D9-BD54-4ECE-9FF7-90A1535CF2CA}"/>
          </ac:spMkLst>
        </pc:spChg>
        <pc:picChg chg="mod">
          <ac:chgData name="" userId="2fa8a2cb77b4bc5a" providerId="LiveId" clId="{A1D4395B-FF21-4FFE-9157-EB398C6BB6B6}" dt="2023-02-16T01:57:18.089" v="502" actId="1076"/>
          <ac:picMkLst>
            <pc:docMk/>
            <pc:sldMk cId="1391245021" sldId="290"/>
            <ac:picMk id="7" creationId="{5B3A55CB-0805-4B62-9248-31F775BEDAB1}"/>
          </ac:picMkLst>
        </pc:picChg>
        <pc:picChg chg="mod">
          <ac:chgData name="" userId="2fa8a2cb77b4bc5a" providerId="LiveId" clId="{A1D4395B-FF21-4FFE-9157-EB398C6BB6B6}" dt="2023-02-16T01:57:11.773" v="499" actId="1076"/>
          <ac:picMkLst>
            <pc:docMk/>
            <pc:sldMk cId="1391245021" sldId="290"/>
            <ac:picMk id="12" creationId="{2E216A23-760E-48F8-8682-BAB51908B457}"/>
          </ac:picMkLst>
        </pc:picChg>
        <pc:cxnChg chg="mod">
          <ac:chgData name="" userId="2fa8a2cb77b4bc5a" providerId="LiveId" clId="{A1D4395B-FF21-4FFE-9157-EB398C6BB6B6}" dt="2023-02-16T01:57:21.781" v="503" actId="14100"/>
          <ac:cxnSpMkLst>
            <pc:docMk/>
            <pc:sldMk cId="1391245021" sldId="290"/>
            <ac:cxnSpMk id="11" creationId="{F553E2E3-E811-4AAC-AB87-A35ED7DEC683}"/>
          </ac:cxnSpMkLst>
        </pc:cxnChg>
      </pc:sldChg>
      <pc:sldChg chg="addCm modCm">
        <pc:chgData name="" userId="2fa8a2cb77b4bc5a" providerId="LiveId" clId="{A1D4395B-FF21-4FFE-9157-EB398C6BB6B6}" dt="2023-02-16T01:58:34.433" v="509"/>
        <pc:sldMkLst>
          <pc:docMk/>
          <pc:sldMk cId="3127480375" sldId="291"/>
        </pc:sldMkLst>
      </pc:sldChg>
      <pc:sldChg chg="addSp delSp modSp addCm delCm modCm">
        <pc:chgData name="" userId="2fa8a2cb77b4bc5a" providerId="LiveId" clId="{A1D4395B-FF21-4FFE-9157-EB398C6BB6B6}" dt="2023-02-18T09:03:20.742" v="808"/>
        <pc:sldMkLst>
          <pc:docMk/>
          <pc:sldMk cId="4121610317" sldId="292"/>
        </pc:sldMkLst>
        <pc:spChg chg="mod">
          <ac:chgData name="" userId="2fa8a2cb77b4bc5a" providerId="LiveId" clId="{A1D4395B-FF21-4FFE-9157-EB398C6BB6B6}" dt="2023-02-16T01:58:43.136" v="514" actId="20577"/>
          <ac:spMkLst>
            <pc:docMk/>
            <pc:sldMk cId="4121610317" sldId="292"/>
            <ac:spMk id="3" creationId="{2199E604-33A5-472C-842E-15632426DEB7}"/>
          </ac:spMkLst>
        </pc:spChg>
        <pc:spChg chg="add del mod">
          <ac:chgData name="" userId="2fa8a2cb77b4bc5a" providerId="LiveId" clId="{A1D4395B-FF21-4FFE-9157-EB398C6BB6B6}" dt="2023-02-18T09:02:19.823" v="805" actId="478"/>
          <ac:spMkLst>
            <pc:docMk/>
            <pc:sldMk cId="4121610317" sldId="292"/>
            <ac:spMk id="21" creationId="{93D9471A-79FA-4647-8AC0-720334122249}"/>
          </ac:spMkLst>
        </pc:spChg>
        <pc:picChg chg="del">
          <ac:chgData name="" userId="2fa8a2cb77b4bc5a" providerId="LiveId" clId="{A1D4395B-FF21-4FFE-9157-EB398C6BB6B6}" dt="2023-02-18T09:02:14.018" v="804" actId="478"/>
          <ac:picMkLst>
            <pc:docMk/>
            <pc:sldMk cId="4121610317" sldId="292"/>
            <ac:picMk id="19" creationId="{8E85BDFD-E7A9-4886-90C0-39D6E420E6F2}"/>
          </ac:picMkLst>
        </pc:picChg>
        <pc:picChg chg="add mod">
          <ac:chgData name="" userId="2fa8a2cb77b4bc5a" providerId="LiveId" clId="{A1D4395B-FF21-4FFE-9157-EB398C6BB6B6}" dt="2023-02-18T09:02:24.695" v="807" actId="14100"/>
          <ac:picMkLst>
            <pc:docMk/>
            <pc:sldMk cId="4121610317" sldId="292"/>
            <ac:picMk id="22" creationId="{61A0C125-2EC1-4C56-B18E-892434169066}"/>
          </ac:picMkLst>
        </pc:picChg>
      </pc:sldChg>
      <pc:sldChg chg="addSp delSp modSp addCm delCm modCm">
        <pc:chgData name="" userId="2fa8a2cb77b4bc5a" providerId="LiveId" clId="{A1D4395B-FF21-4FFE-9157-EB398C6BB6B6}" dt="2023-02-17T09:51:09.639" v="618"/>
        <pc:sldMkLst>
          <pc:docMk/>
          <pc:sldMk cId="1337521395" sldId="296"/>
        </pc:sldMkLst>
        <pc:spChg chg="mod">
          <ac:chgData name="" userId="2fa8a2cb77b4bc5a" providerId="LiveId" clId="{A1D4395B-FF21-4FFE-9157-EB398C6BB6B6}" dt="2023-02-16T02:02:02.016" v="577" actId="20577"/>
          <ac:spMkLst>
            <pc:docMk/>
            <pc:sldMk cId="1337521395" sldId="296"/>
            <ac:spMk id="3" creationId="{AA55FCD0-E90C-40BC-8D29-D8FA1615B39D}"/>
          </ac:spMkLst>
        </pc:spChg>
        <pc:spChg chg="add mod">
          <ac:chgData name="" userId="2fa8a2cb77b4bc5a" providerId="LiveId" clId="{A1D4395B-FF21-4FFE-9157-EB398C6BB6B6}" dt="2023-02-17T09:50:58.898" v="617" actId="1076"/>
          <ac:spMkLst>
            <pc:docMk/>
            <pc:sldMk cId="1337521395" sldId="296"/>
            <ac:spMk id="8" creationId="{F3E5664F-34B6-4E6D-9AAA-3630420E58B5}"/>
          </ac:spMkLst>
        </pc:spChg>
        <pc:spChg chg="mod">
          <ac:chgData name="" userId="2fa8a2cb77b4bc5a" providerId="LiveId" clId="{A1D4395B-FF21-4FFE-9157-EB398C6BB6B6}" dt="2023-02-16T02:00:30.846" v="519" actId="1076"/>
          <ac:spMkLst>
            <pc:docMk/>
            <pc:sldMk cId="1337521395" sldId="296"/>
            <ac:spMk id="41" creationId="{59F55A28-C3BD-4CFD-9559-25CB31224588}"/>
          </ac:spMkLst>
        </pc:spChg>
        <pc:spChg chg="mod">
          <ac:chgData name="" userId="2fa8a2cb77b4bc5a" providerId="LiveId" clId="{A1D4395B-FF21-4FFE-9157-EB398C6BB6B6}" dt="2023-02-16T02:01:10.934" v="526" actId="1076"/>
          <ac:spMkLst>
            <pc:docMk/>
            <pc:sldMk cId="1337521395" sldId="296"/>
            <ac:spMk id="43" creationId="{FA90C3EB-0DF3-48C8-9A91-73F484D8E067}"/>
          </ac:spMkLst>
        </pc:spChg>
        <pc:grpChg chg="mod">
          <ac:chgData name="" userId="2fa8a2cb77b4bc5a" providerId="LiveId" clId="{A1D4395B-FF21-4FFE-9157-EB398C6BB6B6}" dt="2023-02-16T02:00:51.022" v="525" actId="1076"/>
          <ac:grpSpMkLst>
            <pc:docMk/>
            <pc:sldMk cId="1337521395" sldId="296"/>
            <ac:grpSpMk id="23" creationId="{5548E0CF-8847-4161-A32D-2FF8C4C78CC4}"/>
          </ac:grpSpMkLst>
        </pc:grpChg>
        <pc:grpChg chg="mod">
          <ac:chgData name="" userId="2fa8a2cb77b4bc5a" providerId="LiveId" clId="{A1D4395B-FF21-4FFE-9157-EB398C6BB6B6}" dt="2023-02-16T02:01:21.069" v="529" actId="1076"/>
          <ac:grpSpMkLst>
            <pc:docMk/>
            <pc:sldMk cId="1337521395" sldId="296"/>
            <ac:grpSpMk id="24" creationId="{4C3B121E-0F8F-4543-A7C0-E0081371D275}"/>
          </ac:grpSpMkLst>
        </pc:grpChg>
        <pc:grpChg chg="mod">
          <ac:chgData name="" userId="2fa8a2cb77b4bc5a" providerId="LiveId" clId="{A1D4395B-FF21-4FFE-9157-EB398C6BB6B6}" dt="2023-02-16T02:00:37.677" v="522" actId="1076"/>
          <ac:grpSpMkLst>
            <pc:docMk/>
            <pc:sldMk cId="1337521395" sldId="296"/>
            <ac:grpSpMk id="42" creationId="{A5378577-A46D-493E-9B76-85EADD3775E0}"/>
          </ac:grpSpMkLst>
        </pc:grpChg>
        <pc:picChg chg="add mod">
          <ac:chgData name="" userId="2fa8a2cb77b4bc5a" providerId="LiveId" clId="{A1D4395B-FF21-4FFE-9157-EB398C6BB6B6}" dt="2023-02-17T09:50:30.560" v="611" actId="14100"/>
          <ac:picMkLst>
            <pc:docMk/>
            <pc:sldMk cId="1337521395" sldId="296"/>
            <ac:picMk id="7" creationId="{A6FFDD1A-8AF0-4C3C-BAF7-5122416F3C25}"/>
          </ac:picMkLst>
        </pc:picChg>
        <pc:picChg chg="del">
          <ac:chgData name="" userId="2fa8a2cb77b4bc5a" providerId="LiveId" clId="{A1D4395B-FF21-4FFE-9157-EB398C6BB6B6}" dt="2023-02-17T09:43:12.540" v="600" actId="478"/>
          <ac:picMkLst>
            <pc:docMk/>
            <pc:sldMk cId="1337521395" sldId="296"/>
            <ac:picMk id="9" creationId="{51BECB23-FEA1-428E-9B92-008EE207903B}"/>
          </ac:picMkLst>
        </pc:picChg>
        <pc:picChg chg="mod">
          <ac:chgData name="" userId="2fa8a2cb77b4bc5a" providerId="LiveId" clId="{A1D4395B-FF21-4FFE-9157-EB398C6BB6B6}" dt="2023-02-16T02:00:34.366" v="520" actId="1076"/>
          <ac:picMkLst>
            <pc:docMk/>
            <pc:sldMk cId="1337521395" sldId="296"/>
            <ac:picMk id="22" creationId="{10AC4AA2-A7AA-4CCD-92D3-84DB0B0F02A9}"/>
          </ac:picMkLst>
        </pc:picChg>
      </pc:sldChg>
      <pc:sldChg chg="addSp delSp modSp addCm delCm modCm">
        <pc:chgData name="" userId="2fa8a2cb77b4bc5a" providerId="LiveId" clId="{A1D4395B-FF21-4FFE-9157-EB398C6BB6B6}" dt="2023-02-18T14:03:34.342" v="1333" actId="14100"/>
        <pc:sldMkLst>
          <pc:docMk/>
          <pc:sldMk cId="1080165621" sldId="297"/>
        </pc:sldMkLst>
        <pc:spChg chg="mod">
          <ac:chgData name="" userId="2fa8a2cb77b4bc5a" providerId="LiveId" clId="{A1D4395B-FF21-4FFE-9157-EB398C6BB6B6}" dt="2023-02-18T14:01:29.426" v="1307" actId="20577"/>
          <ac:spMkLst>
            <pc:docMk/>
            <pc:sldMk cId="1080165621" sldId="297"/>
            <ac:spMk id="3" creationId="{49A8DD75-AA06-41D9-9635-54EA1A5A7360}"/>
          </ac:spMkLst>
        </pc:spChg>
        <pc:spChg chg="mod">
          <ac:chgData name="" userId="2fa8a2cb77b4bc5a" providerId="LiveId" clId="{A1D4395B-FF21-4FFE-9157-EB398C6BB6B6}" dt="2023-02-16T00:38:15.915" v="17" actId="1076"/>
          <ac:spMkLst>
            <pc:docMk/>
            <pc:sldMk cId="1080165621" sldId="297"/>
            <ac:spMk id="14" creationId="{15D7ABE9-4CF9-401A-BA35-356EC7575D29}"/>
          </ac:spMkLst>
        </pc:spChg>
        <pc:spChg chg="del topLvl">
          <ac:chgData name="" userId="2fa8a2cb77b4bc5a" providerId="LiveId" clId="{A1D4395B-FF21-4FFE-9157-EB398C6BB6B6}" dt="2023-02-18T14:03:13.018" v="1318" actId="478"/>
          <ac:spMkLst>
            <pc:docMk/>
            <pc:sldMk cId="1080165621" sldId="297"/>
            <ac:spMk id="16" creationId="{97904959-8332-4E58-A40E-470C46A6BFA5}"/>
          </ac:spMkLst>
        </pc:spChg>
        <pc:spChg chg="del mod">
          <ac:chgData name="" userId="2fa8a2cb77b4bc5a" providerId="LiveId" clId="{A1D4395B-FF21-4FFE-9157-EB398C6BB6B6}" dt="2023-02-18T14:03:17.635" v="1321" actId="478"/>
          <ac:spMkLst>
            <pc:docMk/>
            <pc:sldMk cId="1080165621" sldId="297"/>
            <ac:spMk id="17" creationId="{394CE9D1-6997-4D1A-98D1-046925644A2B}"/>
          </ac:spMkLst>
        </pc:spChg>
        <pc:spChg chg="mod">
          <ac:chgData name="" userId="2fa8a2cb77b4bc5a" providerId="LiveId" clId="{A1D4395B-FF21-4FFE-9157-EB398C6BB6B6}" dt="2023-02-18T14:03:23.351" v="1328" actId="14100"/>
          <ac:spMkLst>
            <pc:docMk/>
            <pc:sldMk cId="1080165621" sldId="297"/>
            <ac:spMk id="18" creationId="{DF0E0CB0-5E0B-48AC-9113-5BFF310D88EA}"/>
          </ac:spMkLst>
        </pc:spChg>
        <pc:spChg chg="del">
          <ac:chgData name="" userId="2fa8a2cb77b4bc5a" providerId="LiveId" clId="{A1D4395B-FF21-4FFE-9157-EB398C6BB6B6}" dt="2023-02-18T14:01:05.777" v="1290" actId="478"/>
          <ac:spMkLst>
            <pc:docMk/>
            <pc:sldMk cId="1080165621" sldId="297"/>
            <ac:spMk id="22" creationId="{0196ACF6-839B-436D-B2BB-BFBFA258F1E5}"/>
          </ac:spMkLst>
        </pc:spChg>
        <pc:grpChg chg="mod topLvl">
          <ac:chgData name="" userId="2fa8a2cb77b4bc5a" providerId="LiveId" clId="{A1D4395B-FF21-4FFE-9157-EB398C6BB6B6}" dt="2023-02-18T14:03:34.342" v="1333" actId="14100"/>
          <ac:grpSpMkLst>
            <pc:docMk/>
            <pc:sldMk cId="1080165621" sldId="297"/>
            <ac:grpSpMk id="7" creationId="{2D9AA2AA-034A-4F97-8A96-06FAF71CB8CB}"/>
          </ac:grpSpMkLst>
        </pc:grpChg>
        <pc:grpChg chg="mod">
          <ac:chgData name="" userId="2fa8a2cb77b4bc5a" providerId="LiveId" clId="{A1D4395B-FF21-4FFE-9157-EB398C6BB6B6}" dt="2023-02-18T14:03:30.256" v="1331" actId="14100"/>
          <ac:grpSpMkLst>
            <pc:docMk/>
            <pc:sldMk cId="1080165621" sldId="297"/>
            <ac:grpSpMk id="20" creationId="{8FE0E2BD-90E8-48F1-9AEA-019B15CB6656}"/>
          </ac:grpSpMkLst>
        </pc:grpChg>
        <pc:grpChg chg="del mod">
          <ac:chgData name="" userId="2fa8a2cb77b4bc5a" providerId="LiveId" clId="{A1D4395B-FF21-4FFE-9157-EB398C6BB6B6}" dt="2023-02-18T14:03:13.018" v="1318" actId="478"/>
          <ac:grpSpMkLst>
            <pc:docMk/>
            <pc:sldMk cId="1080165621" sldId="297"/>
            <ac:grpSpMk id="21" creationId="{5C70A4DD-4F2F-44E0-AD9A-CA22B2B39F32}"/>
          </ac:grpSpMkLst>
        </pc:grpChg>
        <pc:picChg chg="add del mod modCrop">
          <ac:chgData name="" userId="2fa8a2cb77b4bc5a" providerId="LiveId" clId="{A1D4395B-FF21-4FFE-9157-EB398C6BB6B6}" dt="2023-02-18T14:02:46.242" v="1317" actId="478"/>
          <ac:picMkLst>
            <pc:docMk/>
            <pc:sldMk cId="1080165621" sldId="297"/>
            <ac:picMk id="23" creationId="{C5FB7276-2072-4F3C-A52B-F06DEF7B8C14}"/>
          </ac:picMkLst>
        </pc:picChg>
      </pc:sldChg>
      <pc:sldChg chg="addCm modCm">
        <pc:chgData name="" userId="2fa8a2cb77b4bc5a" providerId="LiveId" clId="{A1D4395B-FF21-4FFE-9157-EB398C6BB6B6}" dt="2023-02-16T02:09:37.525" v="590"/>
        <pc:sldMkLst>
          <pc:docMk/>
          <pc:sldMk cId="3554877188" sldId="298"/>
        </pc:sldMkLst>
      </pc:sldChg>
      <pc:sldChg chg="addSp modSp">
        <pc:chgData name="" userId="2fa8a2cb77b4bc5a" providerId="LiveId" clId="{A1D4395B-FF21-4FFE-9157-EB398C6BB6B6}" dt="2023-02-17T17:31:28.168" v="798" actId="1076"/>
        <pc:sldMkLst>
          <pc:docMk/>
          <pc:sldMk cId="1913025809" sldId="302"/>
        </pc:sldMkLst>
        <pc:spChg chg="add mod">
          <ac:chgData name="" userId="2fa8a2cb77b4bc5a" providerId="LiveId" clId="{A1D4395B-FF21-4FFE-9157-EB398C6BB6B6}" dt="2023-02-17T17:31:28.168" v="798" actId="1076"/>
          <ac:spMkLst>
            <pc:docMk/>
            <pc:sldMk cId="1913025809" sldId="302"/>
            <ac:spMk id="19" creationId="{6FBD2D49-05E5-42AD-BB95-A23DA2EA7644}"/>
          </ac:spMkLst>
        </pc:spChg>
        <pc:picChg chg="add mod">
          <ac:chgData name="" userId="2fa8a2cb77b4bc5a" providerId="LiveId" clId="{A1D4395B-FF21-4FFE-9157-EB398C6BB6B6}" dt="2023-02-17T17:31:26.912" v="797" actId="1076"/>
          <ac:picMkLst>
            <pc:docMk/>
            <pc:sldMk cId="1913025809" sldId="302"/>
            <ac:picMk id="18" creationId="{BFB969D8-A957-4AB8-AA15-32B5976DA353}"/>
          </ac:picMkLst>
        </pc:picChg>
      </pc:sldChg>
      <pc:sldChg chg="addSp modSp add">
        <pc:chgData name="" userId="2fa8a2cb77b4bc5a" providerId="LiveId" clId="{A1D4395B-FF21-4FFE-9157-EB398C6BB6B6}" dt="2023-02-18T14:10:24.894" v="1373" actId="947"/>
        <pc:sldMkLst>
          <pc:docMk/>
          <pc:sldMk cId="179684044" sldId="510"/>
        </pc:sldMkLst>
        <pc:spChg chg="mod">
          <ac:chgData name="" userId="2fa8a2cb77b4bc5a" providerId="LiveId" clId="{A1D4395B-FF21-4FFE-9157-EB398C6BB6B6}" dt="2023-02-18T13:59:49.134" v="1242" actId="403"/>
          <ac:spMkLst>
            <pc:docMk/>
            <pc:sldMk cId="179684044" sldId="510"/>
            <ac:spMk id="2" creationId="{4C4C49BD-F65E-424A-ABF6-99588BA150D8}"/>
          </ac:spMkLst>
        </pc:spChg>
        <pc:spChg chg="mod">
          <ac:chgData name="" userId="2fa8a2cb77b4bc5a" providerId="LiveId" clId="{A1D4395B-FF21-4FFE-9157-EB398C6BB6B6}" dt="2023-02-18T14:10:24.894" v="1373" actId="947"/>
          <ac:spMkLst>
            <pc:docMk/>
            <pc:sldMk cId="179684044" sldId="510"/>
            <ac:spMk id="3" creationId="{F288E0B6-BAE3-49C0-9423-9FA1F7DB1149}"/>
          </ac:spMkLst>
        </pc:spChg>
        <pc:spChg chg="mod">
          <ac:chgData name="" userId="2fa8a2cb77b4bc5a" providerId="LiveId" clId="{A1D4395B-FF21-4FFE-9157-EB398C6BB6B6}" dt="2023-02-18T13:46:39.287" v="1223" actId="1076"/>
          <ac:spMkLst>
            <pc:docMk/>
            <pc:sldMk cId="179684044" sldId="510"/>
            <ac:spMk id="9" creationId="{F1B37B20-6EC5-4536-9648-977AC0C1D91B}"/>
          </ac:spMkLst>
        </pc:spChg>
        <pc:spChg chg="mod">
          <ac:chgData name="" userId="2fa8a2cb77b4bc5a" providerId="LiveId" clId="{A1D4395B-FF21-4FFE-9157-EB398C6BB6B6}" dt="2023-02-18T13:46:45.663" v="1239" actId="14100"/>
          <ac:spMkLst>
            <pc:docMk/>
            <pc:sldMk cId="179684044" sldId="510"/>
            <ac:spMk id="11" creationId="{5BB09048-8E9D-45A0-9A1B-3542DA159950}"/>
          </ac:spMkLst>
        </pc:spChg>
        <pc:grpChg chg="add mod">
          <ac:chgData name="" userId="2fa8a2cb77b4bc5a" providerId="LiveId" clId="{A1D4395B-FF21-4FFE-9157-EB398C6BB6B6}" dt="2023-02-18T14:00:01.911" v="1244" actId="1076"/>
          <ac:grpSpMkLst>
            <pc:docMk/>
            <pc:sldMk cId="179684044" sldId="510"/>
            <ac:grpSpMk id="7" creationId="{AC271472-5BF3-4614-ACC1-849F268CFF21}"/>
          </ac:grpSpMkLst>
        </pc:grpChg>
      </pc:sldChg>
      <pc:sldChg chg="addSp modSp add modTransition">
        <pc:chgData name="" userId="2fa8a2cb77b4bc5a" providerId="LiveId" clId="{A1D4395B-FF21-4FFE-9157-EB398C6BB6B6}" dt="2023-02-19T17:39:04.753" v="4275"/>
        <pc:sldMkLst>
          <pc:docMk/>
          <pc:sldMk cId="4177833837" sldId="511"/>
        </pc:sldMkLst>
        <pc:spChg chg="mod">
          <ac:chgData name="" userId="2fa8a2cb77b4bc5a" providerId="LiveId" clId="{A1D4395B-FF21-4FFE-9157-EB398C6BB6B6}" dt="2023-02-19T10:55:02.399" v="1474" actId="20577"/>
          <ac:spMkLst>
            <pc:docMk/>
            <pc:sldMk cId="4177833837" sldId="511"/>
            <ac:spMk id="2" creationId="{50E95E0C-8478-4043-B8DF-8C7846CCDAF7}"/>
          </ac:spMkLst>
        </pc:spChg>
        <pc:spChg chg="mod">
          <ac:chgData name="" userId="2fa8a2cb77b4bc5a" providerId="LiveId" clId="{A1D4395B-FF21-4FFE-9157-EB398C6BB6B6}" dt="2023-02-19T10:55:41.166" v="1589" actId="20577"/>
          <ac:spMkLst>
            <pc:docMk/>
            <pc:sldMk cId="4177833837" sldId="511"/>
            <ac:spMk id="3" creationId="{239FB748-720D-4962-9B2B-6D9C39F2F0C6}"/>
          </ac:spMkLst>
        </pc:spChg>
        <pc:picChg chg="add mod">
          <ac:chgData name="" userId="2fa8a2cb77b4bc5a" providerId="LiveId" clId="{A1D4395B-FF21-4FFE-9157-EB398C6BB6B6}" dt="2023-02-19T10:55:22.168" v="1543" actId="1076"/>
          <ac:picMkLst>
            <pc:docMk/>
            <pc:sldMk cId="4177833837" sldId="511"/>
            <ac:picMk id="7" creationId="{5E575600-2E1D-4880-8AE9-5E2963E15895}"/>
          </ac:picMkLst>
        </pc:picChg>
      </pc:sldChg>
      <pc:sldChg chg="addSp modSp add modTransition">
        <pc:chgData name="" userId="2fa8a2cb77b4bc5a" providerId="LiveId" clId="{A1D4395B-FF21-4FFE-9157-EB398C6BB6B6}" dt="2023-02-19T17:39:04.753" v="4275"/>
        <pc:sldMkLst>
          <pc:docMk/>
          <pc:sldMk cId="412326210" sldId="512"/>
        </pc:sldMkLst>
        <pc:spChg chg="mod">
          <ac:chgData name="" userId="2fa8a2cb77b4bc5a" providerId="LiveId" clId="{A1D4395B-FF21-4FFE-9157-EB398C6BB6B6}" dt="2023-02-19T10:56:54.777" v="1617" actId="20577"/>
          <ac:spMkLst>
            <pc:docMk/>
            <pc:sldMk cId="412326210" sldId="512"/>
            <ac:spMk id="3" creationId="{2AF4DE73-30A9-49D2-A5AD-2E2C331A0B1F}"/>
          </ac:spMkLst>
        </pc:spChg>
        <pc:picChg chg="add mod">
          <ac:chgData name="" userId="2fa8a2cb77b4bc5a" providerId="LiveId" clId="{A1D4395B-FF21-4FFE-9157-EB398C6BB6B6}" dt="2023-02-19T10:57:10.150" v="1622" actId="1076"/>
          <ac:picMkLst>
            <pc:docMk/>
            <pc:sldMk cId="412326210" sldId="512"/>
            <ac:picMk id="7" creationId="{1441A2D8-11AF-41C7-837C-085FF0563FE2}"/>
          </ac:picMkLst>
        </pc:picChg>
        <pc:picChg chg="add mod">
          <ac:chgData name="" userId="2fa8a2cb77b4bc5a" providerId="LiveId" clId="{A1D4395B-FF21-4FFE-9157-EB398C6BB6B6}" dt="2023-02-19T10:57:12.059" v="1623" actId="1076"/>
          <ac:picMkLst>
            <pc:docMk/>
            <pc:sldMk cId="412326210" sldId="512"/>
            <ac:picMk id="8" creationId="{577B67CC-551F-43C2-90CE-1E13C47E9A8B}"/>
          </ac:picMkLst>
        </pc:picChg>
      </pc:sldChg>
      <pc:sldChg chg="addSp modSp add modTransition">
        <pc:chgData name="" userId="2fa8a2cb77b4bc5a" providerId="LiveId" clId="{A1D4395B-FF21-4FFE-9157-EB398C6BB6B6}" dt="2023-02-19T17:39:04.753" v="4275"/>
        <pc:sldMkLst>
          <pc:docMk/>
          <pc:sldMk cId="3309705573" sldId="513"/>
        </pc:sldMkLst>
        <pc:spChg chg="mod">
          <ac:chgData name="" userId="2fa8a2cb77b4bc5a" providerId="LiveId" clId="{A1D4395B-FF21-4FFE-9157-EB398C6BB6B6}" dt="2023-02-19T10:59:06.690" v="1661" actId="20577"/>
          <ac:spMkLst>
            <pc:docMk/>
            <pc:sldMk cId="3309705573" sldId="513"/>
            <ac:spMk id="3" creationId="{C193F3AB-FC39-4EFB-8F01-3A996D582638}"/>
          </ac:spMkLst>
        </pc:spChg>
        <pc:picChg chg="add mod">
          <ac:chgData name="" userId="2fa8a2cb77b4bc5a" providerId="LiveId" clId="{A1D4395B-FF21-4FFE-9157-EB398C6BB6B6}" dt="2023-02-19T10:59:08.409" v="1662" actId="1076"/>
          <ac:picMkLst>
            <pc:docMk/>
            <pc:sldMk cId="3309705573" sldId="513"/>
            <ac:picMk id="7" creationId="{F0DFA2B9-207D-486D-8F2A-887AA22C8DB1}"/>
          </ac:picMkLst>
        </pc:picChg>
        <pc:picChg chg="add mod">
          <ac:chgData name="" userId="2fa8a2cb77b4bc5a" providerId="LiveId" clId="{A1D4395B-FF21-4FFE-9157-EB398C6BB6B6}" dt="2023-02-19T10:59:25.262" v="1665" actId="14100"/>
          <ac:picMkLst>
            <pc:docMk/>
            <pc:sldMk cId="3309705573" sldId="513"/>
            <ac:picMk id="8" creationId="{09FC4B03-ADC1-4A03-9118-A97D56A16AB5}"/>
          </ac:picMkLst>
        </pc:picChg>
      </pc:sldChg>
      <pc:sldChg chg="addSp modSp add modTransition">
        <pc:chgData name="" userId="2fa8a2cb77b4bc5a" providerId="LiveId" clId="{A1D4395B-FF21-4FFE-9157-EB398C6BB6B6}" dt="2023-02-19T17:39:04.753" v="4275"/>
        <pc:sldMkLst>
          <pc:docMk/>
          <pc:sldMk cId="935973789" sldId="514"/>
        </pc:sldMkLst>
        <pc:spChg chg="mod">
          <ac:chgData name="" userId="2fa8a2cb77b4bc5a" providerId="LiveId" clId="{A1D4395B-FF21-4FFE-9157-EB398C6BB6B6}" dt="2023-02-19T11:01:07.471" v="1683" actId="20577"/>
          <ac:spMkLst>
            <pc:docMk/>
            <pc:sldMk cId="935973789" sldId="514"/>
            <ac:spMk id="3" creationId="{916C29AF-32B1-45AA-9C98-20FDA8EE206E}"/>
          </ac:spMkLst>
        </pc:spChg>
        <pc:picChg chg="add mod">
          <ac:chgData name="" userId="2fa8a2cb77b4bc5a" providerId="LiveId" clId="{A1D4395B-FF21-4FFE-9157-EB398C6BB6B6}" dt="2023-02-19T11:02:49.085" v="1688" actId="1076"/>
          <ac:picMkLst>
            <pc:docMk/>
            <pc:sldMk cId="935973789" sldId="514"/>
            <ac:picMk id="7" creationId="{38766FB8-804F-42EB-A631-3F21E1D2163C}"/>
          </ac:picMkLst>
        </pc:picChg>
        <pc:picChg chg="add mod">
          <ac:chgData name="" userId="2fa8a2cb77b4bc5a" providerId="LiveId" clId="{A1D4395B-FF21-4FFE-9157-EB398C6BB6B6}" dt="2023-02-19T11:02:46.541" v="1687" actId="1076"/>
          <ac:picMkLst>
            <pc:docMk/>
            <pc:sldMk cId="935973789" sldId="514"/>
            <ac:picMk id="8" creationId="{FBC9920B-041E-46F8-9AA3-2771C77CEBBD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3951272312" sldId="515"/>
        </pc:sldMkLst>
        <pc:spChg chg="mod">
          <ac:chgData name="" userId="2fa8a2cb77b4bc5a" providerId="LiveId" clId="{A1D4395B-FF21-4FFE-9157-EB398C6BB6B6}" dt="2023-02-19T15:41:48.744" v="1804" actId="20577"/>
          <ac:spMkLst>
            <pc:docMk/>
            <pc:sldMk cId="3951272312" sldId="515"/>
            <ac:spMk id="3" creationId="{2BC6C78B-DCC9-427C-A4F1-D1DE537F6506}"/>
          </ac:spMkLst>
        </pc:spChg>
        <pc:picChg chg="add mod">
          <ac:chgData name="" userId="2fa8a2cb77b4bc5a" providerId="LiveId" clId="{A1D4395B-FF21-4FFE-9157-EB398C6BB6B6}" dt="2023-02-19T15:41:58.013" v="1809" actId="1076"/>
          <ac:picMkLst>
            <pc:docMk/>
            <pc:sldMk cId="3951272312" sldId="515"/>
            <ac:picMk id="7" creationId="{F7C19271-F5AC-4A1E-88E0-83517AA7EEF4}"/>
          </ac:picMkLst>
        </pc:picChg>
        <pc:picChg chg="add mod">
          <ac:chgData name="" userId="2fa8a2cb77b4bc5a" providerId="LiveId" clId="{A1D4395B-FF21-4FFE-9157-EB398C6BB6B6}" dt="2023-02-19T15:41:56.901" v="1808" actId="1076"/>
          <ac:picMkLst>
            <pc:docMk/>
            <pc:sldMk cId="3951272312" sldId="515"/>
            <ac:picMk id="8" creationId="{D6C6A654-A28E-449B-BB57-267879B1A626}"/>
          </ac:picMkLst>
        </pc:picChg>
        <pc:picChg chg="add mod">
          <ac:chgData name="" userId="2fa8a2cb77b4bc5a" providerId="LiveId" clId="{A1D4395B-FF21-4FFE-9157-EB398C6BB6B6}" dt="2023-02-19T15:41:31.309" v="1749" actId="1076"/>
          <ac:picMkLst>
            <pc:docMk/>
            <pc:sldMk cId="3951272312" sldId="515"/>
            <ac:picMk id="9" creationId="{4FF6EB1A-A145-4BFE-A7C2-13E9EE315CAF}"/>
          </ac:picMkLst>
        </pc:picChg>
        <pc:picChg chg="add mod">
          <ac:chgData name="" userId="2fa8a2cb77b4bc5a" providerId="LiveId" clId="{A1D4395B-FF21-4FFE-9157-EB398C6BB6B6}" dt="2023-02-19T15:41:30.115" v="1748" actId="1076"/>
          <ac:picMkLst>
            <pc:docMk/>
            <pc:sldMk cId="3951272312" sldId="515"/>
            <ac:picMk id="10" creationId="{C5FC51AC-053E-40D9-B032-174D48DE7819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4077798683" sldId="516"/>
        </pc:sldMkLst>
        <pc:spChg chg="mod">
          <ac:chgData name="" userId="2fa8a2cb77b4bc5a" providerId="LiveId" clId="{A1D4395B-FF21-4FFE-9157-EB398C6BB6B6}" dt="2023-02-19T15:52:46.506" v="1941" actId="20577"/>
          <ac:spMkLst>
            <pc:docMk/>
            <pc:sldMk cId="4077798683" sldId="516"/>
            <ac:spMk id="3" creationId="{7D48AB83-CF3F-4FDE-BD94-0D34E0823815}"/>
          </ac:spMkLst>
        </pc:spChg>
        <pc:picChg chg="add mod">
          <ac:chgData name="" userId="2fa8a2cb77b4bc5a" providerId="LiveId" clId="{A1D4395B-FF21-4FFE-9157-EB398C6BB6B6}" dt="2023-02-19T15:51:55.818" v="1845" actId="1076"/>
          <ac:picMkLst>
            <pc:docMk/>
            <pc:sldMk cId="4077798683" sldId="516"/>
            <ac:picMk id="7" creationId="{DDB1536A-8F4F-4498-8E0F-C1ADE3289023}"/>
          </ac:picMkLst>
        </pc:picChg>
        <pc:picChg chg="add mod">
          <ac:chgData name="" userId="2fa8a2cb77b4bc5a" providerId="LiveId" clId="{A1D4395B-FF21-4FFE-9157-EB398C6BB6B6}" dt="2023-02-19T15:52:49.884" v="1942" actId="1076"/>
          <ac:picMkLst>
            <pc:docMk/>
            <pc:sldMk cId="4077798683" sldId="516"/>
            <ac:picMk id="8" creationId="{458D8CBD-F3FB-46E1-9C28-E4A0D54EBD6D}"/>
          </ac:picMkLst>
        </pc:picChg>
        <pc:picChg chg="add mod">
          <ac:chgData name="" userId="2fa8a2cb77b4bc5a" providerId="LiveId" clId="{A1D4395B-FF21-4FFE-9157-EB398C6BB6B6}" dt="2023-02-19T15:52:11.018" v="1872" actId="14100"/>
          <ac:picMkLst>
            <pc:docMk/>
            <pc:sldMk cId="4077798683" sldId="516"/>
            <ac:picMk id="9" creationId="{D1AD2C51-4FBE-402F-87F6-8FB7A0B2B0A9}"/>
          </ac:picMkLst>
        </pc:picChg>
      </pc:sldChg>
      <pc:sldChg chg="modSp add modTransition">
        <pc:chgData name="" userId="2fa8a2cb77b4bc5a" providerId="LiveId" clId="{A1D4395B-FF21-4FFE-9157-EB398C6BB6B6}" dt="2023-02-19T17:38:54.501" v="4274"/>
        <pc:sldMkLst>
          <pc:docMk/>
          <pc:sldMk cId="943665904" sldId="517"/>
        </pc:sldMkLst>
        <pc:spChg chg="mod">
          <ac:chgData name="" userId="2fa8a2cb77b4bc5a" providerId="LiveId" clId="{A1D4395B-FF21-4FFE-9157-EB398C6BB6B6}" dt="2023-02-19T15:57:12.302" v="2193" actId="20577"/>
          <ac:spMkLst>
            <pc:docMk/>
            <pc:sldMk cId="943665904" sldId="517"/>
            <ac:spMk id="3" creationId="{8ED40435-3D59-49A0-A723-A3AD3C624609}"/>
          </ac:spMkLst>
        </pc:spChg>
      </pc:sldChg>
      <pc:sldChg chg="addSp delSp modSp add modTransition">
        <pc:chgData name="" userId="2fa8a2cb77b4bc5a" providerId="LiveId" clId="{A1D4395B-FF21-4FFE-9157-EB398C6BB6B6}" dt="2023-02-19T17:38:54.501" v="4274"/>
        <pc:sldMkLst>
          <pc:docMk/>
          <pc:sldMk cId="210832770" sldId="518"/>
        </pc:sldMkLst>
        <pc:spChg chg="mod">
          <ac:chgData name="" userId="2fa8a2cb77b4bc5a" providerId="LiveId" clId="{A1D4395B-FF21-4FFE-9157-EB398C6BB6B6}" dt="2023-02-19T15:58:00.979" v="2291" actId="20577"/>
          <ac:spMkLst>
            <pc:docMk/>
            <pc:sldMk cId="210832770" sldId="518"/>
            <ac:spMk id="3" creationId="{8C7D2275-82D3-4EF5-AA54-DE87A738208B}"/>
          </ac:spMkLst>
        </pc:spChg>
        <pc:picChg chg="add mod">
          <ac:chgData name="" userId="2fa8a2cb77b4bc5a" providerId="LiveId" clId="{A1D4395B-FF21-4FFE-9157-EB398C6BB6B6}" dt="2023-02-19T15:58:33.854" v="2294" actId="1076"/>
          <ac:picMkLst>
            <pc:docMk/>
            <pc:sldMk cId="210832770" sldId="518"/>
            <ac:picMk id="7" creationId="{1B4DD1B5-C6B5-4623-AAFC-73AF7F199FE0}"/>
          </ac:picMkLst>
        </pc:picChg>
        <pc:picChg chg="add mod">
          <ac:chgData name="" userId="2fa8a2cb77b4bc5a" providerId="LiveId" clId="{A1D4395B-FF21-4FFE-9157-EB398C6BB6B6}" dt="2023-02-19T15:59:15.188" v="2298" actId="14100"/>
          <ac:picMkLst>
            <pc:docMk/>
            <pc:sldMk cId="210832770" sldId="518"/>
            <ac:picMk id="8" creationId="{35786FF7-0D98-4FF3-8E28-3B7896B0159E}"/>
          </ac:picMkLst>
        </pc:picChg>
        <pc:picChg chg="add mod">
          <ac:chgData name="" userId="2fa8a2cb77b4bc5a" providerId="LiveId" clId="{A1D4395B-FF21-4FFE-9157-EB398C6BB6B6}" dt="2023-02-19T16:00:21.072" v="2301" actId="1076"/>
          <ac:picMkLst>
            <pc:docMk/>
            <pc:sldMk cId="210832770" sldId="518"/>
            <ac:picMk id="9" creationId="{01B26DFC-5070-44E2-9DB3-8E15C7738C1D}"/>
          </ac:picMkLst>
        </pc:picChg>
        <pc:picChg chg="add mod">
          <ac:chgData name="" userId="2fa8a2cb77b4bc5a" providerId="LiveId" clId="{A1D4395B-FF21-4FFE-9157-EB398C6BB6B6}" dt="2023-02-19T16:00:44.011" v="2304" actId="1076"/>
          <ac:picMkLst>
            <pc:docMk/>
            <pc:sldMk cId="210832770" sldId="518"/>
            <ac:picMk id="10" creationId="{D34371CF-C401-47CC-A9E6-FB292DD6592C}"/>
          </ac:picMkLst>
        </pc:picChg>
        <pc:picChg chg="add mod">
          <ac:chgData name="" userId="2fa8a2cb77b4bc5a" providerId="LiveId" clId="{A1D4395B-FF21-4FFE-9157-EB398C6BB6B6}" dt="2023-02-19T16:01:02.829" v="2307" actId="1076"/>
          <ac:picMkLst>
            <pc:docMk/>
            <pc:sldMk cId="210832770" sldId="518"/>
            <ac:picMk id="11" creationId="{7F3E1CEE-EA3F-4792-A326-12E0BD4DE691}"/>
          </ac:picMkLst>
        </pc:picChg>
        <pc:picChg chg="add mod">
          <ac:chgData name="" userId="2fa8a2cb77b4bc5a" providerId="LiveId" clId="{A1D4395B-FF21-4FFE-9157-EB398C6BB6B6}" dt="2023-02-19T16:01:18.487" v="2310" actId="1076"/>
          <ac:picMkLst>
            <pc:docMk/>
            <pc:sldMk cId="210832770" sldId="518"/>
            <ac:picMk id="12" creationId="{5FECDFA4-AEE6-45F5-B449-912C64055D64}"/>
          </ac:picMkLst>
        </pc:picChg>
        <pc:picChg chg="add del mod">
          <ac:chgData name="" userId="2fa8a2cb77b4bc5a" providerId="LiveId" clId="{A1D4395B-FF21-4FFE-9157-EB398C6BB6B6}" dt="2023-02-19T16:05:45.171" v="2351" actId="478"/>
          <ac:picMkLst>
            <pc:docMk/>
            <pc:sldMk cId="210832770" sldId="518"/>
            <ac:picMk id="13" creationId="{AC9504A0-718F-4909-BD1D-0C329D3CF742}"/>
          </ac:picMkLst>
        </pc:picChg>
        <pc:picChg chg="add del mod">
          <ac:chgData name="" userId="2fa8a2cb77b4bc5a" providerId="LiveId" clId="{A1D4395B-FF21-4FFE-9157-EB398C6BB6B6}" dt="2023-02-19T16:05:46.254" v="2352" actId="478"/>
          <ac:picMkLst>
            <pc:docMk/>
            <pc:sldMk cId="210832770" sldId="518"/>
            <ac:picMk id="14" creationId="{14CFAD3B-5998-4D4D-9EAE-98BB5CB9199B}"/>
          </ac:picMkLst>
        </pc:picChg>
        <pc:picChg chg="add del mod">
          <ac:chgData name="" userId="2fa8a2cb77b4bc5a" providerId="LiveId" clId="{A1D4395B-FF21-4FFE-9157-EB398C6BB6B6}" dt="2023-02-19T16:05:47.345" v="2353" actId="478"/>
          <ac:picMkLst>
            <pc:docMk/>
            <pc:sldMk cId="210832770" sldId="518"/>
            <ac:picMk id="15" creationId="{FF4E29EA-095B-418A-85FB-15496D1E22C4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4257958826" sldId="519"/>
        </pc:sldMkLst>
        <pc:spChg chg="mod">
          <ac:chgData name="" userId="2fa8a2cb77b4bc5a" providerId="LiveId" clId="{A1D4395B-FF21-4FFE-9157-EB398C6BB6B6}" dt="2023-02-19T16:06:26.007" v="2447" actId="20577"/>
          <ac:spMkLst>
            <pc:docMk/>
            <pc:sldMk cId="4257958826" sldId="519"/>
            <ac:spMk id="3" creationId="{42D33DB2-621A-4034-8FBA-7658380BDDDB}"/>
          </ac:spMkLst>
        </pc:spChg>
        <pc:picChg chg="add mod">
          <ac:chgData name="" userId="2fa8a2cb77b4bc5a" providerId="LiveId" clId="{A1D4395B-FF21-4FFE-9157-EB398C6BB6B6}" dt="2023-02-19T16:03:07.393" v="2335" actId="14100"/>
          <ac:picMkLst>
            <pc:docMk/>
            <pc:sldMk cId="4257958826" sldId="519"/>
            <ac:picMk id="7" creationId="{605C0321-5174-48B6-A8FE-21E77482E419}"/>
          </ac:picMkLst>
        </pc:picChg>
        <pc:picChg chg="add mod">
          <ac:chgData name="" userId="2fa8a2cb77b4bc5a" providerId="LiveId" clId="{A1D4395B-FF21-4FFE-9157-EB398C6BB6B6}" dt="2023-02-19T16:03:10.915" v="2338" actId="1076"/>
          <ac:picMkLst>
            <pc:docMk/>
            <pc:sldMk cId="4257958826" sldId="519"/>
            <ac:picMk id="8" creationId="{0CB55043-4F95-47B1-8B6B-84F2FBEC9227}"/>
          </ac:picMkLst>
        </pc:picChg>
        <pc:picChg chg="add mod">
          <ac:chgData name="" userId="2fa8a2cb77b4bc5a" providerId="LiveId" clId="{A1D4395B-FF21-4FFE-9157-EB398C6BB6B6}" dt="2023-02-19T16:03:15.735" v="2340" actId="14100"/>
          <ac:picMkLst>
            <pc:docMk/>
            <pc:sldMk cId="4257958826" sldId="519"/>
            <ac:picMk id="9" creationId="{34228188-C1B6-4A53-A569-C5C676D89AB9}"/>
          </ac:picMkLst>
        </pc:picChg>
        <pc:picChg chg="add mod">
          <ac:chgData name="" userId="2fa8a2cb77b4bc5a" providerId="LiveId" clId="{A1D4395B-FF21-4FFE-9157-EB398C6BB6B6}" dt="2023-02-19T16:03:52.576" v="2343" actId="1076"/>
          <ac:picMkLst>
            <pc:docMk/>
            <pc:sldMk cId="4257958826" sldId="519"/>
            <ac:picMk id="10" creationId="{10DC5767-85C6-431A-8B44-2FC2B82D74ED}"/>
          </ac:picMkLst>
        </pc:picChg>
        <pc:picChg chg="add mod">
          <ac:chgData name="" userId="2fa8a2cb77b4bc5a" providerId="LiveId" clId="{A1D4395B-FF21-4FFE-9157-EB398C6BB6B6}" dt="2023-02-19T16:04:09.780" v="2346" actId="1076"/>
          <ac:picMkLst>
            <pc:docMk/>
            <pc:sldMk cId="4257958826" sldId="519"/>
            <ac:picMk id="11" creationId="{4DB2D98F-7908-4564-B2DD-180CC220D5F0}"/>
          </ac:picMkLst>
        </pc:picChg>
        <pc:picChg chg="add mod">
          <ac:chgData name="" userId="2fa8a2cb77b4bc5a" providerId="LiveId" clId="{A1D4395B-FF21-4FFE-9157-EB398C6BB6B6}" dt="2023-02-19T16:05:18.825" v="2350" actId="14100"/>
          <ac:picMkLst>
            <pc:docMk/>
            <pc:sldMk cId="4257958826" sldId="519"/>
            <ac:picMk id="12" creationId="{84AC5ADE-BE1F-4A10-BBD3-84576EC6B8DC}"/>
          </ac:picMkLst>
        </pc:picChg>
      </pc:sldChg>
      <pc:sldChg chg="modSp add modTransition">
        <pc:chgData name="" userId="2fa8a2cb77b4bc5a" providerId="LiveId" clId="{A1D4395B-FF21-4FFE-9157-EB398C6BB6B6}" dt="2023-02-19T17:38:54.501" v="4274"/>
        <pc:sldMkLst>
          <pc:docMk/>
          <pc:sldMk cId="420637082" sldId="520"/>
        </pc:sldMkLst>
        <pc:spChg chg="mod">
          <ac:chgData name="" userId="2fa8a2cb77b4bc5a" providerId="LiveId" clId="{A1D4395B-FF21-4FFE-9157-EB398C6BB6B6}" dt="2023-02-19T16:07:41.407" v="2576" actId="20577"/>
          <ac:spMkLst>
            <pc:docMk/>
            <pc:sldMk cId="420637082" sldId="520"/>
            <ac:spMk id="3" creationId="{C60CEBD3-D299-4C06-B87C-EEB30F2FBDFE}"/>
          </ac:spMkLst>
        </pc:spChg>
      </pc:sldChg>
      <pc:sldChg chg="addSp modSp add ord modTransition">
        <pc:chgData name="" userId="2fa8a2cb77b4bc5a" providerId="LiveId" clId="{A1D4395B-FF21-4FFE-9157-EB398C6BB6B6}" dt="2023-02-19T17:38:54.501" v="4274"/>
        <pc:sldMkLst>
          <pc:docMk/>
          <pc:sldMk cId="2392074804" sldId="521"/>
        </pc:sldMkLst>
        <pc:spChg chg="mod">
          <ac:chgData name="" userId="2fa8a2cb77b4bc5a" providerId="LiveId" clId="{A1D4395B-FF21-4FFE-9157-EB398C6BB6B6}" dt="2023-02-19T16:10:19.269" v="2709" actId="20577"/>
          <ac:spMkLst>
            <pc:docMk/>
            <pc:sldMk cId="2392074804" sldId="521"/>
            <ac:spMk id="2" creationId="{CF8AE33E-1104-4CB6-88A0-EE568E2F2F5F}"/>
          </ac:spMkLst>
        </pc:spChg>
        <pc:spChg chg="mod">
          <ac:chgData name="" userId="2fa8a2cb77b4bc5a" providerId="LiveId" clId="{A1D4395B-FF21-4FFE-9157-EB398C6BB6B6}" dt="2023-02-19T17:28:36.699" v="4041" actId="20577"/>
          <ac:spMkLst>
            <pc:docMk/>
            <pc:sldMk cId="2392074804" sldId="521"/>
            <ac:spMk id="3" creationId="{7A0ED129-8F17-47F5-A087-FFCB4DADE92D}"/>
          </ac:spMkLst>
        </pc:spChg>
        <pc:spChg chg="add mod">
          <ac:chgData name="" userId="2fa8a2cb77b4bc5a" providerId="LiveId" clId="{A1D4395B-FF21-4FFE-9157-EB398C6BB6B6}" dt="2023-02-19T17:28:42.064" v="4043" actId="1076"/>
          <ac:spMkLst>
            <pc:docMk/>
            <pc:sldMk cId="2392074804" sldId="521"/>
            <ac:spMk id="10" creationId="{7DE9289A-28FE-421E-9006-8C4F06A7BB29}"/>
          </ac:spMkLst>
        </pc:spChg>
        <pc:spChg chg="add mod">
          <ac:chgData name="" userId="2fa8a2cb77b4bc5a" providerId="LiveId" clId="{A1D4395B-FF21-4FFE-9157-EB398C6BB6B6}" dt="2023-02-19T16:16:40.870" v="2879" actId="1076"/>
          <ac:spMkLst>
            <pc:docMk/>
            <pc:sldMk cId="2392074804" sldId="521"/>
            <ac:spMk id="11" creationId="{3FE67576-F751-46C0-B079-C2A5993C5616}"/>
          </ac:spMkLst>
        </pc:spChg>
        <pc:picChg chg="add mod">
          <ac:chgData name="" userId="2fa8a2cb77b4bc5a" providerId="LiveId" clId="{A1D4395B-FF21-4FFE-9157-EB398C6BB6B6}" dt="2023-02-19T16:35:33.122" v="3474" actId="208"/>
          <ac:picMkLst>
            <pc:docMk/>
            <pc:sldMk cId="2392074804" sldId="521"/>
            <ac:picMk id="7" creationId="{EFB3A851-5444-48F8-BF86-7815A68416DC}"/>
          </ac:picMkLst>
        </pc:picChg>
        <pc:picChg chg="add mod">
          <ac:chgData name="" userId="2fa8a2cb77b4bc5a" providerId="LiveId" clId="{A1D4395B-FF21-4FFE-9157-EB398C6BB6B6}" dt="2023-02-19T16:35:33.122" v="3474" actId="208"/>
          <ac:picMkLst>
            <pc:docMk/>
            <pc:sldMk cId="2392074804" sldId="521"/>
            <ac:picMk id="8" creationId="{9DD4ED70-FFA1-4F56-AA5E-05E55F6AB81F}"/>
          </ac:picMkLst>
        </pc:picChg>
        <pc:picChg chg="add mod">
          <ac:chgData name="" userId="2fa8a2cb77b4bc5a" providerId="LiveId" clId="{A1D4395B-FF21-4FFE-9157-EB398C6BB6B6}" dt="2023-02-19T17:28:40.023" v="4042" actId="1076"/>
          <ac:picMkLst>
            <pc:docMk/>
            <pc:sldMk cId="2392074804" sldId="521"/>
            <ac:picMk id="9" creationId="{CADC1F42-2A75-44B1-B20D-CF7FB58A1732}"/>
          </ac:picMkLst>
        </pc:picChg>
        <pc:picChg chg="add mod">
          <ac:chgData name="" userId="2fa8a2cb77b4bc5a" providerId="LiveId" clId="{A1D4395B-FF21-4FFE-9157-EB398C6BB6B6}" dt="2023-02-19T17:28:43.687" v="4044" actId="1076"/>
          <ac:picMkLst>
            <pc:docMk/>
            <pc:sldMk cId="2392074804" sldId="521"/>
            <ac:picMk id="12" creationId="{3C056487-FB3B-4020-A696-040E158732ED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2957525067" sldId="522"/>
        </pc:sldMkLst>
        <pc:spChg chg="mod">
          <ac:chgData name="" userId="2fa8a2cb77b4bc5a" providerId="LiveId" clId="{A1D4395B-FF21-4FFE-9157-EB398C6BB6B6}" dt="2023-02-19T16:20:32.057" v="2954" actId="20577"/>
          <ac:spMkLst>
            <pc:docMk/>
            <pc:sldMk cId="2957525067" sldId="522"/>
            <ac:spMk id="3" creationId="{B91B2E8D-B5D1-45AD-9017-FBE4ED52D847}"/>
          </ac:spMkLst>
        </pc:spChg>
        <pc:picChg chg="add mod">
          <ac:chgData name="" userId="2fa8a2cb77b4bc5a" providerId="LiveId" clId="{A1D4395B-FF21-4FFE-9157-EB398C6BB6B6}" dt="2023-02-19T16:17:11.520" v="2905" actId="1582"/>
          <ac:picMkLst>
            <pc:docMk/>
            <pc:sldMk cId="2957525067" sldId="522"/>
            <ac:picMk id="7" creationId="{E7E5A88F-5706-47D4-856C-26BF53C5433B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3601400927" sldId="523"/>
        </pc:sldMkLst>
        <pc:spChg chg="mod">
          <ac:chgData name="" userId="2fa8a2cb77b4bc5a" providerId="LiveId" clId="{A1D4395B-FF21-4FFE-9157-EB398C6BB6B6}" dt="2023-02-19T16:20:59.465" v="2977" actId="20577"/>
          <ac:spMkLst>
            <pc:docMk/>
            <pc:sldMk cId="3601400927" sldId="523"/>
            <ac:spMk id="2" creationId="{2388241A-6CF1-44E2-AB9B-8D23B011987C}"/>
          </ac:spMkLst>
        </pc:spChg>
        <pc:spChg chg="mod">
          <ac:chgData name="" userId="2fa8a2cb77b4bc5a" providerId="LiveId" clId="{A1D4395B-FF21-4FFE-9157-EB398C6BB6B6}" dt="2023-02-19T16:21:14.422" v="3046" actId="20577"/>
          <ac:spMkLst>
            <pc:docMk/>
            <pc:sldMk cId="3601400927" sldId="523"/>
            <ac:spMk id="3" creationId="{A3B85E46-D7B7-4183-A371-EAC032685B59}"/>
          </ac:spMkLst>
        </pc:spChg>
        <pc:spChg chg="add mod">
          <ac:chgData name="" userId="2fa8a2cb77b4bc5a" providerId="LiveId" clId="{A1D4395B-FF21-4FFE-9157-EB398C6BB6B6}" dt="2023-02-19T16:28:28.896" v="3089" actId="1076"/>
          <ac:spMkLst>
            <pc:docMk/>
            <pc:sldMk cId="3601400927" sldId="523"/>
            <ac:spMk id="11" creationId="{84B588A1-64FF-436E-8041-194D98AE5CBB}"/>
          </ac:spMkLst>
        </pc:spChg>
        <pc:spChg chg="add mod">
          <ac:chgData name="" userId="2fa8a2cb77b4bc5a" providerId="LiveId" clId="{A1D4395B-FF21-4FFE-9157-EB398C6BB6B6}" dt="2023-02-19T16:28:47.491" v="3138" actId="14100"/>
          <ac:spMkLst>
            <pc:docMk/>
            <pc:sldMk cId="3601400927" sldId="523"/>
            <ac:spMk id="13" creationId="{5F3855F8-D7A4-4B93-BD10-4A51BB189FC0}"/>
          </ac:spMkLst>
        </pc:spChg>
        <pc:picChg chg="add mod">
          <ac:chgData name="" userId="2fa8a2cb77b4bc5a" providerId="LiveId" clId="{A1D4395B-FF21-4FFE-9157-EB398C6BB6B6}" dt="2023-02-19T16:25:50.711" v="3062" actId="1076"/>
          <ac:picMkLst>
            <pc:docMk/>
            <pc:sldMk cId="3601400927" sldId="523"/>
            <ac:picMk id="7" creationId="{FC50A2CC-08E8-4656-9D34-FFAF2833C768}"/>
          </ac:picMkLst>
        </pc:picChg>
        <pc:picChg chg="add mod">
          <ac:chgData name="" userId="2fa8a2cb77b4bc5a" providerId="LiveId" clId="{A1D4395B-FF21-4FFE-9157-EB398C6BB6B6}" dt="2023-02-19T16:26:00.238" v="3069" actId="1076"/>
          <ac:picMkLst>
            <pc:docMk/>
            <pc:sldMk cId="3601400927" sldId="523"/>
            <ac:picMk id="8" creationId="{A24D2C23-748D-4F98-8DAA-6B4937514202}"/>
          </ac:picMkLst>
        </pc:picChg>
        <pc:picChg chg="add mod">
          <ac:chgData name="" userId="2fa8a2cb77b4bc5a" providerId="LiveId" clId="{A1D4395B-FF21-4FFE-9157-EB398C6BB6B6}" dt="2023-02-19T16:26:01.622" v="3070" actId="1076"/>
          <ac:picMkLst>
            <pc:docMk/>
            <pc:sldMk cId="3601400927" sldId="523"/>
            <ac:picMk id="9" creationId="{8A7FB981-6788-43B6-B30E-24393D3BBF82}"/>
          </ac:picMkLst>
        </pc:picChg>
        <pc:picChg chg="add mod">
          <ac:chgData name="" userId="2fa8a2cb77b4bc5a" providerId="LiveId" clId="{A1D4395B-FF21-4FFE-9157-EB398C6BB6B6}" dt="2023-02-19T16:25:58.981" v="3068" actId="1582"/>
          <ac:picMkLst>
            <pc:docMk/>
            <pc:sldMk cId="3601400927" sldId="523"/>
            <ac:picMk id="10" creationId="{696FDDC6-226D-4129-9DB0-39E7C5777350}"/>
          </ac:picMkLst>
        </pc:picChg>
        <pc:picChg chg="add mod">
          <ac:chgData name="" userId="2fa8a2cb77b4bc5a" providerId="LiveId" clId="{A1D4395B-FF21-4FFE-9157-EB398C6BB6B6}" dt="2023-02-19T16:28:27.194" v="3088" actId="1582"/>
          <ac:picMkLst>
            <pc:docMk/>
            <pc:sldMk cId="3601400927" sldId="523"/>
            <ac:picMk id="12" creationId="{F9C0F96A-9DB7-43A6-B677-DA9BE3186382}"/>
          </ac:picMkLst>
        </pc:picChg>
      </pc:sldChg>
      <pc:sldChg chg="addSp modSp add del modTransition">
        <pc:chgData name="" userId="2fa8a2cb77b4bc5a" providerId="LiveId" clId="{A1D4395B-FF21-4FFE-9157-EB398C6BB6B6}" dt="2023-02-19T17:48:14.173" v="4387" actId="2696"/>
        <pc:sldMkLst>
          <pc:docMk/>
          <pc:sldMk cId="2588743929" sldId="524"/>
        </pc:sldMkLst>
        <pc:spChg chg="mod">
          <ac:chgData name="" userId="2fa8a2cb77b4bc5a" providerId="LiveId" clId="{A1D4395B-FF21-4FFE-9157-EB398C6BB6B6}" dt="2023-02-19T16:31:36.793" v="3254" actId="20577"/>
          <ac:spMkLst>
            <pc:docMk/>
            <pc:sldMk cId="2588743929" sldId="524"/>
            <ac:spMk id="2" creationId="{53F410E9-3164-4732-9D2D-217934A11819}"/>
          </ac:spMkLst>
        </pc:spChg>
        <pc:spChg chg="mod">
          <ac:chgData name="" userId="2fa8a2cb77b4bc5a" providerId="LiveId" clId="{A1D4395B-FF21-4FFE-9157-EB398C6BB6B6}" dt="2023-02-19T16:29:55.051" v="3178" actId="20577"/>
          <ac:spMkLst>
            <pc:docMk/>
            <pc:sldMk cId="2588743929" sldId="524"/>
            <ac:spMk id="3" creationId="{93F38B93-38F7-44A3-A33E-4AB0EECB1EA6}"/>
          </ac:spMkLst>
        </pc:spChg>
        <pc:picChg chg="add mod">
          <ac:chgData name="" userId="2fa8a2cb77b4bc5a" providerId="LiveId" clId="{A1D4395B-FF21-4FFE-9157-EB398C6BB6B6}" dt="2023-02-19T16:29:46.964" v="3167" actId="1076"/>
          <ac:picMkLst>
            <pc:docMk/>
            <pc:sldMk cId="2588743929" sldId="524"/>
            <ac:picMk id="7" creationId="{C55D482D-9E7C-4231-8CFF-149B6424F0E9}"/>
          </ac:picMkLst>
        </pc:picChg>
        <pc:picChg chg="add mod">
          <ac:chgData name="" userId="2fa8a2cb77b4bc5a" providerId="LiveId" clId="{A1D4395B-FF21-4FFE-9157-EB398C6BB6B6}" dt="2023-02-19T16:31:47.680" v="3257" actId="1582"/>
          <ac:picMkLst>
            <pc:docMk/>
            <pc:sldMk cId="2588743929" sldId="524"/>
            <ac:picMk id="8" creationId="{FEDEBE15-7F18-48C1-AD8F-CF1678B4A70C}"/>
          </ac:picMkLst>
        </pc:picChg>
      </pc:sldChg>
      <pc:sldChg chg="addSp delSp modSp add modTransition">
        <pc:chgData name="" userId="2fa8a2cb77b4bc5a" providerId="LiveId" clId="{A1D4395B-FF21-4FFE-9157-EB398C6BB6B6}" dt="2023-02-19T17:38:54.501" v="4274"/>
        <pc:sldMkLst>
          <pc:docMk/>
          <pc:sldMk cId="2957696010" sldId="525"/>
        </pc:sldMkLst>
        <pc:spChg chg="mod">
          <ac:chgData name="" userId="2fa8a2cb77b4bc5a" providerId="LiveId" clId="{A1D4395B-FF21-4FFE-9157-EB398C6BB6B6}" dt="2023-02-19T17:38:37.714" v="4272" actId="20578"/>
          <ac:spMkLst>
            <pc:docMk/>
            <pc:sldMk cId="2957696010" sldId="525"/>
            <ac:spMk id="3" creationId="{CDC3DFEF-9222-4AC4-A48C-395AEAEA60F6}"/>
          </ac:spMkLst>
        </pc:spChg>
        <pc:picChg chg="add mod">
          <ac:chgData name="" userId="2fa8a2cb77b4bc5a" providerId="LiveId" clId="{A1D4395B-FF21-4FFE-9157-EB398C6BB6B6}" dt="2023-02-19T17:01:47.252" v="3899" actId="1582"/>
          <ac:picMkLst>
            <pc:docMk/>
            <pc:sldMk cId="2957696010" sldId="525"/>
            <ac:picMk id="7" creationId="{4C7E5519-09EB-488C-BBDF-4614BB171988}"/>
          </ac:picMkLst>
        </pc:picChg>
        <pc:picChg chg="add mod">
          <ac:chgData name="" userId="2fa8a2cb77b4bc5a" providerId="LiveId" clId="{A1D4395B-FF21-4FFE-9157-EB398C6BB6B6}" dt="2023-02-19T17:02:46.726" v="3937" actId="14100"/>
          <ac:picMkLst>
            <pc:docMk/>
            <pc:sldMk cId="2957696010" sldId="525"/>
            <ac:picMk id="8" creationId="{A28D2AD5-257F-489F-9E49-05DC9F30E9C5}"/>
          </ac:picMkLst>
        </pc:picChg>
        <pc:picChg chg="add mod">
          <ac:chgData name="" userId="2fa8a2cb77b4bc5a" providerId="LiveId" clId="{A1D4395B-FF21-4FFE-9157-EB398C6BB6B6}" dt="2023-02-19T17:04:42.003" v="3943" actId="1076"/>
          <ac:picMkLst>
            <pc:docMk/>
            <pc:sldMk cId="2957696010" sldId="525"/>
            <ac:picMk id="9" creationId="{F39CEA46-E5EC-4DD1-BF07-F4DE0A451FA7}"/>
          </ac:picMkLst>
        </pc:picChg>
        <pc:picChg chg="add mod">
          <ac:chgData name="" userId="2fa8a2cb77b4bc5a" providerId="LiveId" clId="{A1D4395B-FF21-4FFE-9157-EB398C6BB6B6}" dt="2023-02-19T17:05:02.114" v="3948" actId="1076"/>
          <ac:picMkLst>
            <pc:docMk/>
            <pc:sldMk cId="2957696010" sldId="525"/>
            <ac:picMk id="10" creationId="{B73E2F4F-8427-4CFF-8013-9DF0DA0EF0D3}"/>
          </ac:picMkLst>
        </pc:picChg>
        <pc:picChg chg="add del mod">
          <ac:chgData name="" userId="2fa8a2cb77b4bc5a" providerId="LiveId" clId="{A1D4395B-FF21-4FFE-9157-EB398C6BB6B6}" dt="2023-02-19T17:09:21.740" v="3956" actId="478"/>
          <ac:picMkLst>
            <pc:docMk/>
            <pc:sldMk cId="2957696010" sldId="525"/>
            <ac:picMk id="11" creationId="{2D199ECF-DA53-48FE-9B3C-9CD1CAE98DA4}"/>
          </ac:picMkLst>
        </pc:picChg>
        <pc:picChg chg="add mod">
          <ac:chgData name="" userId="2fa8a2cb77b4bc5a" providerId="LiveId" clId="{A1D4395B-FF21-4FFE-9157-EB398C6BB6B6}" dt="2023-02-19T17:09:37.616" v="3960" actId="1076"/>
          <ac:picMkLst>
            <pc:docMk/>
            <pc:sldMk cId="2957696010" sldId="525"/>
            <ac:picMk id="12" creationId="{01EC2AFF-0AF8-4E9F-9E3B-A44A04547345}"/>
          </ac:picMkLst>
        </pc:picChg>
        <pc:picChg chg="add mod">
          <ac:chgData name="" userId="2fa8a2cb77b4bc5a" providerId="LiveId" clId="{A1D4395B-FF21-4FFE-9157-EB398C6BB6B6}" dt="2023-02-19T17:10:40.835" v="3977" actId="1076"/>
          <ac:picMkLst>
            <pc:docMk/>
            <pc:sldMk cId="2957696010" sldId="525"/>
            <ac:picMk id="13" creationId="{A48BD21F-1F75-409C-9380-6E442660E92A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63314926" sldId="526"/>
        </pc:sldMkLst>
        <pc:spChg chg="mod">
          <ac:chgData name="" userId="2fa8a2cb77b4bc5a" providerId="LiveId" clId="{A1D4395B-FF21-4FFE-9157-EB398C6BB6B6}" dt="2023-02-19T16:34:35.455" v="3467" actId="20577"/>
          <ac:spMkLst>
            <pc:docMk/>
            <pc:sldMk cId="63314926" sldId="526"/>
            <ac:spMk id="3" creationId="{93DCAF40-3134-4FFC-BDBB-2352FE98F42C}"/>
          </ac:spMkLst>
        </pc:spChg>
        <pc:picChg chg="add mod">
          <ac:chgData name="" userId="2fa8a2cb77b4bc5a" providerId="LiveId" clId="{A1D4395B-FF21-4FFE-9157-EB398C6BB6B6}" dt="2023-02-19T16:38:12.852" v="3495" actId="1076"/>
          <ac:picMkLst>
            <pc:docMk/>
            <pc:sldMk cId="63314926" sldId="526"/>
            <ac:picMk id="7" creationId="{12D8CE9E-C913-4BC1-B1D4-797559AA79C3}"/>
          </ac:picMkLst>
        </pc:picChg>
        <pc:picChg chg="add mod">
          <ac:chgData name="" userId="2fa8a2cb77b4bc5a" providerId="LiveId" clId="{A1D4395B-FF21-4FFE-9157-EB398C6BB6B6}" dt="2023-02-19T16:38:17.973" v="3498" actId="14100"/>
          <ac:picMkLst>
            <pc:docMk/>
            <pc:sldMk cId="63314926" sldId="526"/>
            <ac:picMk id="8" creationId="{E747DCBF-6236-461C-968D-999C279A953C}"/>
          </ac:picMkLst>
        </pc:picChg>
        <pc:picChg chg="add mod">
          <ac:chgData name="" userId="2fa8a2cb77b4bc5a" providerId="LiveId" clId="{A1D4395B-FF21-4FFE-9157-EB398C6BB6B6}" dt="2023-02-19T16:37:50.429" v="3489" actId="1582"/>
          <ac:picMkLst>
            <pc:docMk/>
            <pc:sldMk cId="63314926" sldId="526"/>
            <ac:picMk id="9" creationId="{18EDC6B6-5221-43BB-B636-ED13495913E3}"/>
          </ac:picMkLst>
        </pc:picChg>
        <pc:picChg chg="add mod">
          <ac:chgData name="" userId="2fa8a2cb77b4bc5a" providerId="LiveId" clId="{A1D4395B-FF21-4FFE-9157-EB398C6BB6B6}" dt="2023-02-19T16:38:21.580" v="3501" actId="1076"/>
          <ac:picMkLst>
            <pc:docMk/>
            <pc:sldMk cId="63314926" sldId="526"/>
            <ac:picMk id="10" creationId="{B1239F23-3904-4936-88AB-6F75D9C45567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1021307644" sldId="527"/>
        </pc:sldMkLst>
        <pc:spChg chg="mod">
          <ac:chgData name="" userId="2fa8a2cb77b4bc5a" providerId="LiveId" clId="{A1D4395B-FF21-4FFE-9157-EB398C6BB6B6}" dt="2023-02-19T16:57:38.921" v="3866" actId="20577"/>
          <ac:spMkLst>
            <pc:docMk/>
            <pc:sldMk cId="1021307644" sldId="527"/>
            <ac:spMk id="3" creationId="{6B7AC2ED-E338-4EA2-BEC2-C97903F76F50}"/>
          </ac:spMkLst>
        </pc:spChg>
        <pc:picChg chg="add mod">
          <ac:chgData name="" userId="2fa8a2cb77b4bc5a" providerId="LiveId" clId="{A1D4395B-FF21-4FFE-9157-EB398C6BB6B6}" dt="2023-02-19T16:38:54.800" v="3515" actId="1076"/>
          <ac:picMkLst>
            <pc:docMk/>
            <pc:sldMk cId="1021307644" sldId="527"/>
            <ac:picMk id="7" creationId="{2E847438-A34C-4053-A85B-522C0881F9DA}"/>
          </ac:picMkLst>
        </pc:picChg>
        <pc:picChg chg="add mod">
          <ac:chgData name="" userId="2fa8a2cb77b4bc5a" providerId="LiveId" clId="{A1D4395B-FF21-4FFE-9157-EB398C6BB6B6}" dt="2023-02-19T16:39:34.965" v="3519" actId="1076"/>
          <ac:picMkLst>
            <pc:docMk/>
            <pc:sldMk cId="1021307644" sldId="527"/>
            <ac:picMk id="8" creationId="{D0E3C9E7-9F57-4E5D-934F-99233CC03E14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2844302368" sldId="528"/>
        </pc:sldMkLst>
        <pc:spChg chg="mod">
          <ac:chgData name="" userId="2fa8a2cb77b4bc5a" providerId="LiveId" clId="{A1D4395B-FF21-4FFE-9157-EB398C6BB6B6}" dt="2023-02-19T17:29:47.596" v="4063" actId="20577"/>
          <ac:spMkLst>
            <pc:docMk/>
            <pc:sldMk cId="2844302368" sldId="528"/>
            <ac:spMk id="3" creationId="{B843F32F-0350-4A9F-A39D-010836C0F7ED}"/>
          </ac:spMkLst>
        </pc:spChg>
        <pc:picChg chg="add mod">
          <ac:chgData name="" userId="2fa8a2cb77b4bc5a" providerId="LiveId" clId="{A1D4395B-FF21-4FFE-9157-EB398C6BB6B6}" dt="2023-02-19T16:41:17.496" v="3553" actId="1076"/>
          <ac:picMkLst>
            <pc:docMk/>
            <pc:sldMk cId="2844302368" sldId="528"/>
            <ac:picMk id="7" creationId="{E0F87506-BA54-4149-B795-F221AF905D73}"/>
          </ac:picMkLst>
        </pc:picChg>
        <pc:picChg chg="add mod">
          <ac:chgData name="" userId="2fa8a2cb77b4bc5a" providerId="LiveId" clId="{A1D4395B-FF21-4FFE-9157-EB398C6BB6B6}" dt="2023-02-19T16:42:03.455" v="3558" actId="1076"/>
          <ac:picMkLst>
            <pc:docMk/>
            <pc:sldMk cId="2844302368" sldId="528"/>
            <ac:picMk id="8" creationId="{F2816E08-FDCF-41FD-B847-3C067B163FCE}"/>
          </ac:picMkLst>
        </pc:picChg>
        <pc:picChg chg="add mod">
          <ac:chgData name="" userId="2fa8a2cb77b4bc5a" providerId="LiveId" clId="{A1D4395B-FF21-4FFE-9157-EB398C6BB6B6}" dt="2023-02-19T16:43:22.905" v="3614" actId="1076"/>
          <ac:picMkLst>
            <pc:docMk/>
            <pc:sldMk cId="2844302368" sldId="528"/>
            <ac:picMk id="9" creationId="{CEAC73F6-ADB1-4462-A981-97B448479BBE}"/>
          </ac:picMkLst>
        </pc:picChg>
        <pc:picChg chg="add mod">
          <ac:chgData name="" userId="2fa8a2cb77b4bc5a" providerId="LiveId" clId="{A1D4395B-FF21-4FFE-9157-EB398C6BB6B6}" dt="2023-02-19T16:45:23.244" v="3626" actId="1076"/>
          <ac:picMkLst>
            <pc:docMk/>
            <pc:sldMk cId="2844302368" sldId="528"/>
            <ac:picMk id="10" creationId="{980DAF8E-ED49-4FC4-BE05-B40CC4B3B5D1}"/>
          </ac:picMkLst>
        </pc:picChg>
        <pc:picChg chg="add mod">
          <ac:chgData name="" userId="2fa8a2cb77b4bc5a" providerId="LiveId" clId="{A1D4395B-FF21-4FFE-9157-EB398C6BB6B6}" dt="2023-02-19T16:45:21.600" v="3625" actId="1076"/>
          <ac:picMkLst>
            <pc:docMk/>
            <pc:sldMk cId="2844302368" sldId="528"/>
            <ac:picMk id="11" creationId="{C4346DDC-0678-4C82-A485-EB5BC66E37E4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3146436532" sldId="529"/>
        </pc:sldMkLst>
        <pc:spChg chg="mod">
          <ac:chgData name="" userId="2fa8a2cb77b4bc5a" providerId="LiveId" clId="{A1D4395B-FF21-4FFE-9157-EB398C6BB6B6}" dt="2023-02-19T16:58:43.673" v="3895" actId="20577"/>
          <ac:spMkLst>
            <pc:docMk/>
            <pc:sldMk cId="3146436532" sldId="529"/>
            <ac:spMk id="3" creationId="{8DF03ED9-604F-4B8F-97A2-B0C92EEC4024}"/>
          </ac:spMkLst>
        </pc:spChg>
        <pc:spChg chg="add mod">
          <ac:chgData name="" userId="2fa8a2cb77b4bc5a" providerId="LiveId" clId="{A1D4395B-FF21-4FFE-9157-EB398C6BB6B6}" dt="2023-02-19T17:32:15.347" v="4095" actId="20577"/>
          <ac:spMkLst>
            <pc:docMk/>
            <pc:sldMk cId="3146436532" sldId="529"/>
            <ac:spMk id="9" creationId="{E855BC7C-DCA5-41C5-8BEE-0E708DBE406F}"/>
          </ac:spMkLst>
        </pc:spChg>
        <pc:picChg chg="add mod">
          <ac:chgData name="" userId="2fa8a2cb77b4bc5a" providerId="LiveId" clId="{A1D4395B-FF21-4FFE-9157-EB398C6BB6B6}" dt="2023-02-19T16:58:40.607" v="3890" actId="1076"/>
          <ac:picMkLst>
            <pc:docMk/>
            <pc:sldMk cId="3146436532" sldId="529"/>
            <ac:picMk id="7" creationId="{D10E3878-0652-45A5-A6DC-249AA49ED075}"/>
          </ac:picMkLst>
        </pc:picChg>
        <pc:picChg chg="add mod">
          <ac:chgData name="" userId="2fa8a2cb77b4bc5a" providerId="LiveId" clId="{A1D4395B-FF21-4FFE-9157-EB398C6BB6B6}" dt="2023-02-19T17:32:04.907" v="4067" actId="1582"/>
          <ac:picMkLst>
            <pc:docMk/>
            <pc:sldMk cId="3146436532" sldId="529"/>
            <ac:picMk id="8" creationId="{0158B35A-711F-4BC7-B6AF-0F7602D590FD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2593303156" sldId="530"/>
        </pc:sldMkLst>
        <pc:spChg chg="mod">
          <ac:chgData name="" userId="2fa8a2cb77b4bc5a" providerId="LiveId" clId="{A1D4395B-FF21-4FFE-9157-EB398C6BB6B6}" dt="2023-02-19T16:48:48.873" v="3757" actId="20577"/>
          <ac:spMkLst>
            <pc:docMk/>
            <pc:sldMk cId="2593303156" sldId="530"/>
            <ac:spMk id="3" creationId="{9FB5A1A1-FC48-422C-8D2F-2CFE97A10051}"/>
          </ac:spMkLst>
        </pc:spChg>
        <pc:picChg chg="add mod">
          <ac:chgData name="" userId="2fa8a2cb77b4bc5a" providerId="LiveId" clId="{A1D4395B-FF21-4FFE-9157-EB398C6BB6B6}" dt="2023-02-19T16:47:52.530" v="3674" actId="1076"/>
          <ac:picMkLst>
            <pc:docMk/>
            <pc:sldMk cId="2593303156" sldId="530"/>
            <ac:picMk id="7" creationId="{61CB501E-02A3-4644-A2B7-BA1879EDFC1B}"/>
          </ac:picMkLst>
        </pc:picChg>
        <pc:picChg chg="add mod">
          <ac:chgData name="" userId="2fa8a2cb77b4bc5a" providerId="LiveId" clId="{A1D4395B-FF21-4FFE-9157-EB398C6BB6B6}" dt="2023-02-19T16:49:49.650" v="3762" actId="1076"/>
          <ac:picMkLst>
            <pc:docMk/>
            <pc:sldMk cId="2593303156" sldId="530"/>
            <ac:picMk id="8" creationId="{7539EA53-4DD1-41BD-A9CA-68926CD11AF0}"/>
          </ac:picMkLst>
        </pc:picChg>
        <pc:cxnChg chg="add mod">
          <ac:chgData name="" userId="2fa8a2cb77b4bc5a" providerId="LiveId" clId="{A1D4395B-FF21-4FFE-9157-EB398C6BB6B6}" dt="2023-02-19T16:50:28.154" v="3765" actId="1582"/>
          <ac:cxnSpMkLst>
            <pc:docMk/>
            <pc:sldMk cId="2593303156" sldId="530"/>
            <ac:cxnSpMk id="10" creationId="{912D3CCF-B05F-4F86-B6DC-A79B19B26162}"/>
          </ac:cxnSpMkLst>
        </pc:cxnChg>
        <pc:cxnChg chg="add mod">
          <ac:chgData name="" userId="2fa8a2cb77b4bc5a" providerId="LiveId" clId="{A1D4395B-FF21-4FFE-9157-EB398C6BB6B6}" dt="2023-02-19T16:50:33.034" v="3767" actId="1076"/>
          <ac:cxnSpMkLst>
            <pc:docMk/>
            <pc:sldMk cId="2593303156" sldId="530"/>
            <ac:cxnSpMk id="11" creationId="{0423E50B-C4A0-4620-A6A9-60388C6BEFB5}"/>
          </ac:cxnSpMkLst>
        </pc:cxnChg>
        <pc:cxnChg chg="add mod">
          <ac:chgData name="" userId="2fa8a2cb77b4bc5a" providerId="LiveId" clId="{A1D4395B-FF21-4FFE-9157-EB398C6BB6B6}" dt="2023-02-19T16:50:39.725" v="3770" actId="14100"/>
          <ac:cxnSpMkLst>
            <pc:docMk/>
            <pc:sldMk cId="2593303156" sldId="530"/>
            <ac:cxnSpMk id="12" creationId="{196CD279-542E-4ECF-9793-A0D90A3D8085}"/>
          </ac:cxnSpMkLst>
        </pc:cxnChg>
      </pc:sldChg>
      <pc:sldChg chg="addSp delSp modSp add del">
        <pc:chgData name="" userId="2fa8a2cb77b4bc5a" providerId="LiveId" clId="{A1D4395B-FF21-4FFE-9157-EB398C6BB6B6}" dt="2023-02-19T17:38:44.147" v="4273" actId="2696"/>
        <pc:sldMkLst>
          <pc:docMk/>
          <pc:sldMk cId="570590749" sldId="531"/>
        </pc:sldMkLst>
        <pc:spChg chg="mod">
          <ac:chgData name="" userId="2fa8a2cb77b4bc5a" providerId="LiveId" clId="{A1D4395B-FF21-4FFE-9157-EB398C6BB6B6}" dt="2023-02-19T17:13:43.180" v="3990" actId="20577"/>
          <ac:spMkLst>
            <pc:docMk/>
            <pc:sldMk cId="570590749" sldId="531"/>
            <ac:spMk id="2" creationId="{51C1401B-51D4-4365-BC86-12C66A610713}"/>
          </ac:spMkLst>
        </pc:spChg>
        <pc:spChg chg="mod">
          <ac:chgData name="" userId="2fa8a2cb77b4bc5a" providerId="LiveId" clId="{A1D4395B-FF21-4FFE-9157-EB398C6BB6B6}" dt="2023-02-19T17:14:43.357" v="4033" actId="20577"/>
          <ac:spMkLst>
            <pc:docMk/>
            <pc:sldMk cId="570590749" sldId="531"/>
            <ac:spMk id="3" creationId="{D50AEB42-B4C0-4181-B3B6-5EADFAFEDB84}"/>
          </ac:spMkLst>
        </pc:spChg>
        <pc:picChg chg="add del mod">
          <ac:chgData name="" userId="2fa8a2cb77b4bc5a" providerId="LiveId" clId="{A1D4395B-FF21-4FFE-9157-EB398C6BB6B6}" dt="2023-02-19T17:14:40.210" v="4031" actId="478"/>
          <ac:picMkLst>
            <pc:docMk/>
            <pc:sldMk cId="570590749" sldId="531"/>
            <ac:picMk id="7" creationId="{B0B2EB4B-4ABA-480D-99B1-B926B7CE7829}"/>
          </ac:picMkLst>
        </pc:picChg>
      </pc:sldChg>
      <pc:sldChg chg="addSp modSp add modTransition">
        <pc:chgData name="" userId="2fa8a2cb77b4bc5a" providerId="LiveId" clId="{A1D4395B-FF21-4FFE-9157-EB398C6BB6B6}" dt="2023-02-19T17:38:54.501" v="4274"/>
        <pc:sldMkLst>
          <pc:docMk/>
          <pc:sldMk cId="165378327" sldId="532"/>
        </pc:sldMkLst>
        <pc:spChg chg="mod">
          <ac:chgData name="" userId="2fa8a2cb77b4bc5a" providerId="LiveId" clId="{A1D4395B-FF21-4FFE-9157-EB398C6BB6B6}" dt="2023-02-19T17:37:52.568" v="4271" actId="20577"/>
          <ac:spMkLst>
            <pc:docMk/>
            <pc:sldMk cId="165378327" sldId="532"/>
            <ac:spMk id="3" creationId="{8C545479-7729-42E1-AB4E-F2BFF694D3D2}"/>
          </ac:spMkLst>
        </pc:spChg>
        <pc:grpChg chg="add mod">
          <ac:chgData name="" userId="2fa8a2cb77b4bc5a" providerId="LiveId" clId="{A1D4395B-FF21-4FFE-9157-EB398C6BB6B6}" dt="2023-02-19T17:34:21.531" v="4155" actId="1076"/>
          <ac:grpSpMkLst>
            <pc:docMk/>
            <pc:sldMk cId="165378327" sldId="532"/>
            <ac:grpSpMk id="10" creationId="{8F40917B-4A41-4C53-9D5F-98013BB32402}"/>
          </ac:grpSpMkLst>
        </pc:grpChg>
        <pc:picChg chg="add mod">
          <ac:chgData name="" userId="2fa8a2cb77b4bc5a" providerId="LiveId" clId="{A1D4395B-FF21-4FFE-9157-EB398C6BB6B6}" dt="2023-02-19T17:34:19.738" v="4154" actId="164"/>
          <ac:picMkLst>
            <pc:docMk/>
            <pc:sldMk cId="165378327" sldId="532"/>
            <ac:picMk id="7" creationId="{58070424-E18F-4527-81A4-4C29EF2BE841}"/>
          </ac:picMkLst>
        </pc:picChg>
        <pc:picChg chg="add mod">
          <ac:chgData name="" userId="2fa8a2cb77b4bc5a" providerId="LiveId" clId="{A1D4395B-FF21-4FFE-9157-EB398C6BB6B6}" dt="2023-02-19T17:34:19.738" v="4154" actId="164"/>
          <ac:picMkLst>
            <pc:docMk/>
            <pc:sldMk cId="165378327" sldId="532"/>
            <ac:picMk id="8" creationId="{54099D49-C232-4A27-9F0F-D0D480D9D9B0}"/>
          </ac:picMkLst>
        </pc:picChg>
        <pc:picChg chg="add mod">
          <ac:chgData name="" userId="2fa8a2cb77b4bc5a" providerId="LiveId" clId="{A1D4395B-FF21-4FFE-9157-EB398C6BB6B6}" dt="2023-02-19T17:34:19.738" v="4154" actId="164"/>
          <ac:picMkLst>
            <pc:docMk/>
            <pc:sldMk cId="165378327" sldId="532"/>
            <ac:picMk id="9" creationId="{57F10DCB-548E-4BC7-97EE-B42205B8C3E4}"/>
          </ac:picMkLst>
        </pc:picChg>
      </pc:sldChg>
      <pc:sldChg chg="addSp modSp add modTransition">
        <pc:chgData name="" userId="2fa8a2cb77b4bc5a" providerId="LiveId" clId="{A1D4395B-FF21-4FFE-9157-EB398C6BB6B6}" dt="2023-02-19T17:50:09.309" v="4554" actId="20577"/>
        <pc:sldMkLst>
          <pc:docMk/>
          <pc:sldMk cId="1561096841" sldId="533"/>
        </pc:sldMkLst>
        <pc:spChg chg="mod">
          <ac:chgData name="" userId="2fa8a2cb77b4bc5a" providerId="LiveId" clId="{A1D4395B-FF21-4FFE-9157-EB398C6BB6B6}" dt="2023-02-19T17:50:09.309" v="4554" actId="20577"/>
          <ac:spMkLst>
            <pc:docMk/>
            <pc:sldMk cId="1561096841" sldId="533"/>
            <ac:spMk id="3" creationId="{948C500E-FE3C-4388-8BD1-DBB797045E6D}"/>
          </ac:spMkLst>
        </pc:spChg>
        <pc:picChg chg="add mod">
          <ac:chgData name="" userId="2fa8a2cb77b4bc5a" providerId="LiveId" clId="{A1D4395B-FF21-4FFE-9157-EB398C6BB6B6}" dt="2023-02-19T17:47:22.031" v="4379" actId="1076"/>
          <ac:picMkLst>
            <pc:docMk/>
            <pc:sldMk cId="1561096841" sldId="533"/>
            <ac:picMk id="7" creationId="{1800EA9B-FA56-4659-92B7-FBD79F18B207}"/>
          </ac:picMkLst>
        </pc:picChg>
        <pc:picChg chg="add mod">
          <ac:chgData name="" userId="2fa8a2cb77b4bc5a" providerId="LiveId" clId="{A1D4395B-FF21-4FFE-9157-EB398C6BB6B6}" dt="2023-02-19T17:44:13.202" v="4358" actId="1076"/>
          <ac:picMkLst>
            <pc:docMk/>
            <pc:sldMk cId="1561096841" sldId="533"/>
            <ac:picMk id="8" creationId="{31031175-9991-4CCC-B341-7213597810D8}"/>
          </ac:picMkLst>
        </pc:picChg>
        <pc:picChg chg="add mod">
          <ac:chgData name="" userId="2fa8a2cb77b4bc5a" providerId="LiveId" clId="{A1D4395B-FF21-4FFE-9157-EB398C6BB6B6}" dt="2023-02-19T17:47:23.722" v="4380" actId="1076"/>
          <ac:picMkLst>
            <pc:docMk/>
            <pc:sldMk cId="1561096841" sldId="533"/>
            <ac:picMk id="9" creationId="{B4D78667-7909-491D-8C56-A1D2363CD7D0}"/>
          </ac:picMkLst>
        </pc:picChg>
        <pc:picChg chg="add mod">
          <ac:chgData name="" userId="2fa8a2cb77b4bc5a" providerId="LiveId" clId="{A1D4395B-FF21-4FFE-9157-EB398C6BB6B6}" dt="2023-02-19T17:47:41.732" v="4386" actId="1076"/>
          <ac:picMkLst>
            <pc:docMk/>
            <pc:sldMk cId="1561096841" sldId="533"/>
            <ac:picMk id="10" creationId="{93C6976B-40FC-46FE-AF6B-B7F7FE4695AB}"/>
          </ac:picMkLst>
        </pc:picChg>
      </pc:sldChg>
      <pc:sldMasterChg chg="addSp delSp modSp modSldLayout">
        <pc:chgData name="" userId="2fa8a2cb77b4bc5a" providerId="LiveId" clId="{A1D4395B-FF21-4FFE-9157-EB398C6BB6B6}" dt="2023-02-18T14:12:58.669" v="1382" actId="404"/>
        <pc:sldMasterMkLst>
          <pc:docMk/>
          <pc:sldMasterMk cId="3401926620" sldId="2147483660"/>
        </pc:sldMasterMkLst>
        <pc:spChg chg="mod">
          <ac:chgData name="" userId="2fa8a2cb77b4bc5a" providerId="LiveId" clId="{A1D4395B-FF21-4FFE-9157-EB398C6BB6B6}" dt="2023-02-18T13:06:58.825" v="1136" actId="255"/>
          <ac:spMkLst>
            <pc:docMk/>
            <pc:sldMasterMk cId="3401926620" sldId="2147483660"/>
            <ac:spMk id="4" creationId="{00000000-0000-0000-0000-000000000000}"/>
          </ac:spMkLst>
        </pc:spChg>
        <pc:spChg chg="mod">
          <ac:chgData name="" userId="2fa8a2cb77b4bc5a" providerId="LiveId" clId="{A1D4395B-FF21-4FFE-9157-EB398C6BB6B6}" dt="2023-02-18T13:04:44.795" v="1122" actId="403"/>
          <ac:spMkLst>
            <pc:docMk/>
            <pc:sldMasterMk cId="3401926620" sldId="2147483660"/>
            <ac:spMk id="5" creationId="{00000000-0000-0000-0000-000000000000}"/>
          </ac:spMkLst>
        </pc:spChg>
        <pc:spChg chg="mod">
          <ac:chgData name="" userId="2fa8a2cb77b4bc5a" providerId="LiveId" clId="{A1D4395B-FF21-4FFE-9157-EB398C6BB6B6}" dt="2023-02-18T14:12:35.301" v="1377" actId="403"/>
          <ac:spMkLst>
            <pc:docMk/>
            <pc:sldMasterMk cId="3401926620" sldId="2147483660"/>
            <ac:spMk id="6" creationId="{00000000-0000-0000-0000-000000000000}"/>
          </ac:spMkLst>
        </pc:spChg>
        <pc:spChg chg="add del">
          <ac:chgData name="" userId="2fa8a2cb77b4bc5a" providerId="LiveId" clId="{A1D4395B-FF21-4FFE-9157-EB398C6BB6B6}" dt="2023-02-18T13:06:35.744" v="1135"/>
          <ac:spMkLst>
            <pc:docMk/>
            <pc:sldMasterMk cId="3401926620" sldId="2147483660"/>
            <ac:spMk id="11" creationId="{3D9BEB48-DA19-4E29-8DAB-8A53A2F94401}"/>
          </ac:spMkLst>
        </pc:spChg>
        <pc:sldLayoutChg chg="addSp delSp modSp">
          <pc:chgData name="" userId="2fa8a2cb77b4bc5a" providerId="LiveId" clId="{A1D4395B-FF21-4FFE-9157-EB398C6BB6B6}" dt="2023-02-18T14:12:58.669" v="1382" actId="404"/>
          <pc:sldLayoutMkLst>
            <pc:docMk/>
            <pc:sldMasterMk cId="3401926620" sldId="2147483660"/>
            <pc:sldLayoutMk cId="3996488456" sldId="2147483661"/>
          </pc:sldLayoutMkLst>
          <pc:spChg chg="mod">
            <ac:chgData name="" userId="2fa8a2cb77b4bc5a" providerId="LiveId" clId="{A1D4395B-FF21-4FFE-9157-EB398C6BB6B6}" dt="2023-02-18T13:04:16.238" v="1116" actId="403"/>
            <ac:spMkLst>
              <pc:docMk/>
              <pc:sldMasterMk cId="3401926620" sldId="2147483660"/>
              <pc:sldLayoutMk cId="3996488456" sldId="2147483661"/>
              <ac:spMk id="4" creationId="{00000000-0000-0000-0000-000000000000}"/>
            </ac:spMkLst>
          </pc:spChg>
          <pc:spChg chg="mod">
            <ac:chgData name="" userId="2fa8a2cb77b4bc5a" providerId="LiveId" clId="{A1D4395B-FF21-4FFE-9157-EB398C6BB6B6}" dt="2023-02-18T13:04:09.801" v="1110" actId="403"/>
            <ac:spMkLst>
              <pc:docMk/>
              <pc:sldMasterMk cId="3401926620" sldId="2147483660"/>
              <pc:sldLayoutMk cId="3996488456" sldId="2147483661"/>
              <ac:spMk id="5" creationId="{00000000-0000-0000-0000-000000000000}"/>
            </ac:spMkLst>
          </pc:spChg>
          <pc:spChg chg="mod">
            <ac:chgData name="" userId="2fa8a2cb77b4bc5a" providerId="LiveId" clId="{A1D4395B-FF21-4FFE-9157-EB398C6BB6B6}" dt="2023-02-18T14:12:58.669" v="1382" actId="404"/>
            <ac:spMkLst>
              <pc:docMk/>
              <pc:sldMasterMk cId="3401926620" sldId="2147483660"/>
              <pc:sldLayoutMk cId="3996488456" sldId="2147483661"/>
              <ac:spMk id="6" creationId="{00000000-0000-0000-0000-000000000000}"/>
            </ac:spMkLst>
          </pc:spChg>
          <pc:spChg chg="mod">
            <ac:chgData name="" userId="2fa8a2cb77b4bc5a" providerId="LiveId" clId="{A1D4395B-FF21-4FFE-9157-EB398C6BB6B6}" dt="2023-02-18T13:06:28.892" v="1133" actId="20577"/>
            <ac:spMkLst>
              <pc:docMk/>
              <pc:sldMasterMk cId="3401926620" sldId="2147483660"/>
              <pc:sldLayoutMk cId="3996488456" sldId="2147483661"/>
              <ac:spMk id="7" creationId="{00000000-0000-0000-0000-000000000000}"/>
            </ac:spMkLst>
          </pc:spChg>
          <pc:spChg chg="add del">
            <ac:chgData name="" userId="2fa8a2cb77b4bc5a" providerId="LiveId" clId="{A1D4395B-FF21-4FFE-9157-EB398C6BB6B6}" dt="2023-02-18T13:04:32.305" v="1118" actId="11529"/>
            <ac:spMkLst>
              <pc:docMk/>
              <pc:sldMasterMk cId="3401926620" sldId="2147483660"/>
              <pc:sldLayoutMk cId="3996488456" sldId="2147483661"/>
              <ac:spMk id="10" creationId="{964F19B5-1C8C-4EDD-A05A-6E277D6F0EB9}"/>
            </ac:spMkLst>
          </pc:spChg>
          <pc:spChg chg="add del mod">
            <ac:chgData name="" userId="2fa8a2cb77b4bc5a" providerId="LiveId" clId="{A1D4395B-FF21-4FFE-9157-EB398C6BB6B6}" dt="2023-02-18T13:04:32.305" v="1118" actId="11529"/>
            <ac:spMkLst>
              <pc:docMk/>
              <pc:sldMasterMk cId="3401926620" sldId="2147483660"/>
              <pc:sldLayoutMk cId="3996488456" sldId="2147483661"/>
              <ac:spMk id="11" creationId="{ED4F4981-1441-4C54-B10A-327E8E4F2906}"/>
            </ac:spMkLst>
          </pc:spChg>
        </pc:sldLayoutChg>
        <pc:sldLayoutChg chg="modSp">
          <pc:chgData name="" userId="2fa8a2cb77b4bc5a" providerId="LiveId" clId="{A1D4395B-FF21-4FFE-9157-EB398C6BB6B6}" dt="2023-02-18T13:09:17.736" v="1150" actId="14100"/>
          <pc:sldLayoutMkLst>
            <pc:docMk/>
            <pc:sldMasterMk cId="3401926620" sldId="2147483660"/>
            <pc:sldLayoutMk cId="1944562637" sldId="2147483662"/>
          </pc:sldLayoutMkLst>
          <pc:spChg chg="mod">
            <ac:chgData name="" userId="2fa8a2cb77b4bc5a" providerId="LiveId" clId="{A1D4395B-FF21-4FFE-9157-EB398C6BB6B6}" dt="2023-02-18T13:09:17.736" v="1150" actId="14100"/>
            <ac:spMkLst>
              <pc:docMk/>
              <pc:sldMasterMk cId="3401926620" sldId="2147483660"/>
              <pc:sldLayoutMk cId="1944562637" sldId="2147483662"/>
              <ac:spMk id="4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429FC-D46E-4801-B9CE-8C32CB6B339E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3B48E-4BE2-4485-A23C-83D5501F5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376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523865"/>
            <a:ext cx="12188825" cy="3341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3175" y="6478145"/>
            <a:ext cx="1218882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4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altLang="ja-JP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cap="none" baseline="0"/>
            </a:lvl1pPr>
          </a:lstStyle>
          <a:p>
            <a:r>
              <a:rPr kumimoji="1" lang="ja-JP" altLang="en-US" dirty="0"/>
              <a:t>神戸大</a:t>
            </a:r>
            <a:r>
              <a:rPr kumimoji="1" lang="en-US" altLang="ja-JP" dirty="0"/>
              <a:t>M1</a:t>
            </a:r>
            <a:r>
              <a:rPr kumimoji="1" lang="ja-JP" altLang="en-US" dirty="0"/>
              <a:t>　大藤瑞乃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35E08CB2-8F2C-49D9-93D1-220BBB05B9A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48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2302"/>
            <a:ext cx="2628900" cy="5759898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54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51" y="60292"/>
            <a:ext cx="11877401" cy="542271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149" y="751512"/>
            <a:ext cx="11867603" cy="5551634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9531" y="6545179"/>
            <a:ext cx="2459212" cy="252529"/>
          </a:xfrm>
        </p:spPr>
        <p:txBody>
          <a:bodyPr/>
          <a:lstStyle>
            <a:lvl1pPr>
              <a:defRPr sz="1400"/>
            </a:lvl1pPr>
          </a:lstStyle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456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07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96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24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9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3" y="6459787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9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altLang="ja-JP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altLang="ja-JP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8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50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507727"/>
            <a:ext cx="12192000" cy="350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475518"/>
            <a:ext cx="12191985" cy="50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207" y="33089"/>
            <a:ext cx="11992811" cy="5758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07" y="730447"/>
            <a:ext cx="11992811" cy="56360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545179"/>
            <a:ext cx="2472271" cy="2797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 sz="1400" dirty="0">
                <a:latin typeface="+mj-lt"/>
              </a:rPr>
              <a:t>2023/2/20 ICEPP</a:t>
            </a:r>
            <a:r>
              <a:rPr kumimoji="1" lang="ja-JP" altLang="en-US" sz="1400" dirty="0">
                <a:latin typeface="+mj-lt"/>
              </a:rPr>
              <a:t>シンポジウム</a:t>
            </a:r>
            <a:r>
              <a:rPr kumimoji="1" lang="ja-JP" altLang="en-US" dirty="0"/>
              <a:t>　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545179"/>
            <a:ext cx="4822804" cy="2797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cap="none" baseline="0">
                <a:solidFill>
                  <a:srgbClr val="FFFFFF"/>
                </a:solidFill>
              </a:defRPr>
            </a:lvl1pPr>
          </a:lstStyle>
          <a:p>
            <a:r>
              <a:rPr kumimoji="1" lang="ja-JP" altLang="en-US" dirty="0"/>
              <a:t>神戸大</a:t>
            </a:r>
            <a:r>
              <a:rPr kumimoji="1" lang="en-US" altLang="ja-JP" dirty="0"/>
              <a:t>M1</a:t>
            </a:r>
            <a:r>
              <a:rPr kumimoji="1" lang="ja-JP" altLang="en-US" dirty="0"/>
              <a:t>　大藤瑞乃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545179"/>
            <a:ext cx="1312025" cy="2797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FFFFFF"/>
                </a:solidFill>
              </a:defRPr>
            </a:lvl1pPr>
          </a:lstStyle>
          <a:p>
            <a:fld id="{35E08CB2-8F2C-49D9-93D1-220BBB05B9A5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170928" y="602182"/>
            <a:ext cx="11944119" cy="1034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92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kumimoji="1" sz="32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15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Wingdings" panose="05000000000000000000" pitchFamily="2" charset="2"/>
        <a:buChar char="Ø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15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Ø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15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Ø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15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Ø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150000"/>
        </a:lnSpc>
        <a:spcBef>
          <a:spcPts val="15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Ø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BF87-47CB-4AC0-83AF-5CA4EAEA1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67190"/>
            <a:ext cx="10058400" cy="3566160"/>
          </a:xfrm>
        </p:spPr>
        <p:txBody>
          <a:bodyPr>
            <a:normAutofit/>
          </a:bodyPr>
          <a:lstStyle/>
          <a:p>
            <a:r>
              <a:rPr lang="ja-JP" altLang="ja-JP" sz="4800" dirty="0"/>
              <a:t>大型ガス</a:t>
            </a:r>
            <a:r>
              <a:rPr lang="en-US" altLang="ja-JP" sz="4800" dirty="0"/>
              <a:t>TPC</a:t>
            </a:r>
            <a:r>
              <a:rPr lang="ja-JP" altLang="ja-JP" sz="4800" dirty="0"/>
              <a:t>のための</a:t>
            </a:r>
            <a:br>
              <a:rPr lang="en-US" altLang="ja-JP" sz="4800" dirty="0"/>
            </a:br>
            <a:r>
              <a:rPr lang="ja-JP" altLang="ja-JP" sz="4800" dirty="0"/>
              <a:t>モジュール型検出器の動作実験</a:t>
            </a:r>
            <a:br>
              <a:rPr lang="ja-JP" altLang="ja-JP" sz="4800" dirty="0"/>
            </a:br>
            <a:endParaRPr kumimoji="1" lang="ja-JP" alt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4C7647-203D-4CFE-ABB2-E73FAB498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635189"/>
          </a:xfrm>
        </p:spPr>
        <p:txBody>
          <a:bodyPr>
            <a:normAutofit/>
          </a:bodyPr>
          <a:lstStyle/>
          <a:p>
            <a:r>
              <a:rPr lang="en-US" altLang="ja-JP" sz="2400" b="1" dirty="0"/>
              <a:t>2023/2/20</a:t>
            </a:r>
            <a:r>
              <a:rPr lang="ja-JP" altLang="en-US" sz="2400" b="1" dirty="0"/>
              <a:t>　</a:t>
            </a:r>
            <a:r>
              <a:rPr kumimoji="1" lang="en-US" altLang="ja-JP" sz="2400" b="1" dirty="0"/>
              <a:t>ICEPP</a:t>
            </a:r>
            <a:r>
              <a:rPr kumimoji="1" lang="ja-JP" altLang="en-US" sz="2400" b="1" dirty="0"/>
              <a:t>シンポジウム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神戸大学　</a:t>
            </a:r>
            <a:r>
              <a:rPr kumimoji="1" lang="en-US" altLang="ja-JP" sz="2400" b="1" dirty="0"/>
              <a:t>M1</a:t>
            </a:r>
            <a:r>
              <a:rPr lang="ja-JP" altLang="en-US" sz="2400" b="1" dirty="0"/>
              <a:t>大藤瑞乃</a:t>
            </a:r>
            <a:endParaRPr kumimoji="1" lang="ja-JP" altLang="en-US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E1C51-0930-401E-972F-9C69998C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819C8-DE79-4FE7-BD69-444A6081E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D5A18-75FE-4235-A9A5-2600F874D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7" name="Picture 2" descr="https://www.office.kobe-u.ac.jp/ppr-contents/logo/01_logo_basic/02_logo_clearback.png">
            <a:extLst>
              <a:ext uri="{FF2B5EF4-FFF2-40B4-BE49-F238E27FC236}">
                <a16:creationId xmlns:a16="http://schemas.microsoft.com/office/drawing/2014/main" id="{D329709A-F228-4251-9F2E-598ACDAC30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" t="9850" r="8985" b="5499"/>
          <a:stretch/>
        </p:blipFill>
        <p:spPr bwMode="auto">
          <a:xfrm>
            <a:off x="0" y="-1"/>
            <a:ext cx="2472270" cy="223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99A941D-501D-4EF1-830C-B9C3FC651B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89" y="126135"/>
            <a:ext cx="2959227" cy="166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40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8680ED-CE19-4220-B075-F5B251454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19032"/>
            <a:ext cx="11877401" cy="721596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ガス</a:t>
            </a:r>
            <a:r>
              <a:rPr kumimoji="1" lang="en-US" altLang="ja-JP" sz="3600" dirty="0"/>
              <a:t>TPC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C695F1-03BB-47C0-AEBC-634F09B50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/>
              <a:t>ガス</a:t>
            </a:r>
            <a:r>
              <a:rPr kumimoji="1" lang="en-US" altLang="ja-JP" sz="2400" dirty="0"/>
              <a:t>TPC</a:t>
            </a:r>
            <a:r>
              <a:rPr kumimoji="1" lang="ja-JP" altLang="en-US" sz="2400" dirty="0" err="1"/>
              <a:t>の検</a:t>
            </a:r>
            <a:r>
              <a:rPr kumimoji="1" lang="ja-JP" altLang="en-US" sz="2400" dirty="0"/>
              <a:t>出原理</a:t>
            </a:r>
            <a:endParaRPr kumimoji="1" lang="en-US" altLang="ja-JP" sz="2400" dirty="0"/>
          </a:p>
          <a:p>
            <a:pPr lvl="1"/>
            <a:r>
              <a:rPr lang="en-US" altLang="ja-JP" sz="2000" dirty="0"/>
              <a:t>DM</a:t>
            </a:r>
            <a:r>
              <a:rPr lang="ja-JP" altLang="en-US" sz="2000" dirty="0"/>
              <a:t>とガス中の原子核が反跳</a:t>
            </a:r>
            <a:endParaRPr lang="en-US" altLang="ja-JP" sz="2000" dirty="0"/>
          </a:p>
          <a:p>
            <a:pPr lvl="1"/>
            <a:r>
              <a:rPr lang="ja-JP" altLang="en-US" sz="2000" dirty="0"/>
              <a:t>原子核の飛跡にそってガスが電離される</a:t>
            </a:r>
            <a:endParaRPr lang="en-US" altLang="ja-JP" sz="2000" dirty="0"/>
          </a:p>
          <a:p>
            <a:pPr lvl="1"/>
            <a:r>
              <a:rPr lang="ja-JP" altLang="en-US" sz="2000" dirty="0"/>
              <a:t>電場に従い電子</a:t>
            </a:r>
            <a:r>
              <a:rPr lang="en-US" altLang="ja-JP" sz="2000" dirty="0"/>
              <a:t>/</a:t>
            </a:r>
            <a:r>
              <a:rPr lang="ja-JP" altLang="en-US" sz="2000" dirty="0"/>
              <a:t>陰イオンがドリフトされる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0DC447-3859-4394-A558-31E2FF9C2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200DE5-3B0C-4B35-8498-7F9499EA6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50C3F4-C7BC-404D-9B23-B9F0E10A7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35" name="Picture 6">
            <a:extLst>
              <a:ext uri="{FF2B5EF4-FFF2-40B4-BE49-F238E27FC236}">
                <a16:creationId xmlns:a16="http://schemas.microsoft.com/office/drawing/2014/main" id="{281C0171-2327-4080-A503-E676994B5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092" y="908183"/>
            <a:ext cx="6963406" cy="5481831"/>
          </a:xfrm>
          <a:prstGeom prst="rect">
            <a:avLst/>
          </a:prstGeom>
        </p:spPr>
      </p:pic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252C1CF-8225-4982-A55D-5AB24314AC31}"/>
              </a:ext>
            </a:extLst>
          </p:cNvPr>
          <p:cNvGrpSpPr/>
          <p:nvPr/>
        </p:nvGrpSpPr>
        <p:grpSpPr>
          <a:xfrm>
            <a:off x="8048271" y="3266638"/>
            <a:ext cx="1008981" cy="730879"/>
            <a:chOff x="4628984" y="-1076131"/>
            <a:chExt cx="891529" cy="56182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ADAF88E-C300-4F74-ACA7-401079314CFA}"/>
                </a:ext>
              </a:extLst>
            </p:cNvPr>
            <p:cNvGrpSpPr/>
            <p:nvPr/>
          </p:nvGrpSpPr>
          <p:grpSpPr>
            <a:xfrm>
              <a:off x="4628984" y="-1076131"/>
              <a:ext cx="264451" cy="240224"/>
              <a:chOff x="5510627" y="3355383"/>
              <a:chExt cx="503695" cy="464949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43C4C8F-140A-4D27-AF59-850666A1ADC7}"/>
                  </a:ext>
                </a:extLst>
              </p:cNvPr>
              <p:cNvSpPr/>
              <p:nvPr/>
            </p:nvSpPr>
            <p:spPr>
              <a:xfrm>
                <a:off x="5510627" y="3355383"/>
                <a:ext cx="503695" cy="46494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加算記号 44">
                <a:extLst>
                  <a:ext uri="{FF2B5EF4-FFF2-40B4-BE49-F238E27FC236}">
                    <a16:creationId xmlns:a16="http://schemas.microsoft.com/office/drawing/2014/main" id="{E55075EF-E7C6-4FE8-B836-4802024A88D1}"/>
                  </a:ext>
                </a:extLst>
              </p:cNvPr>
              <p:cNvSpPr/>
              <p:nvPr/>
            </p:nvSpPr>
            <p:spPr>
              <a:xfrm>
                <a:off x="5565183" y="3386379"/>
                <a:ext cx="394582" cy="402955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9FCE75C-2540-472B-B5D4-721D7A3CDE32}"/>
                </a:ext>
              </a:extLst>
            </p:cNvPr>
            <p:cNvGrpSpPr/>
            <p:nvPr/>
          </p:nvGrpSpPr>
          <p:grpSpPr>
            <a:xfrm>
              <a:off x="4922078" y="-935777"/>
              <a:ext cx="264451" cy="240224"/>
              <a:chOff x="5510627" y="3355383"/>
              <a:chExt cx="503695" cy="464949"/>
            </a:xfrm>
          </p:grpSpPr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0715A7E8-6CFB-4DCE-8E2B-384FD9A5F0E0}"/>
                  </a:ext>
                </a:extLst>
              </p:cNvPr>
              <p:cNvSpPr/>
              <p:nvPr/>
            </p:nvSpPr>
            <p:spPr>
              <a:xfrm>
                <a:off x="5510627" y="3355383"/>
                <a:ext cx="503695" cy="46494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加算記号 42">
                <a:extLst>
                  <a:ext uri="{FF2B5EF4-FFF2-40B4-BE49-F238E27FC236}">
                    <a16:creationId xmlns:a16="http://schemas.microsoft.com/office/drawing/2014/main" id="{7DCBF9FB-CE39-412D-812D-E9B5AE779841}"/>
                  </a:ext>
                </a:extLst>
              </p:cNvPr>
              <p:cNvSpPr/>
              <p:nvPr/>
            </p:nvSpPr>
            <p:spPr>
              <a:xfrm>
                <a:off x="5565183" y="3386379"/>
                <a:ext cx="394582" cy="402955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07B5359-79B2-4406-8162-265A788FD7E8}"/>
                </a:ext>
              </a:extLst>
            </p:cNvPr>
            <p:cNvGrpSpPr/>
            <p:nvPr/>
          </p:nvGrpSpPr>
          <p:grpSpPr>
            <a:xfrm>
              <a:off x="5256062" y="-754529"/>
              <a:ext cx="264451" cy="240224"/>
              <a:chOff x="5510627" y="3355383"/>
              <a:chExt cx="503695" cy="464949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BF858EE-BB69-4F9B-8B88-F87DB119D691}"/>
                  </a:ext>
                </a:extLst>
              </p:cNvPr>
              <p:cNvSpPr/>
              <p:nvPr/>
            </p:nvSpPr>
            <p:spPr>
              <a:xfrm>
                <a:off x="5510627" y="3355383"/>
                <a:ext cx="503695" cy="46494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加算記号 40">
                <a:extLst>
                  <a:ext uri="{FF2B5EF4-FFF2-40B4-BE49-F238E27FC236}">
                    <a16:creationId xmlns:a16="http://schemas.microsoft.com/office/drawing/2014/main" id="{8A9561D6-3B2C-4553-BD08-917662432AB3}"/>
                  </a:ext>
                </a:extLst>
              </p:cNvPr>
              <p:cNvSpPr/>
              <p:nvPr/>
            </p:nvSpPr>
            <p:spPr>
              <a:xfrm>
                <a:off x="5565183" y="3386379"/>
                <a:ext cx="394582" cy="402955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E4944010-B4B1-4481-AF80-85C2D6DC6CA2}"/>
              </a:ext>
            </a:extLst>
          </p:cNvPr>
          <p:cNvGrpSpPr/>
          <p:nvPr/>
        </p:nvGrpSpPr>
        <p:grpSpPr>
          <a:xfrm>
            <a:off x="7888616" y="3667787"/>
            <a:ext cx="1158626" cy="843998"/>
            <a:chOff x="3593502" y="3341218"/>
            <a:chExt cx="1023755" cy="648780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EF39586-E449-4447-B50F-D47FB501DB9F}"/>
                </a:ext>
              </a:extLst>
            </p:cNvPr>
            <p:cNvGrpSpPr/>
            <p:nvPr/>
          </p:nvGrpSpPr>
          <p:grpSpPr>
            <a:xfrm>
              <a:off x="3593502" y="3341218"/>
              <a:ext cx="264451" cy="256931"/>
              <a:chOff x="4409268" y="2650210"/>
              <a:chExt cx="1954601" cy="1824503"/>
            </a:xfrm>
          </p:grpSpPr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538994BC-18DA-4F4B-86AF-855245BD3542}"/>
                  </a:ext>
                </a:extLst>
              </p:cNvPr>
              <p:cNvSpPr/>
              <p:nvPr/>
            </p:nvSpPr>
            <p:spPr>
              <a:xfrm>
                <a:off x="4409268" y="2650210"/>
                <a:ext cx="1954601" cy="182450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507BA3C5-1D97-4B3D-8301-345AEC5B9A4C}"/>
                  </a:ext>
                </a:extLst>
              </p:cNvPr>
              <p:cNvSpPr/>
              <p:nvPr/>
            </p:nvSpPr>
            <p:spPr>
              <a:xfrm>
                <a:off x="4825139" y="3429000"/>
                <a:ext cx="1270861" cy="278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B537D5F-41FC-4442-99F1-C7D680213CC2}"/>
                </a:ext>
              </a:extLst>
            </p:cNvPr>
            <p:cNvGrpSpPr/>
            <p:nvPr/>
          </p:nvGrpSpPr>
          <p:grpSpPr>
            <a:xfrm>
              <a:off x="3915239" y="3502282"/>
              <a:ext cx="264451" cy="256931"/>
              <a:chOff x="4409268" y="2650210"/>
              <a:chExt cx="1954601" cy="1824503"/>
            </a:xfrm>
          </p:grpSpPr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D835CD2A-634D-4117-8F25-51583B6C0206}"/>
                  </a:ext>
                </a:extLst>
              </p:cNvPr>
              <p:cNvSpPr/>
              <p:nvPr/>
            </p:nvSpPr>
            <p:spPr>
              <a:xfrm>
                <a:off x="4409268" y="2650210"/>
                <a:ext cx="1954601" cy="182450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3226065F-73B2-4970-9929-57A3090D20C4}"/>
                  </a:ext>
                </a:extLst>
              </p:cNvPr>
              <p:cNvSpPr/>
              <p:nvPr/>
            </p:nvSpPr>
            <p:spPr>
              <a:xfrm>
                <a:off x="4825139" y="3429000"/>
                <a:ext cx="1270861" cy="278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5500152-B11A-4BAC-A1B6-EEA201F89ABE}"/>
                </a:ext>
              </a:extLst>
            </p:cNvPr>
            <p:cNvGrpSpPr/>
            <p:nvPr/>
          </p:nvGrpSpPr>
          <p:grpSpPr>
            <a:xfrm>
              <a:off x="4352806" y="3733067"/>
              <a:ext cx="264451" cy="256931"/>
              <a:chOff x="4409268" y="2650210"/>
              <a:chExt cx="1954601" cy="1824503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81E3F5A3-7E88-4039-AB11-80572EBFA9E0}"/>
                  </a:ext>
                </a:extLst>
              </p:cNvPr>
              <p:cNvSpPr/>
              <p:nvPr/>
            </p:nvSpPr>
            <p:spPr>
              <a:xfrm>
                <a:off x="4409268" y="2650210"/>
                <a:ext cx="1954601" cy="1824503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5404AB05-CFBE-4E0A-8913-6CDFDABEE1B1}"/>
                  </a:ext>
                </a:extLst>
              </p:cNvPr>
              <p:cNvSpPr/>
              <p:nvPr/>
            </p:nvSpPr>
            <p:spPr>
              <a:xfrm>
                <a:off x="4825139" y="3429000"/>
                <a:ext cx="1270861" cy="2789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6" name="楕円 55">
            <a:extLst>
              <a:ext uri="{FF2B5EF4-FFF2-40B4-BE49-F238E27FC236}">
                <a16:creationId xmlns:a16="http://schemas.microsoft.com/office/drawing/2014/main" id="{096051B7-74E2-4182-956C-78C49EDEA120}"/>
              </a:ext>
            </a:extLst>
          </p:cNvPr>
          <p:cNvSpPr/>
          <p:nvPr/>
        </p:nvSpPr>
        <p:spPr>
          <a:xfrm>
            <a:off x="7688699" y="3239899"/>
            <a:ext cx="359571" cy="41331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69F469BC-DB0F-4208-9E9A-AC7A6F9F69AD}"/>
              </a:ext>
            </a:extLst>
          </p:cNvPr>
          <p:cNvSpPr/>
          <p:nvPr/>
        </p:nvSpPr>
        <p:spPr>
          <a:xfrm>
            <a:off x="7688700" y="3239899"/>
            <a:ext cx="359571" cy="41331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5918E1C6-1EAD-4938-92AE-0BD3AF6586C5}"/>
              </a:ext>
            </a:extLst>
          </p:cNvPr>
          <p:cNvSpPr/>
          <p:nvPr/>
        </p:nvSpPr>
        <p:spPr>
          <a:xfrm>
            <a:off x="6575371" y="1380860"/>
            <a:ext cx="359571" cy="41331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C6306602-83CB-4C0F-A1AB-11D732A48632}"/>
              </a:ext>
            </a:extLst>
          </p:cNvPr>
          <p:cNvCxnSpPr>
            <a:cxnSpLocks/>
          </p:cNvCxnSpPr>
          <p:nvPr/>
        </p:nvCxnSpPr>
        <p:spPr>
          <a:xfrm>
            <a:off x="8021066" y="4494382"/>
            <a:ext cx="987513" cy="58200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4C0C0C2-03AA-4CCF-8C9B-14DBD92ED476}"/>
              </a:ext>
            </a:extLst>
          </p:cNvPr>
          <p:cNvGrpSpPr/>
          <p:nvPr/>
        </p:nvGrpSpPr>
        <p:grpSpPr>
          <a:xfrm>
            <a:off x="-291791" y="3137824"/>
            <a:ext cx="4449653" cy="3029422"/>
            <a:chOff x="-158747" y="3296427"/>
            <a:chExt cx="4644054" cy="2914381"/>
          </a:xfrm>
        </p:grpSpPr>
        <p:sp>
          <p:nvSpPr>
            <p:cNvPr id="103" name="円弧 102">
              <a:extLst>
                <a:ext uri="{FF2B5EF4-FFF2-40B4-BE49-F238E27FC236}">
                  <a16:creationId xmlns:a16="http://schemas.microsoft.com/office/drawing/2014/main" id="{ABC04828-F8C7-42B3-A380-EB51ECA6338C}"/>
                </a:ext>
              </a:extLst>
            </p:cNvPr>
            <p:cNvSpPr/>
            <p:nvPr/>
          </p:nvSpPr>
          <p:spPr>
            <a:xfrm rot="4620000">
              <a:off x="762405" y="2375275"/>
              <a:ext cx="1668682" cy="3510985"/>
            </a:xfrm>
            <a:prstGeom prst="arc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円弧 103">
              <a:extLst>
                <a:ext uri="{FF2B5EF4-FFF2-40B4-BE49-F238E27FC236}">
                  <a16:creationId xmlns:a16="http://schemas.microsoft.com/office/drawing/2014/main" id="{96BA7074-9381-4349-BD7B-3138D310AE5F}"/>
                </a:ext>
              </a:extLst>
            </p:cNvPr>
            <p:cNvSpPr/>
            <p:nvPr/>
          </p:nvSpPr>
          <p:spPr>
            <a:xfrm rot="5400000">
              <a:off x="1267548" y="2840381"/>
              <a:ext cx="829522" cy="3325548"/>
            </a:xfrm>
            <a:prstGeom prst="arc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89C1A480-0E6C-4E53-9B48-FE23362D435A}"/>
                </a:ext>
              </a:extLst>
            </p:cNvPr>
            <p:cNvGrpSpPr/>
            <p:nvPr/>
          </p:nvGrpSpPr>
          <p:grpSpPr>
            <a:xfrm>
              <a:off x="586568" y="3723998"/>
              <a:ext cx="3898739" cy="2486810"/>
              <a:chOff x="586568" y="3723998"/>
              <a:chExt cx="3898739" cy="2486810"/>
            </a:xfrm>
          </p:grpSpPr>
          <p:cxnSp>
            <p:nvCxnSpPr>
              <p:cNvPr id="106" name="直線矢印コネクタ 105">
                <a:extLst>
                  <a:ext uri="{FF2B5EF4-FFF2-40B4-BE49-F238E27FC236}">
                    <a16:creationId xmlns:a16="http://schemas.microsoft.com/office/drawing/2014/main" id="{3A601A78-598D-49C9-B646-B19228487B2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22626" y="6004607"/>
                <a:ext cx="2013993" cy="1157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矢印コネクタ 106">
                <a:extLst>
                  <a:ext uri="{FF2B5EF4-FFF2-40B4-BE49-F238E27FC236}">
                    <a16:creationId xmlns:a16="http://schemas.microsoft.com/office/drawing/2014/main" id="{86085A3A-7B92-4B34-A0CB-E2D106C702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41917" y="4519190"/>
                <a:ext cx="7715" cy="151628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640797E4-35AE-41D2-B710-237C16141399}"/>
                  </a:ext>
                </a:extLst>
              </p:cNvPr>
              <p:cNvSpPr txBox="1"/>
              <p:nvPr/>
            </p:nvSpPr>
            <p:spPr>
              <a:xfrm>
                <a:off x="3632640" y="5841476"/>
                <a:ext cx="852667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ja-JP" altLang="en-US" dirty="0">
                    <a:ea typeface="游ゴシック"/>
                  </a:rPr>
                  <a:t>x</a:t>
                </a:r>
              </a:p>
            </p:txBody>
          </p:sp>
          <p:sp>
            <p:nvSpPr>
              <p:cNvPr id="109" name="テキスト ボックス 108">
                <a:extLst>
                  <a:ext uri="{FF2B5EF4-FFF2-40B4-BE49-F238E27FC236}">
                    <a16:creationId xmlns:a16="http://schemas.microsoft.com/office/drawing/2014/main" id="{18F62AA3-C65D-4EFA-8109-71E085DE32F8}"/>
                  </a:ext>
                </a:extLst>
              </p:cNvPr>
              <p:cNvSpPr txBox="1"/>
              <p:nvPr/>
            </p:nvSpPr>
            <p:spPr>
              <a:xfrm>
                <a:off x="1510614" y="4211375"/>
                <a:ext cx="997350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ja-JP" altLang="en-US">
                    <a:ea typeface="游ゴシック"/>
                  </a:rPr>
                  <a:t>z</a:t>
                </a:r>
              </a:p>
            </p:txBody>
          </p:sp>
          <p:cxnSp>
            <p:nvCxnSpPr>
              <p:cNvPr id="110" name="直線矢印コネクタ 109">
                <a:extLst>
                  <a:ext uri="{FF2B5EF4-FFF2-40B4-BE49-F238E27FC236}">
                    <a16:creationId xmlns:a16="http://schemas.microsoft.com/office/drawing/2014/main" id="{E2EC91E2-913E-487D-8A3B-C4769148A9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22626" y="5483745"/>
                <a:ext cx="750422" cy="51314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35C8B22C-65F9-4F54-B7A6-22A0551BAD79}"/>
                  </a:ext>
                </a:extLst>
              </p:cNvPr>
              <p:cNvSpPr txBox="1"/>
              <p:nvPr/>
            </p:nvSpPr>
            <p:spPr>
              <a:xfrm>
                <a:off x="2330488" y="5204867"/>
                <a:ext cx="852667" cy="36933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ja-JP" altLang="en-US">
                    <a:ea typeface="游ゴシック"/>
                  </a:rPr>
                  <a:t>y</a:t>
                </a:r>
              </a:p>
            </p:txBody>
          </p:sp>
          <p:cxnSp>
            <p:nvCxnSpPr>
              <p:cNvPr id="112" name="直線矢印コネクタ 111">
                <a:extLst>
                  <a:ext uri="{FF2B5EF4-FFF2-40B4-BE49-F238E27FC236}">
                    <a16:creationId xmlns:a16="http://schemas.microsoft.com/office/drawing/2014/main" id="{D39346C7-0034-4213-875F-879911BA9DBF}"/>
                  </a:ext>
                </a:extLst>
              </p:cNvPr>
              <p:cNvCxnSpPr/>
              <p:nvPr/>
            </p:nvCxnSpPr>
            <p:spPr>
              <a:xfrm flipH="1">
                <a:off x="2034370" y="5579116"/>
                <a:ext cx="636607" cy="4436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矢印コネクタ 112">
                <a:extLst>
                  <a:ext uri="{FF2B5EF4-FFF2-40B4-BE49-F238E27FC236}">
                    <a16:creationId xmlns:a16="http://schemas.microsoft.com/office/drawing/2014/main" id="{2C883823-F975-49CB-9B0A-5DB53EEFA9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0901" y="5579115"/>
                <a:ext cx="636607" cy="4436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矢印コネクタ 113">
                <a:extLst>
                  <a:ext uri="{FF2B5EF4-FFF2-40B4-BE49-F238E27FC236}">
                    <a16:creationId xmlns:a16="http://schemas.microsoft.com/office/drawing/2014/main" id="{ABCEB5EE-4D7B-4185-AA5E-2A07F31314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80937" y="5570033"/>
                <a:ext cx="636607" cy="4436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矢印コネクタ 114">
                <a:extLst>
                  <a:ext uri="{FF2B5EF4-FFF2-40B4-BE49-F238E27FC236}">
                    <a16:creationId xmlns:a16="http://schemas.microsoft.com/office/drawing/2014/main" id="{A20C38A5-AF8E-4144-9E25-5D2BF34420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26570" y="5572765"/>
                <a:ext cx="636607" cy="4436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矢印コネクタ 115">
                <a:extLst>
                  <a:ext uri="{FF2B5EF4-FFF2-40B4-BE49-F238E27FC236}">
                    <a16:creationId xmlns:a16="http://schemas.microsoft.com/office/drawing/2014/main" id="{B3D601AE-A975-4609-A3CE-40B5B38699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24820" y="5826765"/>
                <a:ext cx="1919307" cy="1824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矢印コネクタ 116">
                <a:extLst>
                  <a:ext uri="{FF2B5EF4-FFF2-40B4-BE49-F238E27FC236}">
                    <a16:creationId xmlns:a16="http://schemas.microsoft.com/office/drawing/2014/main" id="{EBAEC290-A084-4B2B-B5C3-4B066A4920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23270" y="5642615"/>
                <a:ext cx="1805007" cy="1824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矢印コネクタ 117">
                <a:extLst>
                  <a:ext uri="{FF2B5EF4-FFF2-40B4-BE49-F238E27FC236}">
                    <a16:creationId xmlns:a16="http://schemas.microsoft.com/office/drawing/2014/main" id="{BAD92E1B-D8BB-4B88-AF98-E9DF5143AD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97292" y="4804334"/>
                <a:ext cx="9806" cy="102138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矢印コネクタ 118">
                <a:extLst>
                  <a:ext uri="{FF2B5EF4-FFF2-40B4-BE49-F238E27FC236}">
                    <a16:creationId xmlns:a16="http://schemas.microsoft.com/office/drawing/2014/main" id="{0302F983-2A62-430A-9A38-C3721D7E38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3824" y="4601776"/>
                <a:ext cx="9806" cy="124323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矢印コネクタ 119">
                <a:extLst>
                  <a:ext uri="{FF2B5EF4-FFF2-40B4-BE49-F238E27FC236}">
                    <a16:creationId xmlns:a16="http://schemas.microsoft.com/office/drawing/2014/main" id="{01CD89B5-0736-4E30-9BCD-2DFA9B577A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90785" y="3984461"/>
                <a:ext cx="9806" cy="164834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5149BEEC-F50E-4ADD-9527-9C10E9C2BD85}"/>
                  </a:ext>
                </a:extLst>
              </p:cNvPr>
              <p:cNvSpPr/>
              <p:nvPr/>
            </p:nvSpPr>
            <p:spPr>
              <a:xfrm>
                <a:off x="2266466" y="5801567"/>
                <a:ext cx="57874" cy="7716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72A07A37-A52D-4922-A6D9-F4961AA9BCB7}"/>
                  </a:ext>
                </a:extLst>
              </p:cNvPr>
              <p:cNvSpPr/>
              <p:nvPr/>
            </p:nvSpPr>
            <p:spPr>
              <a:xfrm>
                <a:off x="2632997" y="5801566"/>
                <a:ext cx="57874" cy="7716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D60C6D73-6D88-4D00-9187-23316F30017F}"/>
                  </a:ext>
                </a:extLst>
              </p:cNvPr>
              <p:cNvSpPr/>
              <p:nvPr/>
            </p:nvSpPr>
            <p:spPr>
              <a:xfrm>
                <a:off x="3269605" y="5618301"/>
                <a:ext cx="57874" cy="7716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4" name="直線矢印コネクタ 123">
                <a:extLst>
                  <a:ext uri="{FF2B5EF4-FFF2-40B4-BE49-F238E27FC236}">
                    <a16:creationId xmlns:a16="http://schemas.microsoft.com/office/drawing/2014/main" id="{7D2DF7A1-A542-44A9-A64E-0D534AE48812}"/>
                  </a:ext>
                </a:extLst>
              </p:cNvPr>
              <p:cNvCxnSpPr/>
              <p:nvPr/>
            </p:nvCxnSpPr>
            <p:spPr>
              <a:xfrm>
                <a:off x="2660127" y="4594064"/>
                <a:ext cx="7716" cy="2295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線矢印コネクタ 124">
                <a:extLst>
                  <a:ext uri="{FF2B5EF4-FFF2-40B4-BE49-F238E27FC236}">
                    <a16:creationId xmlns:a16="http://schemas.microsoft.com/office/drawing/2014/main" id="{147FA732-ABDC-4F7C-86A5-5925010C93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7089" y="3986393"/>
                <a:ext cx="7716" cy="6346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6B85833B-22FD-4BE1-AEC6-BB9B2EF764A5}"/>
                  </a:ext>
                </a:extLst>
              </p:cNvPr>
              <p:cNvSpPr txBox="1"/>
              <p:nvPr/>
            </p:nvSpPr>
            <p:spPr>
              <a:xfrm>
                <a:off x="3352074" y="4215243"/>
                <a:ext cx="1084160" cy="38491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ja-JP" altLang="en-US" sz="2000" dirty="0">
                    <a:ea typeface="游ゴシック"/>
                  </a:rPr>
                  <a:t>遅れる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7" name="テキスト ボックス 126">
                    <a:extLst>
                      <a:ext uri="{FF2B5EF4-FFF2-40B4-BE49-F238E27FC236}">
                        <a16:creationId xmlns:a16="http://schemas.microsoft.com/office/drawing/2014/main" id="{BCE5996A-1F74-49AB-B75C-B9763686DDBE}"/>
                      </a:ext>
                    </a:extLst>
                  </p:cNvPr>
                  <p:cNvSpPr txBox="1"/>
                  <p:nvPr/>
                </p:nvSpPr>
                <p:spPr>
                  <a:xfrm>
                    <a:off x="586568" y="4709019"/>
                    <a:ext cx="1084160" cy="384916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14:m>
                      <m:oMath xmlns:m="http://schemas.openxmlformats.org/officeDocument/2006/math">
                        <m:r>
                          <a:rPr lang="en-US" altLang="ja-JP" sz="2000" b="0" i="1" smtClean="0">
                            <a:latin typeface="Cambria Math" panose="02040503050406030204" pitchFamily="18" charset="0"/>
                            <a:ea typeface="游ゴシック"/>
                          </a:rPr>
                          <m:t>𝑥𝑦</m:t>
                        </m:r>
                      </m:oMath>
                    </a14:m>
                    <a:r>
                      <a:rPr lang="ja-JP" altLang="en-US" sz="2000" dirty="0">
                        <a:ea typeface="游ゴシック"/>
                      </a:rPr>
                      <a:t>平面</a:t>
                    </a:r>
                  </a:p>
                </p:txBody>
              </p:sp>
            </mc:Choice>
            <mc:Fallback xmlns="">
              <p:sp>
                <p:nvSpPr>
                  <p:cNvPr id="127" name="テキスト ボックス 126">
                    <a:extLst>
                      <a:ext uri="{FF2B5EF4-FFF2-40B4-BE49-F238E27FC236}">
                        <a16:creationId xmlns:a16="http://schemas.microsoft.com/office/drawing/2014/main" id="{BCE5996A-1F74-49AB-B75C-B9763686DD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6568" y="4709019"/>
                    <a:ext cx="1084160" cy="38491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7692" b="-2923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A0019A5C-F176-4C4D-BCB3-B97C2E5AF2EC}"/>
                  </a:ext>
                </a:extLst>
              </p:cNvPr>
              <p:cNvSpPr txBox="1"/>
              <p:nvPr/>
            </p:nvSpPr>
            <p:spPr>
              <a:xfrm>
                <a:off x="1173197" y="3723998"/>
                <a:ext cx="2222042" cy="38491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ja-JP" altLang="en-US" sz="2000" dirty="0">
                    <a:ea typeface="游ゴシック"/>
                  </a:rPr>
                  <a:t>荷電粒子の飛跡</a:t>
                </a:r>
              </a:p>
            </p:txBody>
          </p:sp>
        </p:grp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DC77E7A-922B-4DD9-A078-EF4150C3B011}"/>
              </a:ext>
            </a:extLst>
          </p:cNvPr>
          <p:cNvSpPr txBox="1"/>
          <p:nvPr/>
        </p:nvSpPr>
        <p:spPr>
          <a:xfrm>
            <a:off x="7263570" y="5984472"/>
            <a:ext cx="3161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▲ガス</a:t>
            </a:r>
            <a:r>
              <a:rPr kumimoji="1" lang="en-US" altLang="ja-JP" dirty="0"/>
              <a:t>TPC</a:t>
            </a:r>
            <a:r>
              <a:rPr kumimoji="1" lang="ja-JP" altLang="en-US" dirty="0" err="1"/>
              <a:t>の検</a:t>
            </a:r>
            <a:r>
              <a:rPr kumimoji="1" lang="ja-JP" altLang="en-US" dirty="0"/>
              <a:t>出原理</a:t>
            </a: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417B5D5B-FE28-47AC-B072-CCE0A0EC5034}"/>
              </a:ext>
            </a:extLst>
          </p:cNvPr>
          <p:cNvSpPr txBox="1"/>
          <p:nvPr/>
        </p:nvSpPr>
        <p:spPr>
          <a:xfrm>
            <a:off x="1428982" y="6039841"/>
            <a:ext cx="279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</a:t>
            </a:r>
            <a:r>
              <a:rPr kumimoji="1" lang="en-US" altLang="ja-JP" dirty="0"/>
              <a:t>Z</a:t>
            </a:r>
            <a:r>
              <a:rPr kumimoji="1" lang="ja-JP" altLang="en-US" dirty="0"/>
              <a:t>軸方向の測定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CA0EF0-CFBC-4830-94D1-1C1FF1EA95E9}"/>
              </a:ext>
            </a:extLst>
          </p:cNvPr>
          <p:cNvGrpSpPr/>
          <p:nvPr/>
        </p:nvGrpSpPr>
        <p:grpSpPr>
          <a:xfrm>
            <a:off x="13175293" y="4042501"/>
            <a:ext cx="7977245" cy="2523089"/>
            <a:chOff x="3673826" y="3921682"/>
            <a:chExt cx="7977245" cy="2523089"/>
          </a:xfrm>
        </p:grpSpPr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1CF9406A-F79A-4211-9E03-26856ECABE23}"/>
                </a:ext>
              </a:extLst>
            </p:cNvPr>
            <p:cNvSpPr txBox="1"/>
            <p:nvPr/>
          </p:nvSpPr>
          <p:spPr>
            <a:xfrm>
              <a:off x="5336934" y="6075089"/>
              <a:ext cx="1347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▲信号の例</a:t>
              </a: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F1CDD9EE-DFF9-47C8-9BBB-BCEA522EE5D5}"/>
                </a:ext>
              </a:extLst>
            </p:cNvPr>
            <p:cNvSpPr txBox="1"/>
            <p:nvPr/>
          </p:nvSpPr>
          <p:spPr>
            <a:xfrm>
              <a:off x="9145996" y="6075439"/>
              <a:ext cx="2505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▲得られる飛跡の様子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60EAF2A-5CC2-4F7F-9FA3-DF2F170DE2F2}"/>
                </a:ext>
              </a:extLst>
            </p:cNvPr>
            <p:cNvGrpSpPr/>
            <p:nvPr/>
          </p:nvGrpSpPr>
          <p:grpSpPr>
            <a:xfrm>
              <a:off x="3673826" y="3921682"/>
              <a:ext cx="7976424" cy="2339844"/>
              <a:chOff x="3674647" y="3921682"/>
              <a:chExt cx="7976424" cy="2339844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AC0539DD-3C8F-49B4-8C3D-ECA233CCFF74}"/>
                  </a:ext>
                </a:extLst>
              </p:cNvPr>
              <p:cNvGrpSpPr/>
              <p:nvPr/>
            </p:nvGrpSpPr>
            <p:grpSpPr>
              <a:xfrm>
                <a:off x="9019722" y="4041692"/>
                <a:ext cx="2631349" cy="2219834"/>
                <a:chOff x="9280933" y="4031363"/>
                <a:chExt cx="2428907" cy="1937483"/>
              </a:xfrm>
            </p:grpSpPr>
            <p:cxnSp>
              <p:nvCxnSpPr>
                <p:cNvPr id="71" name="直線矢印コネクタ 70">
                  <a:extLst>
                    <a:ext uri="{FF2B5EF4-FFF2-40B4-BE49-F238E27FC236}">
                      <a16:creationId xmlns:a16="http://schemas.microsoft.com/office/drawing/2014/main" id="{E0892BED-F1C3-4C61-96D3-94C2F1273B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7309" y="5782758"/>
                  <a:ext cx="2013993" cy="11575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矢印コネクタ 71">
                  <a:extLst>
                    <a:ext uri="{FF2B5EF4-FFF2-40B4-BE49-F238E27FC236}">
                      <a16:creationId xmlns:a16="http://schemas.microsoft.com/office/drawing/2014/main" id="{67E13E42-C81F-47D8-9AF4-ACA5559C67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406601" y="4297341"/>
                  <a:ext cx="7715" cy="1516283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313A059F-88E3-40C6-8898-3B44DC7BF820}"/>
                    </a:ext>
                  </a:extLst>
                </p:cNvPr>
                <p:cNvSpPr txBox="1"/>
                <p:nvPr/>
              </p:nvSpPr>
              <p:spPr>
                <a:xfrm>
                  <a:off x="11406969" y="5619628"/>
                  <a:ext cx="302871" cy="349218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ja-JP" altLang="en-US" sz="2000" dirty="0">
                      <a:ea typeface="游ゴシック"/>
                    </a:rPr>
                    <a:t>x</a:t>
                  </a:r>
                </a:p>
              </p:txBody>
            </p:sp>
            <p:sp>
              <p:nvSpPr>
                <p:cNvPr id="74" name="テキスト ボックス 73">
                  <a:extLst>
                    <a:ext uri="{FF2B5EF4-FFF2-40B4-BE49-F238E27FC236}">
                      <a16:creationId xmlns:a16="http://schemas.microsoft.com/office/drawing/2014/main" id="{AA1D0795-493C-49EE-8F8A-562389C76313}"/>
                    </a:ext>
                  </a:extLst>
                </p:cNvPr>
                <p:cNvSpPr txBox="1"/>
                <p:nvPr/>
              </p:nvSpPr>
              <p:spPr>
                <a:xfrm>
                  <a:off x="9280933" y="4031363"/>
                  <a:ext cx="264287" cy="349218"/>
                </a:xfrm>
                <a:prstGeom prst="rect">
                  <a:avLst/>
                </a:prstGeom>
                <a:noFill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ja-JP" altLang="en-US" sz="2000" dirty="0">
                      <a:ea typeface="游ゴシック"/>
                    </a:rPr>
                    <a:t>z</a:t>
                  </a:r>
                </a:p>
              </p:txBody>
            </p:sp>
            <p:cxnSp>
              <p:nvCxnSpPr>
                <p:cNvPr id="75" name="直線矢印コネクタ 74">
                  <a:extLst>
                    <a:ext uri="{FF2B5EF4-FFF2-40B4-BE49-F238E27FC236}">
                      <a16:creationId xmlns:a16="http://schemas.microsoft.com/office/drawing/2014/main" id="{42FEBAC9-5CBB-448A-B0C8-3FF8082837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0739959" y="4460722"/>
                  <a:ext cx="1" cy="760019"/>
                </a:xfrm>
                <a:prstGeom prst="straightConnector1">
                  <a:avLst/>
                </a:prstGeom>
                <a:ln w="28575">
                  <a:solidFill>
                    <a:srgbClr val="0070C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20B4DEAC-4C41-4F66-B9D1-57B00A750691}"/>
                    </a:ext>
                  </a:extLst>
                </p:cNvPr>
                <p:cNvGrpSpPr/>
                <p:nvPr/>
              </p:nvGrpSpPr>
              <p:grpSpPr>
                <a:xfrm rot="10800000">
                  <a:off x="9845664" y="5254725"/>
                  <a:ext cx="102011" cy="264107"/>
                  <a:chOff x="9214610" y="1570741"/>
                  <a:chExt cx="109399" cy="639661"/>
                </a:xfrm>
              </p:grpSpPr>
              <p:sp>
                <p:nvSpPr>
                  <p:cNvPr id="98" name="正方形/長方形 97">
                    <a:extLst>
                      <a:ext uri="{FF2B5EF4-FFF2-40B4-BE49-F238E27FC236}">
                        <a16:creationId xmlns:a16="http://schemas.microsoft.com/office/drawing/2014/main" id="{955B9AC4-579E-4061-8EF7-788A8479E301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9" name="正方形/長方形 98">
                    <a:extLst>
                      <a:ext uri="{FF2B5EF4-FFF2-40B4-BE49-F238E27FC236}">
                        <a16:creationId xmlns:a16="http://schemas.microsoft.com/office/drawing/2014/main" id="{DE3A52E1-5B69-4F1E-88FD-622DD4B08965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正方形/長方形 99">
                    <a:extLst>
                      <a:ext uri="{FF2B5EF4-FFF2-40B4-BE49-F238E27FC236}">
                        <a16:creationId xmlns:a16="http://schemas.microsoft.com/office/drawing/2014/main" id="{F17FE989-7CEA-44B2-AB10-06F33778EE83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8B422250-6280-4925-B065-DC2A5E49B7B1}"/>
                    </a:ext>
                  </a:extLst>
                </p:cNvPr>
                <p:cNvGrpSpPr/>
                <p:nvPr/>
              </p:nvGrpSpPr>
              <p:grpSpPr>
                <a:xfrm rot="10800000">
                  <a:off x="9966313" y="5093599"/>
                  <a:ext cx="102011" cy="317282"/>
                  <a:chOff x="9214610" y="1570741"/>
                  <a:chExt cx="109399" cy="639661"/>
                </a:xfrm>
              </p:grpSpPr>
              <p:sp>
                <p:nvSpPr>
                  <p:cNvPr id="95" name="正方形/長方形 94">
                    <a:extLst>
                      <a:ext uri="{FF2B5EF4-FFF2-40B4-BE49-F238E27FC236}">
                        <a16:creationId xmlns:a16="http://schemas.microsoft.com/office/drawing/2014/main" id="{96178844-E82C-4C5E-8D0A-C31430107A5C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正方形/長方形 95">
                    <a:extLst>
                      <a:ext uri="{FF2B5EF4-FFF2-40B4-BE49-F238E27FC236}">
                        <a16:creationId xmlns:a16="http://schemas.microsoft.com/office/drawing/2014/main" id="{A87577EC-296F-4CC9-B1C7-677DBA9FE26D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正方形/長方形 96">
                    <a:extLst>
                      <a:ext uri="{FF2B5EF4-FFF2-40B4-BE49-F238E27FC236}">
                        <a16:creationId xmlns:a16="http://schemas.microsoft.com/office/drawing/2014/main" id="{F008DA4D-26F2-4BC1-ABAA-ECAC49FC2374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2B780704-5D7B-4805-834E-68304070FD18}"/>
                    </a:ext>
                  </a:extLst>
                </p:cNvPr>
                <p:cNvGrpSpPr/>
                <p:nvPr/>
              </p:nvGrpSpPr>
              <p:grpSpPr>
                <a:xfrm rot="10800000">
                  <a:off x="10057787" y="4998349"/>
                  <a:ext cx="137538" cy="317282"/>
                  <a:chOff x="9214610" y="1570741"/>
                  <a:chExt cx="109399" cy="639661"/>
                </a:xfrm>
              </p:grpSpPr>
              <p:sp>
                <p:nvSpPr>
                  <p:cNvPr id="92" name="正方形/長方形 91">
                    <a:extLst>
                      <a:ext uri="{FF2B5EF4-FFF2-40B4-BE49-F238E27FC236}">
                        <a16:creationId xmlns:a16="http://schemas.microsoft.com/office/drawing/2014/main" id="{86FBB7BA-63B3-4A2B-9D4C-6385E96796BF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正方形/長方形 92">
                    <a:extLst>
                      <a:ext uri="{FF2B5EF4-FFF2-40B4-BE49-F238E27FC236}">
                        <a16:creationId xmlns:a16="http://schemas.microsoft.com/office/drawing/2014/main" id="{44FDDBDC-3276-4260-9D7A-E41B8B2FF7E6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正方形/長方形 93">
                    <a:extLst>
                      <a:ext uri="{FF2B5EF4-FFF2-40B4-BE49-F238E27FC236}">
                        <a16:creationId xmlns:a16="http://schemas.microsoft.com/office/drawing/2014/main" id="{B6956A11-2DC1-4E55-B807-6744535F3CA3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D7246AAE-B135-455F-B701-3CCCDF7DEFB2}"/>
                    </a:ext>
                  </a:extLst>
                </p:cNvPr>
                <p:cNvGrpSpPr/>
                <p:nvPr/>
              </p:nvGrpSpPr>
              <p:grpSpPr>
                <a:xfrm rot="10800000">
                  <a:off x="10201263" y="4811526"/>
                  <a:ext cx="126998" cy="402505"/>
                  <a:chOff x="9214610" y="1570741"/>
                  <a:chExt cx="109399" cy="639661"/>
                </a:xfrm>
              </p:grpSpPr>
              <p:sp>
                <p:nvSpPr>
                  <p:cNvPr id="89" name="正方形/長方形 88">
                    <a:extLst>
                      <a:ext uri="{FF2B5EF4-FFF2-40B4-BE49-F238E27FC236}">
                        <a16:creationId xmlns:a16="http://schemas.microsoft.com/office/drawing/2014/main" id="{FEA95352-7E79-41B2-9712-92D850C4CB2D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正方形/長方形 89">
                    <a:extLst>
                      <a:ext uri="{FF2B5EF4-FFF2-40B4-BE49-F238E27FC236}">
                        <a16:creationId xmlns:a16="http://schemas.microsoft.com/office/drawing/2014/main" id="{A2F0F8B0-C87B-4EA5-B285-A72CF609D5F2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正方形/長方形 90">
                    <a:extLst>
                      <a:ext uri="{FF2B5EF4-FFF2-40B4-BE49-F238E27FC236}">
                        <a16:creationId xmlns:a16="http://schemas.microsoft.com/office/drawing/2014/main" id="{3C1BBD09-50F0-441A-B648-3F4A9DDAD79F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C6B2D2DE-2172-42B1-9342-E51A6BAA7147}"/>
                    </a:ext>
                  </a:extLst>
                </p:cNvPr>
                <p:cNvGrpSpPr/>
                <p:nvPr/>
              </p:nvGrpSpPr>
              <p:grpSpPr>
                <a:xfrm rot="10800000">
                  <a:off x="10328263" y="4544464"/>
                  <a:ext cx="102011" cy="669567"/>
                  <a:chOff x="9214610" y="1570741"/>
                  <a:chExt cx="109399" cy="639661"/>
                </a:xfrm>
              </p:grpSpPr>
              <p:sp>
                <p:nvSpPr>
                  <p:cNvPr id="86" name="正方形/長方形 85">
                    <a:extLst>
                      <a:ext uri="{FF2B5EF4-FFF2-40B4-BE49-F238E27FC236}">
                        <a16:creationId xmlns:a16="http://schemas.microsoft.com/office/drawing/2014/main" id="{8BA59373-1088-4EDB-B5C4-34B178CCB1D4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ED68509E-DFD6-4202-B580-9997D55B1BD9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正方形/長方形 87">
                    <a:extLst>
                      <a:ext uri="{FF2B5EF4-FFF2-40B4-BE49-F238E27FC236}">
                        <a16:creationId xmlns:a16="http://schemas.microsoft.com/office/drawing/2014/main" id="{76B4ECF0-A644-457C-A311-D271FF1FF5DD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B82696C3-D987-42DA-A05B-ED702F4413E3}"/>
                    </a:ext>
                  </a:extLst>
                </p:cNvPr>
                <p:cNvGrpSpPr/>
                <p:nvPr/>
              </p:nvGrpSpPr>
              <p:grpSpPr>
                <a:xfrm rot="10800000">
                  <a:off x="10436456" y="4486059"/>
                  <a:ext cx="102011" cy="742682"/>
                  <a:chOff x="9214610" y="1570741"/>
                  <a:chExt cx="109399" cy="639661"/>
                </a:xfrm>
              </p:grpSpPr>
              <p:sp>
                <p:nvSpPr>
                  <p:cNvPr id="83" name="正方形/長方形 82">
                    <a:extLst>
                      <a:ext uri="{FF2B5EF4-FFF2-40B4-BE49-F238E27FC236}">
                        <a16:creationId xmlns:a16="http://schemas.microsoft.com/office/drawing/2014/main" id="{76F98F17-F250-4A7F-B845-0C7A7306BCD3}"/>
                      </a:ext>
                    </a:extLst>
                  </p:cNvPr>
                  <p:cNvSpPr/>
                  <p:nvPr/>
                </p:nvSpPr>
                <p:spPr>
                  <a:xfrm>
                    <a:off x="9217907" y="1708833"/>
                    <a:ext cx="106102" cy="501569"/>
                  </a:xfrm>
                  <a:prstGeom prst="rect">
                    <a:avLst/>
                  </a:prstGeom>
                  <a:solidFill>
                    <a:srgbClr val="FF1F1F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" name="正方形/長方形 83">
                    <a:extLst>
                      <a:ext uri="{FF2B5EF4-FFF2-40B4-BE49-F238E27FC236}">
                        <a16:creationId xmlns:a16="http://schemas.microsoft.com/office/drawing/2014/main" id="{E0109684-D2C3-4D0B-9956-E63C29BEF4E9}"/>
                      </a:ext>
                    </a:extLst>
                  </p:cNvPr>
                  <p:cNvSpPr/>
                  <p:nvPr/>
                </p:nvSpPr>
                <p:spPr>
                  <a:xfrm>
                    <a:off x="9214610" y="1570741"/>
                    <a:ext cx="106102" cy="135037"/>
                  </a:xfrm>
                  <a:prstGeom prst="rect">
                    <a:avLst/>
                  </a:pr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正方形/長方形 84">
                    <a:extLst>
                      <a:ext uri="{FF2B5EF4-FFF2-40B4-BE49-F238E27FC236}">
                        <a16:creationId xmlns:a16="http://schemas.microsoft.com/office/drawing/2014/main" id="{7C849A70-FC5B-41C2-86C3-B6F10A2E3CD8}"/>
                      </a:ext>
                    </a:extLst>
                  </p:cNvPr>
                  <p:cNvSpPr/>
                  <p:nvPr/>
                </p:nvSpPr>
                <p:spPr>
                  <a:xfrm>
                    <a:off x="9217906" y="2133237"/>
                    <a:ext cx="106102" cy="77164"/>
                  </a:xfrm>
                  <a:prstGeom prst="rect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01" name="矢印: 右 100">
                <a:extLst>
                  <a:ext uri="{FF2B5EF4-FFF2-40B4-BE49-F238E27FC236}">
                    <a16:creationId xmlns:a16="http://schemas.microsoft.com/office/drawing/2014/main" id="{BA525C99-D173-48D2-AED0-8950971CA7E9}"/>
                  </a:ext>
                </a:extLst>
              </p:cNvPr>
              <p:cNvSpPr/>
              <p:nvPr/>
            </p:nvSpPr>
            <p:spPr>
              <a:xfrm>
                <a:off x="8129578" y="5035230"/>
                <a:ext cx="684836" cy="366532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CE55CD18-6F14-4F6D-A126-E95BC2C3E845}"/>
                  </a:ext>
                </a:extLst>
              </p:cNvPr>
              <p:cNvGrpSpPr/>
              <p:nvPr/>
            </p:nvGrpSpPr>
            <p:grpSpPr>
              <a:xfrm>
                <a:off x="3674647" y="3921682"/>
                <a:ext cx="4448252" cy="2338073"/>
                <a:chOff x="3674647" y="3921682"/>
                <a:chExt cx="4448252" cy="2338073"/>
              </a:xfrm>
            </p:grpSpPr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A2881BBC-5077-40FF-87FD-F230FA3E69F7}"/>
                    </a:ext>
                  </a:extLst>
                </p:cNvPr>
                <p:cNvGrpSpPr/>
                <p:nvPr/>
              </p:nvGrpSpPr>
              <p:grpSpPr>
                <a:xfrm>
                  <a:off x="3674647" y="3921682"/>
                  <a:ext cx="4448252" cy="2338073"/>
                  <a:chOff x="2343465" y="1476227"/>
                  <a:chExt cx="4448252" cy="2338073"/>
                </a:xfrm>
              </p:grpSpPr>
              <p:grpSp>
                <p:nvGrpSpPr>
                  <p:cNvPr id="129" name="Group 66">
                    <a:extLst>
                      <a:ext uri="{FF2B5EF4-FFF2-40B4-BE49-F238E27FC236}">
                        <a16:creationId xmlns:a16="http://schemas.microsoft.com/office/drawing/2014/main" id="{9C95A8C6-0C28-48C6-8558-E5DA474AFDBD}"/>
                      </a:ext>
                    </a:extLst>
                  </p:cNvPr>
                  <p:cNvGrpSpPr/>
                  <p:nvPr/>
                </p:nvGrpSpPr>
                <p:grpSpPr>
                  <a:xfrm>
                    <a:off x="2343465" y="2381609"/>
                    <a:ext cx="3706104" cy="1082098"/>
                    <a:chOff x="386498" y="2306105"/>
                    <a:chExt cx="3706104" cy="1082098"/>
                  </a:xfrm>
                </p:grpSpPr>
                <p:cxnSp>
                  <p:nvCxnSpPr>
                    <p:cNvPr id="130" name="Straight Connector 67">
                      <a:extLst>
                        <a:ext uri="{FF2B5EF4-FFF2-40B4-BE49-F238E27FC236}">
                          <a16:creationId xmlns:a16="http://schemas.microsoft.com/office/drawing/2014/main" id="{A50626A0-0D01-4AD1-B365-368A5BA172A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1645630" y="2735277"/>
                      <a:ext cx="2255520" cy="32851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Arrow Connector 68">
                      <a:extLst>
                        <a:ext uri="{FF2B5EF4-FFF2-40B4-BE49-F238E27FC236}">
                          <a16:creationId xmlns:a16="http://schemas.microsoft.com/office/drawing/2014/main" id="{498CDC5C-8DDC-49CA-AD61-23A183ADFC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403162" y="2306105"/>
                      <a:ext cx="691136" cy="9397"/>
                    </a:xfrm>
                    <a:prstGeom prst="straightConnector1">
                      <a:avLst/>
                    </a:prstGeom>
                    <a:ln w="28575">
                      <a:solidFill>
                        <a:srgbClr val="0070C0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69">
                      <a:extLst>
                        <a:ext uri="{FF2B5EF4-FFF2-40B4-BE49-F238E27FC236}">
                          <a16:creationId xmlns:a16="http://schemas.microsoft.com/office/drawing/2014/main" id="{CAED47D2-2028-4744-8DA7-EF4ACF256E9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95798" y="2315502"/>
                      <a:ext cx="0" cy="428439"/>
                    </a:xfrm>
                    <a:prstGeom prst="line">
                      <a:avLst/>
                    </a:prstGeom>
                    <a:ln w="28575">
                      <a:prstDash val="sysDot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3" name="Straight Connector 70">
                      <a:extLst>
                        <a:ext uri="{FF2B5EF4-FFF2-40B4-BE49-F238E27FC236}">
                          <a16:creationId xmlns:a16="http://schemas.microsoft.com/office/drawing/2014/main" id="{A35AA077-7624-4B36-8B6E-E70544A36E4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94298" y="2306105"/>
                      <a:ext cx="0" cy="419042"/>
                    </a:xfrm>
                    <a:prstGeom prst="line">
                      <a:avLst/>
                    </a:prstGeom>
                    <a:ln w="28575">
                      <a:prstDash val="sysDot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4" name="TextBox 71">
                      <a:extLst>
                        <a:ext uri="{FF2B5EF4-FFF2-40B4-BE49-F238E27FC236}">
                          <a16:creationId xmlns:a16="http://schemas.microsoft.com/office/drawing/2014/main" id="{7BCD2427-2BE2-4729-8E1B-BF69CFD676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6498" y="2582895"/>
                      <a:ext cx="1218145" cy="4001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2000" dirty="0">
                          <a:solidFill>
                            <a:srgbClr val="FF0000"/>
                          </a:solidFill>
                        </a:rPr>
                        <a:t>threshold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35" name="Freeform: Shape 72">
                      <a:extLst>
                        <a:ext uri="{FF2B5EF4-FFF2-40B4-BE49-F238E27FC236}">
                          <a16:creationId xmlns:a16="http://schemas.microsoft.com/office/drawing/2014/main" id="{17C97D03-1192-4818-B493-019775AF77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32293" y="2546016"/>
                      <a:ext cx="2560309" cy="842187"/>
                    </a:xfrm>
                    <a:custGeom>
                      <a:avLst/>
                      <a:gdLst>
                        <a:gd name="connsiteX0" fmla="*/ 0 w 3796263"/>
                        <a:gd name="connsiteY0" fmla="*/ 276496 h 1848595"/>
                        <a:gd name="connsiteX1" fmla="*/ 1225119 w 3796263"/>
                        <a:gd name="connsiteY1" fmla="*/ 285373 h 1848595"/>
                        <a:gd name="connsiteX2" fmla="*/ 1944210 w 3796263"/>
                        <a:gd name="connsiteY2" fmla="*/ 1847843 h 1848595"/>
                        <a:gd name="connsiteX3" fmla="*/ 2325950 w 3796263"/>
                        <a:gd name="connsiteY3" fmla="*/ 63432 h 1848595"/>
                        <a:gd name="connsiteX4" fmla="*/ 3551068 w 3796263"/>
                        <a:gd name="connsiteY4" fmla="*/ 10166 h 1848595"/>
                        <a:gd name="connsiteX0" fmla="*/ 0 w 3796263"/>
                        <a:gd name="connsiteY0" fmla="*/ 276496 h 1851406"/>
                        <a:gd name="connsiteX1" fmla="*/ 1189608 w 3796263"/>
                        <a:gd name="connsiteY1" fmla="*/ 516192 h 1851406"/>
                        <a:gd name="connsiteX2" fmla="*/ 1944210 w 3796263"/>
                        <a:gd name="connsiteY2" fmla="*/ 1847843 h 1851406"/>
                        <a:gd name="connsiteX3" fmla="*/ 2325950 w 3796263"/>
                        <a:gd name="connsiteY3" fmla="*/ 63432 h 1851406"/>
                        <a:gd name="connsiteX4" fmla="*/ 3551068 w 3796263"/>
                        <a:gd name="connsiteY4" fmla="*/ 10166 h 1851406"/>
                        <a:gd name="connsiteX0" fmla="*/ 0 w 3796263"/>
                        <a:gd name="connsiteY0" fmla="*/ 276496 h 1851627"/>
                        <a:gd name="connsiteX1" fmla="*/ 1189608 w 3796263"/>
                        <a:gd name="connsiteY1" fmla="*/ 516192 h 1851627"/>
                        <a:gd name="connsiteX2" fmla="*/ 1944210 w 3796263"/>
                        <a:gd name="connsiteY2" fmla="*/ 1847843 h 1851627"/>
                        <a:gd name="connsiteX3" fmla="*/ 2325950 w 3796263"/>
                        <a:gd name="connsiteY3" fmla="*/ 63432 h 1851627"/>
                        <a:gd name="connsiteX4" fmla="*/ 3551068 w 3796263"/>
                        <a:gd name="connsiteY4" fmla="*/ 10166 h 1851627"/>
                        <a:gd name="connsiteX0" fmla="*/ 0 w 3814760"/>
                        <a:gd name="connsiteY0" fmla="*/ 266330 h 1837703"/>
                        <a:gd name="connsiteX1" fmla="*/ 1189608 w 3814760"/>
                        <a:gd name="connsiteY1" fmla="*/ 506026 h 1837703"/>
                        <a:gd name="connsiteX2" fmla="*/ 1944210 w 3814760"/>
                        <a:gd name="connsiteY2" fmla="*/ 1837677 h 1837703"/>
                        <a:gd name="connsiteX3" fmla="*/ 2503503 w 3814760"/>
                        <a:gd name="connsiteY3" fmla="*/ 470517 h 1837703"/>
                        <a:gd name="connsiteX4" fmla="*/ 3551068 w 3814760"/>
                        <a:gd name="connsiteY4" fmla="*/ 0 h 1837703"/>
                        <a:gd name="connsiteX0" fmla="*/ 0 w 3798698"/>
                        <a:gd name="connsiteY0" fmla="*/ 159798 h 1731171"/>
                        <a:gd name="connsiteX1" fmla="*/ 1189608 w 3798698"/>
                        <a:gd name="connsiteY1" fmla="*/ 399494 h 1731171"/>
                        <a:gd name="connsiteX2" fmla="*/ 1944210 w 3798698"/>
                        <a:gd name="connsiteY2" fmla="*/ 1731145 h 1731171"/>
                        <a:gd name="connsiteX3" fmla="*/ 2503503 w 3798698"/>
                        <a:gd name="connsiteY3" fmla="*/ 363985 h 1731171"/>
                        <a:gd name="connsiteX4" fmla="*/ 3533313 w 3798698"/>
                        <a:gd name="connsiteY4" fmla="*/ 0 h 1731171"/>
                        <a:gd name="connsiteX0" fmla="*/ 0 w 3533313"/>
                        <a:gd name="connsiteY0" fmla="*/ 160094 h 1731467"/>
                        <a:gd name="connsiteX1" fmla="*/ 1189608 w 3533313"/>
                        <a:gd name="connsiteY1" fmla="*/ 399790 h 1731467"/>
                        <a:gd name="connsiteX2" fmla="*/ 1944210 w 3533313"/>
                        <a:gd name="connsiteY2" fmla="*/ 1731441 h 1731467"/>
                        <a:gd name="connsiteX3" fmla="*/ 2503503 w 3533313"/>
                        <a:gd name="connsiteY3" fmla="*/ 364281 h 1731467"/>
                        <a:gd name="connsiteX4" fmla="*/ 3533313 w 3533313"/>
                        <a:gd name="connsiteY4" fmla="*/ 296 h 1731467"/>
                        <a:gd name="connsiteX0" fmla="*/ 0 w 3923931"/>
                        <a:gd name="connsiteY0" fmla="*/ 68134 h 1639507"/>
                        <a:gd name="connsiteX1" fmla="*/ 1189608 w 3923931"/>
                        <a:gd name="connsiteY1" fmla="*/ 307830 h 1639507"/>
                        <a:gd name="connsiteX2" fmla="*/ 1944210 w 3923931"/>
                        <a:gd name="connsiteY2" fmla="*/ 1639481 h 1639507"/>
                        <a:gd name="connsiteX3" fmla="*/ 2503503 w 3923931"/>
                        <a:gd name="connsiteY3" fmla="*/ 272321 h 1639507"/>
                        <a:gd name="connsiteX4" fmla="*/ 3923931 w 3923931"/>
                        <a:gd name="connsiteY4" fmla="*/ 316709 h 1639507"/>
                        <a:gd name="connsiteX0" fmla="*/ 0 w 3932809"/>
                        <a:gd name="connsiteY0" fmla="*/ 68134 h 1639507"/>
                        <a:gd name="connsiteX1" fmla="*/ 1189608 w 3932809"/>
                        <a:gd name="connsiteY1" fmla="*/ 307830 h 1639507"/>
                        <a:gd name="connsiteX2" fmla="*/ 1944210 w 3932809"/>
                        <a:gd name="connsiteY2" fmla="*/ 1639481 h 1639507"/>
                        <a:gd name="connsiteX3" fmla="*/ 2503503 w 3932809"/>
                        <a:gd name="connsiteY3" fmla="*/ 272321 h 1639507"/>
                        <a:gd name="connsiteX4" fmla="*/ 3932809 w 3932809"/>
                        <a:gd name="connsiteY4" fmla="*/ 236810 h 1639507"/>
                        <a:gd name="connsiteX0" fmla="*/ 0 w 3932809"/>
                        <a:gd name="connsiteY0" fmla="*/ 68134 h 1639507"/>
                        <a:gd name="connsiteX1" fmla="*/ 1189608 w 3932809"/>
                        <a:gd name="connsiteY1" fmla="*/ 307830 h 1639507"/>
                        <a:gd name="connsiteX2" fmla="*/ 1944210 w 3932809"/>
                        <a:gd name="connsiteY2" fmla="*/ 1639481 h 1639507"/>
                        <a:gd name="connsiteX3" fmla="*/ 2503503 w 3932809"/>
                        <a:gd name="connsiteY3" fmla="*/ 272321 h 1639507"/>
                        <a:gd name="connsiteX4" fmla="*/ 3932809 w 3932809"/>
                        <a:gd name="connsiteY4" fmla="*/ 236810 h 1639507"/>
                        <a:gd name="connsiteX0" fmla="*/ 0 w 3835154"/>
                        <a:gd name="connsiteY0" fmla="*/ 68134 h 1639507"/>
                        <a:gd name="connsiteX1" fmla="*/ 1189608 w 3835154"/>
                        <a:gd name="connsiteY1" fmla="*/ 307830 h 1639507"/>
                        <a:gd name="connsiteX2" fmla="*/ 1944210 w 3835154"/>
                        <a:gd name="connsiteY2" fmla="*/ 1639481 h 1639507"/>
                        <a:gd name="connsiteX3" fmla="*/ 2503503 w 3835154"/>
                        <a:gd name="connsiteY3" fmla="*/ 272321 h 1639507"/>
                        <a:gd name="connsiteX4" fmla="*/ 3835154 w 3835154"/>
                        <a:gd name="connsiteY4" fmla="*/ 183544 h 1639507"/>
                        <a:gd name="connsiteX0" fmla="*/ 0 w 3835154"/>
                        <a:gd name="connsiteY0" fmla="*/ 68134 h 1639507"/>
                        <a:gd name="connsiteX1" fmla="*/ 1189608 w 3835154"/>
                        <a:gd name="connsiteY1" fmla="*/ 307830 h 1639507"/>
                        <a:gd name="connsiteX2" fmla="*/ 1944210 w 3835154"/>
                        <a:gd name="connsiteY2" fmla="*/ 1639481 h 1639507"/>
                        <a:gd name="connsiteX3" fmla="*/ 2503503 w 3835154"/>
                        <a:gd name="connsiteY3" fmla="*/ 272321 h 1639507"/>
                        <a:gd name="connsiteX4" fmla="*/ 3835154 w 3835154"/>
                        <a:gd name="connsiteY4" fmla="*/ 183544 h 1639507"/>
                        <a:gd name="connsiteX0" fmla="*/ 0 w 3835154"/>
                        <a:gd name="connsiteY0" fmla="*/ 121444 h 1497505"/>
                        <a:gd name="connsiteX1" fmla="*/ 1189608 w 3835154"/>
                        <a:gd name="connsiteY1" fmla="*/ 165831 h 1497505"/>
                        <a:gd name="connsiteX2" fmla="*/ 1944210 w 3835154"/>
                        <a:gd name="connsiteY2" fmla="*/ 1497482 h 1497505"/>
                        <a:gd name="connsiteX3" fmla="*/ 2503503 w 3835154"/>
                        <a:gd name="connsiteY3" fmla="*/ 130322 h 1497505"/>
                        <a:gd name="connsiteX4" fmla="*/ 3835154 w 3835154"/>
                        <a:gd name="connsiteY4" fmla="*/ 41545 h 1497505"/>
                        <a:gd name="connsiteX0" fmla="*/ 0 w 3835154"/>
                        <a:gd name="connsiteY0" fmla="*/ 121444 h 1497505"/>
                        <a:gd name="connsiteX1" fmla="*/ 1189608 w 3835154"/>
                        <a:gd name="connsiteY1" fmla="*/ 165831 h 1497505"/>
                        <a:gd name="connsiteX2" fmla="*/ 1944210 w 3835154"/>
                        <a:gd name="connsiteY2" fmla="*/ 1497482 h 1497505"/>
                        <a:gd name="connsiteX3" fmla="*/ 2503503 w 3835154"/>
                        <a:gd name="connsiteY3" fmla="*/ 130322 h 1497505"/>
                        <a:gd name="connsiteX4" fmla="*/ 3835154 w 3835154"/>
                        <a:gd name="connsiteY4" fmla="*/ 41545 h 1497505"/>
                        <a:gd name="connsiteX0" fmla="*/ 0 w 3835154"/>
                        <a:gd name="connsiteY0" fmla="*/ 121444 h 1497505"/>
                        <a:gd name="connsiteX1" fmla="*/ 1189608 w 3835154"/>
                        <a:gd name="connsiteY1" fmla="*/ 165831 h 1497505"/>
                        <a:gd name="connsiteX2" fmla="*/ 1944210 w 3835154"/>
                        <a:gd name="connsiteY2" fmla="*/ 1497482 h 1497505"/>
                        <a:gd name="connsiteX3" fmla="*/ 2503503 w 3835154"/>
                        <a:gd name="connsiteY3" fmla="*/ 130322 h 1497505"/>
                        <a:gd name="connsiteX4" fmla="*/ 3835154 w 3835154"/>
                        <a:gd name="connsiteY4" fmla="*/ 41545 h 1497505"/>
                        <a:gd name="connsiteX0" fmla="*/ 0 w 3835154"/>
                        <a:gd name="connsiteY0" fmla="*/ 121444 h 1497505"/>
                        <a:gd name="connsiteX1" fmla="*/ 1189608 w 3835154"/>
                        <a:gd name="connsiteY1" fmla="*/ 165831 h 1497505"/>
                        <a:gd name="connsiteX2" fmla="*/ 1944210 w 3835154"/>
                        <a:gd name="connsiteY2" fmla="*/ 1497482 h 1497505"/>
                        <a:gd name="connsiteX3" fmla="*/ 2503503 w 3835154"/>
                        <a:gd name="connsiteY3" fmla="*/ 130322 h 1497505"/>
                        <a:gd name="connsiteX4" fmla="*/ 3835154 w 3835154"/>
                        <a:gd name="connsiteY4" fmla="*/ 41545 h 1497505"/>
                        <a:gd name="connsiteX0" fmla="*/ 0 w 3835154"/>
                        <a:gd name="connsiteY0" fmla="*/ 118942 h 1459493"/>
                        <a:gd name="connsiteX1" fmla="*/ 1189608 w 3835154"/>
                        <a:gd name="connsiteY1" fmla="*/ 163329 h 1459493"/>
                        <a:gd name="connsiteX2" fmla="*/ 1864311 w 3835154"/>
                        <a:gd name="connsiteY2" fmla="*/ 1459469 h 1459493"/>
                        <a:gd name="connsiteX3" fmla="*/ 2503503 w 3835154"/>
                        <a:gd name="connsiteY3" fmla="*/ 127820 h 1459493"/>
                        <a:gd name="connsiteX4" fmla="*/ 3835154 w 3835154"/>
                        <a:gd name="connsiteY4" fmla="*/ 39043 h 1459493"/>
                        <a:gd name="connsiteX0" fmla="*/ 0 w 3835154"/>
                        <a:gd name="connsiteY0" fmla="*/ 118942 h 1460899"/>
                        <a:gd name="connsiteX1" fmla="*/ 1189608 w 3835154"/>
                        <a:gd name="connsiteY1" fmla="*/ 163329 h 1460899"/>
                        <a:gd name="connsiteX2" fmla="*/ 1864311 w 3835154"/>
                        <a:gd name="connsiteY2" fmla="*/ 1459469 h 1460899"/>
                        <a:gd name="connsiteX3" fmla="*/ 2503503 w 3835154"/>
                        <a:gd name="connsiteY3" fmla="*/ 127820 h 1460899"/>
                        <a:gd name="connsiteX4" fmla="*/ 3835154 w 3835154"/>
                        <a:gd name="connsiteY4" fmla="*/ 39043 h 1460899"/>
                        <a:gd name="connsiteX0" fmla="*/ 0 w 3835154"/>
                        <a:gd name="connsiteY0" fmla="*/ 118942 h 1460899"/>
                        <a:gd name="connsiteX1" fmla="*/ 1189608 w 3835154"/>
                        <a:gd name="connsiteY1" fmla="*/ 163329 h 1460899"/>
                        <a:gd name="connsiteX2" fmla="*/ 1864311 w 3835154"/>
                        <a:gd name="connsiteY2" fmla="*/ 1459469 h 1460899"/>
                        <a:gd name="connsiteX3" fmla="*/ 2503503 w 3835154"/>
                        <a:gd name="connsiteY3" fmla="*/ 127820 h 1460899"/>
                        <a:gd name="connsiteX4" fmla="*/ 3835154 w 3835154"/>
                        <a:gd name="connsiteY4" fmla="*/ 39043 h 1460899"/>
                        <a:gd name="connsiteX0" fmla="*/ 0 w 3835154"/>
                        <a:gd name="connsiteY0" fmla="*/ 118942 h 1460899"/>
                        <a:gd name="connsiteX1" fmla="*/ 1189608 w 3835154"/>
                        <a:gd name="connsiteY1" fmla="*/ 163329 h 1460899"/>
                        <a:gd name="connsiteX2" fmla="*/ 1864311 w 3835154"/>
                        <a:gd name="connsiteY2" fmla="*/ 1459469 h 1460899"/>
                        <a:gd name="connsiteX3" fmla="*/ 2503503 w 3835154"/>
                        <a:gd name="connsiteY3" fmla="*/ 127820 h 1460899"/>
                        <a:gd name="connsiteX4" fmla="*/ 3835154 w 3835154"/>
                        <a:gd name="connsiteY4" fmla="*/ 39043 h 1460899"/>
                        <a:gd name="connsiteX0" fmla="*/ 0 w 3835154"/>
                        <a:gd name="connsiteY0" fmla="*/ 13752 h 1462241"/>
                        <a:gd name="connsiteX1" fmla="*/ 1189608 w 3835154"/>
                        <a:gd name="connsiteY1" fmla="*/ 164671 h 1462241"/>
                        <a:gd name="connsiteX2" fmla="*/ 1864311 w 3835154"/>
                        <a:gd name="connsiteY2" fmla="*/ 1460811 h 1462241"/>
                        <a:gd name="connsiteX3" fmla="*/ 2503503 w 3835154"/>
                        <a:gd name="connsiteY3" fmla="*/ 129162 h 1462241"/>
                        <a:gd name="connsiteX4" fmla="*/ 3835154 w 3835154"/>
                        <a:gd name="connsiteY4" fmla="*/ 40385 h 14622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835154" h="1462241">
                          <a:moveTo>
                            <a:pt x="0" y="13752"/>
                          </a:moveTo>
                          <a:cubicBezTo>
                            <a:pt x="929937" y="20410"/>
                            <a:pt x="878890" y="-76505"/>
                            <a:pt x="1189608" y="164671"/>
                          </a:cubicBezTo>
                          <a:cubicBezTo>
                            <a:pt x="1500326" y="405847"/>
                            <a:pt x="1361243" y="1413463"/>
                            <a:pt x="1864311" y="1460811"/>
                          </a:cubicBezTo>
                          <a:cubicBezTo>
                            <a:pt x="2367379" y="1508159"/>
                            <a:pt x="2175029" y="365900"/>
                            <a:pt x="2503503" y="129162"/>
                          </a:cubicBezTo>
                          <a:cubicBezTo>
                            <a:pt x="2831977" y="-107576"/>
                            <a:pt x="3832195" y="61099"/>
                            <a:pt x="3835154" y="40385"/>
                          </a:cubicBezTo>
                        </a:path>
                      </a:pathLst>
                    </a:cu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136" name="テキスト ボックス 135">
                    <a:extLst>
                      <a:ext uri="{FF2B5EF4-FFF2-40B4-BE49-F238E27FC236}">
                        <a16:creationId xmlns:a16="http://schemas.microsoft.com/office/drawing/2014/main" id="{33D98BCA-8307-4BD8-88D3-1DFB24FB8B94}"/>
                      </a:ext>
                    </a:extLst>
                  </p:cNvPr>
                  <p:cNvSpPr txBox="1"/>
                  <p:nvPr/>
                </p:nvSpPr>
                <p:spPr>
                  <a:xfrm>
                    <a:off x="5822734" y="3414190"/>
                    <a:ext cx="968983" cy="400110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ja-JP" altLang="en-US" sz="2000" dirty="0">
                        <a:ea typeface="游ゴシック"/>
                      </a:rPr>
                      <a:t>time</a:t>
                    </a:r>
                  </a:p>
                </p:txBody>
              </p:sp>
              <p:cxnSp>
                <p:nvCxnSpPr>
                  <p:cNvPr id="137" name="直線矢印コネクタ 136">
                    <a:extLst>
                      <a:ext uri="{FF2B5EF4-FFF2-40B4-BE49-F238E27FC236}">
                        <a16:creationId xmlns:a16="http://schemas.microsoft.com/office/drawing/2014/main" id="{3230EDA8-8CAE-45F6-AC5E-DB2924D121A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559458" y="3606689"/>
                    <a:ext cx="2288730" cy="1387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直線矢印コネクタ 137">
                    <a:extLst>
                      <a:ext uri="{FF2B5EF4-FFF2-40B4-BE49-F238E27FC236}">
                        <a16:creationId xmlns:a16="http://schemas.microsoft.com/office/drawing/2014/main" id="{D234FF7F-4723-418C-BCDF-ED77B7EF9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581380" y="1826216"/>
                    <a:ext cx="8767" cy="1817470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9" name="テキスト ボックス 138">
                    <a:extLst>
                      <a:ext uri="{FF2B5EF4-FFF2-40B4-BE49-F238E27FC236}">
                        <a16:creationId xmlns:a16="http://schemas.microsoft.com/office/drawing/2014/main" id="{69E1B301-3307-4107-ADD7-342494FB327F}"/>
                      </a:ext>
                    </a:extLst>
                  </p:cNvPr>
                  <p:cNvSpPr txBox="1"/>
                  <p:nvPr/>
                </p:nvSpPr>
                <p:spPr>
                  <a:xfrm>
                    <a:off x="3161591" y="1476227"/>
                    <a:ext cx="1133403" cy="400110"/>
                  </a:xfrm>
                  <a:prstGeom prst="rect">
                    <a:avLst/>
                  </a:prstGeom>
                  <a:noFill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l"/>
                    <a:r>
                      <a:rPr lang="ja-JP" altLang="en-US" sz="2000" dirty="0">
                        <a:ea typeface="游ゴシック"/>
                      </a:rPr>
                      <a:t>Voltage</a:t>
                    </a:r>
                  </a:p>
                </p:txBody>
              </p:sp>
            </p:grpSp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DBE2F04B-EFA9-41D5-BC34-EBACCEEDF2D9}"/>
                    </a:ext>
                  </a:extLst>
                </p:cNvPr>
                <p:cNvSpPr txBox="1"/>
                <p:nvPr/>
              </p:nvSpPr>
              <p:spPr>
                <a:xfrm>
                  <a:off x="5762218" y="4407353"/>
                  <a:ext cx="9008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rgbClr val="0070C0"/>
                      </a:solidFill>
                    </a:rPr>
                    <a:t>TOT</a:t>
                  </a:r>
                  <a:endParaRPr kumimoji="1" lang="ja-JP" altLang="en-US" b="1" dirty="0">
                    <a:solidFill>
                      <a:srgbClr val="0070C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4375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0.09127 0.27107 " pathEditMode="fixed" rAng="0" ptsTypes="AA">
                                      <p:cBhvr>
                                        <p:cTn id="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0" y="1372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2.5E-6 0.0002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77556E-17 L -0.2013 0.28634 " pathEditMode="fixed" rAng="0" ptsTypes="AA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22" y="1444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0.09675 0.11157 " pathEditMode="fixed" rAng="0" ptsTypes="AA">
                                      <p:cBhvr>
                                        <p:cTn id="20" dur="1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31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7037E-6 L 0.00039 0.1016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506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6" grpId="1" animBg="1"/>
      <p:bldP spid="56" grpId="2" animBg="1"/>
      <p:bldP spid="57" grpId="0" animBg="1"/>
      <p:bldP spid="57" grpId="1" animBg="1"/>
      <p:bldP spid="57" grpId="2" animBg="1"/>
      <p:bldP spid="58" grpId="0" animBg="1"/>
      <p:bldP spid="5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DF7FD-D624-47C2-9564-C23DC75D4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75500"/>
            <a:ext cx="11877401" cy="678064"/>
          </a:xfrm>
        </p:spPr>
        <p:txBody>
          <a:bodyPr>
            <a:normAutofit/>
          </a:bodyPr>
          <a:lstStyle/>
          <a:p>
            <a:r>
              <a:rPr kumimoji="1" lang="en-US" altLang="ja-JP" sz="3600" dirty="0"/>
              <a:t>NEWAGE</a:t>
            </a:r>
            <a:r>
              <a:rPr lang="ja-JP" altLang="en-US" sz="3600" dirty="0"/>
              <a:t>実験での検出器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F78171-1019-4FFA-BCAF-F3D5111E9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/>
              <a:t>ガス</a:t>
            </a:r>
            <a:r>
              <a:rPr kumimoji="1" lang="en-US" altLang="ja-JP" sz="2400" dirty="0"/>
              <a:t>TPC</a:t>
            </a:r>
          </a:p>
          <a:p>
            <a:pPr lvl="1"/>
            <a:r>
              <a:rPr lang="en-US" altLang="ja-JP" sz="2000" dirty="0"/>
              <a:t>GEM + μ-PIC</a:t>
            </a:r>
            <a:r>
              <a:rPr lang="ja-JP" altLang="en-US" sz="2000" dirty="0"/>
              <a:t>で増幅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GEM</a:t>
            </a:r>
          </a:p>
          <a:p>
            <a:pPr lvl="2"/>
            <a:r>
              <a:rPr lang="ja-JP" altLang="en-US" sz="2000" dirty="0"/>
              <a:t>厚さ</a:t>
            </a:r>
            <a:r>
              <a:rPr lang="en-US" altLang="ja-JP" sz="2000" dirty="0"/>
              <a:t>100 </a:t>
            </a:r>
            <a:r>
              <a:rPr lang="en-US" altLang="ja-JP" sz="2000" dirty="0" err="1"/>
              <a:t>μm</a:t>
            </a:r>
            <a:r>
              <a:rPr lang="en-US" altLang="ja-JP" sz="2000" dirty="0"/>
              <a:t>, 140 </a:t>
            </a:r>
            <a:r>
              <a:rPr lang="en-US" altLang="ja-JP" sz="2000" dirty="0" err="1"/>
              <a:t>μm</a:t>
            </a:r>
            <a:r>
              <a:rPr lang="ja-JP" altLang="en-US" sz="2000" dirty="0"/>
              <a:t>間隔で直径</a:t>
            </a:r>
            <a:r>
              <a:rPr lang="en-US" altLang="ja-JP" sz="2000" dirty="0"/>
              <a:t>70 </a:t>
            </a:r>
            <a:r>
              <a:rPr lang="en-US" altLang="ja-JP" sz="2000" dirty="0" err="1"/>
              <a:t>μm</a:t>
            </a:r>
            <a:r>
              <a:rPr lang="ja-JP" altLang="en-US" sz="2000" dirty="0"/>
              <a:t>の穴</a:t>
            </a:r>
            <a:endParaRPr lang="en-US" altLang="ja-JP" sz="2000" dirty="0"/>
          </a:p>
          <a:p>
            <a:pPr lvl="2"/>
            <a:r>
              <a:rPr lang="ja-JP" altLang="en-US" sz="2000" dirty="0"/>
              <a:t>両側の電極に異なる電圧を印加することで強い電場を生成</a:t>
            </a:r>
            <a:r>
              <a:rPr lang="en-US" altLang="ja-JP" sz="2000" dirty="0"/>
              <a:t>, </a:t>
            </a:r>
            <a:r>
              <a:rPr lang="ja-JP" altLang="en-US" sz="2000" dirty="0"/>
              <a:t>雪崩増幅を起こす</a:t>
            </a:r>
            <a:endParaRPr lang="en-US" altLang="ja-JP" sz="2000" dirty="0"/>
          </a:p>
          <a:p>
            <a:pPr lvl="1"/>
            <a:r>
              <a:rPr lang="en-US" altLang="ja-JP" sz="2000" dirty="0"/>
              <a:t>μ-PIC</a:t>
            </a:r>
          </a:p>
          <a:p>
            <a:pPr lvl="2"/>
            <a:r>
              <a:rPr lang="ja-JP" altLang="en-US" sz="2000" dirty="0"/>
              <a:t>アノード近傍の強い電場によりさらに増幅</a:t>
            </a:r>
            <a:endParaRPr lang="en-US" altLang="ja-JP" sz="2000" dirty="0"/>
          </a:p>
          <a:p>
            <a:pPr lvl="2"/>
            <a:r>
              <a:rPr lang="en-US" altLang="ja-JP" sz="2000" dirty="0"/>
              <a:t>400 </a:t>
            </a:r>
            <a:r>
              <a:rPr lang="en-US" altLang="ja-JP" sz="2000" dirty="0" err="1"/>
              <a:t>μm</a:t>
            </a:r>
            <a:r>
              <a:rPr lang="ja-JP" altLang="en-US" sz="2000" dirty="0"/>
              <a:t>ピッチのストリップで</a:t>
            </a:r>
            <a:r>
              <a:rPr lang="en-US" altLang="ja-JP" sz="2000" dirty="0"/>
              <a:t>2</a:t>
            </a:r>
            <a:r>
              <a:rPr lang="ja-JP" altLang="en-US" sz="2000" dirty="0"/>
              <a:t>次元読み出し</a:t>
            </a:r>
            <a:endParaRPr lang="en-US" altLang="ja-JP" sz="2000" dirty="0"/>
          </a:p>
          <a:p>
            <a:pPr lvl="1"/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F743D-BFE4-48BF-BB3B-11B0E1AA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7690E-0804-4936-B761-AE83478C0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80E42-216B-46A5-A2FB-4736AF218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8" name="Picture 10">
            <a:extLst>
              <a:ext uri="{FF2B5EF4-FFF2-40B4-BE49-F238E27FC236}">
                <a16:creationId xmlns:a16="http://schemas.microsoft.com/office/drawing/2014/main" id="{24B8932F-4290-4026-B2C9-9DDD2EB793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24"/>
          <a:stretch/>
        </p:blipFill>
        <p:spPr>
          <a:xfrm>
            <a:off x="7704644" y="164758"/>
            <a:ext cx="4230507" cy="2464314"/>
          </a:xfrm>
          <a:prstGeom prst="rect">
            <a:avLst/>
          </a:prstGeom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E6770373-F6D2-442A-A7D3-D69D383CB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241"/>
          <a:stretch/>
        </p:blipFill>
        <p:spPr>
          <a:xfrm>
            <a:off x="8307653" y="3415801"/>
            <a:ext cx="3426161" cy="303629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2BF655F-3F75-4EAC-9CBB-87F00069B426}"/>
              </a:ext>
            </a:extLst>
          </p:cNvPr>
          <p:cNvSpPr txBox="1"/>
          <p:nvPr/>
        </p:nvSpPr>
        <p:spPr>
          <a:xfrm>
            <a:off x="9407144" y="2629072"/>
            <a:ext cx="122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</a:t>
            </a:r>
            <a:r>
              <a:rPr kumimoji="1" lang="en-US" altLang="ja-JP" dirty="0"/>
              <a:t>GEM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0CF3464-C04B-4227-937C-B40119F8622B}"/>
              </a:ext>
            </a:extLst>
          </p:cNvPr>
          <p:cNvSpPr txBox="1"/>
          <p:nvPr/>
        </p:nvSpPr>
        <p:spPr>
          <a:xfrm>
            <a:off x="9407144" y="3137387"/>
            <a:ext cx="122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▼</a:t>
            </a:r>
            <a:r>
              <a:rPr kumimoji="1" lang="en-US" altLang="ja-JP" dirty="0"/>
              <a:t>μ-PIC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7533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09D5B9-DC4A-470C-8A7B-18E23212E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0"/>
            <a:ext cx="11877401" cy="60256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開発中の大型検出器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E983FF-65E3-4B9E-8518-CDFA0F087E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/>
              <a:t>検出器詳細</a:t>
            </a:r>
            <a:endParaRPr kumimoji="1" lang="en-US" altLang="ja-JP" sz="2400" dirty="0"/>
          </a:p>
          <a:p>
            <a:pPr lvl="1"/>
            <a:r>
              <a:rPr kumimoji="1" lang="ja-JP" altLang="en-US" sz="2000" dirty="0"/>
              <a:t>検出領域 </a:t>
            </a:r>
            <a:r>
              <a:rPr kumimoji="1" lang="en-US" altLang="ja-JP" sz="2000" dirty="0"/>
              <a:t>~1 </a:t>
            </a:r>
            <a:r>
              <a:rPr kumimoji="1" lang="ja-JP" altLang="en-US" sz="2000" dirty="0"/>
              <a:t>㎥</a:t>
            </a:r>
            <a:endParaRPr kumimoji="1" lang="en-US" altLang="ja-JP" sz="2000" dirty="0"/>
          </a:p>
          <a:p>
            <a:pPr lvl="1"/>
            <a:r>
              <a:rPr kumimoji="1" lang="ja-JP" altLang="en-US" sz="2000" dirty="0"/>
              <a:t>低圧</a:t>
            </a:r>
            <a:r>
              <a:rPr kumimoji="1" lang="en-US" altLang="ja-JP" sz="2000" dirty="0"/>
              <a:t>SF</a:t>
            </a:r>
            <a:r>
              <a:rPr kumimoji="1" lang="en-US" altLang="ja-JP" sz="2000" baseline="-25000" dirty="0"/>
              <a:t>6</a:t>
            </a:r>
            <a:r>
              <a:rPr kumimoji="1" lang="ja-JP" altLang="en-US" sz="2000" dirty="0"/>
              <a:t>ガス</a:t>
            </a:r>
            <a:endParaRPr kumimoji="1" lang="en-US" altLang="ja-JP" sz="2000" dirty="0"/>
          </a:p>
          <a:p>
            <a:pPr lvl="1"/>
            <a:r>
              <a:rPr lang="ja-JP" altLang="en-US" sz="2000" dirty="0"/>
              <a:t>電極枠にアクリルを使用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18</a:t>
            </a:r>
            <a:r>
              <a:rPr lang="ja-JP" altLang="en-US" sz="2000" dirty="0" err="1"/>
              <a:t>ヶの</a:t>
            </a:r>
            <a:r>
              <a:rPr lang="ja-JP" altLang="en-US" sz="2000" dirty="0"/>
              <a:t>モジュール検出器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EC90BB-8A47-476B-A31D-3ABC1F50C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053AC-1B8B-4C7A-A3A1-17206280C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4BB930-D629-4CF8-AB2C-348CE232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95CD4AB-F4C8-4433-8B48-C2EE18F49E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353"/>
          <a:stretch/>
        </p:blipFill>
        <p:spPr>
          <a:xfrm>
            <a:off x="7090129" y="127350"/>
            <a:ext cx="4974623" cy="342502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FEE348D-2F49-4D1B-BE16-99AB0A128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095" y="401548"/>
            <a:ext cx="2554413" cy="302745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3F4245A-6A36-4544-8776-D4C303232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080" y="3617345"/>
            <a:ext cx="3143885" cy="262083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189E548-6AE6-42E1-8895-F49F418CF906}"/>
              </a:ext>
            </a:extLst>
          </p:cNvPr>
          <p:cNvSpPr txBox="1"/>
          <p:nvPr/>
        </p:nvSpPr>
        <p:spPr>
          <a:xfrm>
            <a:off x="4869318" y="6183448"/>
            <a:ext cx="261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▲電極枠のアクリル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0D715A-A3DB-45FB-B2B8-EEB93A7F456C}"/>
              </a:ext>
            </a:extLst>
          </p:cNvPr>
          <p:cNvSpPr txBox="1"/>
          <p:nvPr/>
        </p:nvSpPr>
        <p:spPr>
          <a:xfrm>
            <a:off x="8270300" y="3488728"/>
            <a:ext cx="261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▲大型検出器のサイズ</a:t>
            </a:r>
          </a:p>
        </p:txBody>
      </p:sp>
    </p:spTree>
    <p:extLst>
      <p:ext uri="{BB962C8B-B14F-4D97-AF65-F5344CB8AC3E}">
        <p14:creationId xmlns:p14="http://schemas.microsoft.com/office/powerpoint/2010/main" val="2023241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00668"/>
            <a:ext cx="11877401" cy="703231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/>
              <a:t>概要</a:t>
            </a:r>
            <a:endParaRPr kumimoji="1" lang="en-US" altLang="ja-JP" sz="2400" dirty="0"/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lang="ja-JP" altLang="en-US" sz="2400" b="1" dirty="0">
                <a:solidFill>
                  <a:srgbClr val="FF0000"/>
                </a:solidFill>
              </a:rPr>
              <a:t>ガス不純物フィルターについての研究</a:t>
            </a:r>
            <a:endParaRPr kumimoji="1" lang="en-US" altLang="ja-JP" sz="2400" b="1" dirty="0">
              <a:solidFill>
                <a:srgbClr val="FF0000"/>
              </a:solidFill>
            </a:endParaRPr>
          </a:p>
          <a:p>
            <a:r>
              <a:rPr lang="ja-JP" altLang="en-US" sz="2400" dirty="0"/>
              <a:t>電場の一様性についての研究</a:t>
            </a:r>
            <a:endParaRPr lang="en-US" altLang="ja-JP" sz="2400" dirty="0"/>
          </a:p>
          <a:p>
            <a:r>
              <a:rPr lang="ja-JP" altLang="en-US" sz="2400" dirty="0"/>
              <a:t>モジュール型検出器の動作実験</a:t>
            </a:r>
            <a:endParaRPr lang="en-US" altLang="ja-JP" sz="2400" dirty="0"/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130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3824-8E60-4A63-90BB-279F24EF3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0"/>
            <a:ext cx="11877401" cy="60256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ガス不純物フィルター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7B7BC-ACD4-42F6-A1D6-55DA702F1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sz="2400" dirty="0"/>
              <a:t>予想される不純物</a:t>
            </a:r>
            <a:endParaRPr kumimoji="1" lang="en-US" altLang="ja-JP" sz="2400" dirty="0"/>
          </a:p>
          <a:p>
            <a:pPr lvl="1"/>
            <a:r>
              <a:rPr lang="en-US" altLang="ja-JP" sz="2000" dirty="0"/>
              <a:t>H</a:t>
            </a:r>
            <a:r>
              <a:rPr lang="en-US" altLang="ja-JP" sz="2000" baseline="-25000" dirty="0"/>
              <a:t>2</a:t>
            </a:r>
            <a:r>
              <a:rPr lang="en-US" altLang="ja-JP" sz="2000" dirty="0"/>
              <a:t>O</a:t>
            </a:r>
            <a:r>
              <a:rPr lang="ja-JP" altLang="en-US" sz="2000" dirty="0"/>
              <a:t>：</a:t>
            </a:r>
            <a:r>
              <a:rPr lang="en-US" altLang="ja-JP" sz="2000" dirty="0"/>
              <a:t>2500 ppm</a:t>
            </a:r>
            <a:r>
              <a:rPr lang="ja-JP" altLang="en-US" sz="2000" dirty="0"/>
              <a:t>以下を要請</a:t>
            </a:r>
            <a:endParaRPr lang="en-US" altLang="ja-JP" sz="2000" dirty="0"/>
          </a:p>
          <a:p>
            <a:pPr lvl="2"/>
            <a:r>
              <a:rPr lang="en-US" altLang="ja-JP" sz="2000" dirty="0"/>
              <a:t>SF</a:t>
            </a:r>
            <a:r>
              <a:rPr lang="en-US" altLang="ja-JP" sz="2000" baseline="-25000" dirty="0"/>
              <a:t>6</a:t>
            </a:r>
            <a:r>
              <a:rPr lang="ja-JP" altLang="en-US" sz="2000" dirty="0"/>
              <a:t>ガスの挙動に影響</a:t>
            </a:r>
            <a:endParaRPr lang="en-US" altLang="ja-JP" sz="2000" dirty="0"/>
          </a:p>
          <a:p>
            <a:pPr lvl="2"/>
            <a:r>
              <a:rPr lang="ja-JP" altLang="en-US" sz="2000" dirty="0"/>
              <a:t>大気中の水分がアクリル表面に付着</a:t>
            </a:r>
            <a:r>
              <a:rPr lang="en-US" altLang="ja-JP" sz="2000" dirty="0"/>
              <a:t>,</a:t>
            </a:r>
            <a:r>
              <a:rPr lang="ja-JP" altLang="en-US" sz="2000" dirty="0"/>
              <a:t>時間経過で放出される</a:t>
            </a:r>
            <a:endParaRPr lang="ja-JP" altLang="en-US" sz="2000" dirty="0">
              <a:solidFill>
                <a:srgbClr val="FF0000"/>
              </a:solidFill>
            </a:endParaRPr>
          </a:p>
          <a:p>
            <a:pPr lvl="2"/>
            <a:r>
              <a:rPr lang="ja-JP" altLang="en-US" sz="2000" dirty="0"/>
              <a:t>露点計で測定</a:t>
            </a:r>
            <a:endParaRPr lang="en-US" altLang="ja-JP" sz="2000" dirty="0"/>
          </a:p>
          <a:p>
            <a:pPr lvl="3"/>
            <a:r>
              <a:rPr lang="en-US" altLang="ja-JP" sz="2000" dirty="0">
                <a:solidFill>
                  <a:srgbClr val="404040"/>
                </a:solidFill>
              </a:rPr>
              <a:t>20 Torr</a:t>
            </a:r>
            <a:r>
              <a:rPr lang="ja-JP" altLang="en-US" sz="2000" dirty="0">
                <a:solidFill>
                  <a:srgbClr val="404040"/>
                </a:solidFill>
              </a:rPr>
              <a:t>では</a:t>
            </a:r>
            <a:r>
              <a:rPr lang="en-US" altLang="ja-JP" sz="2000" dirty="0">
                <a:solidFill>
                  <a:srgbClr val="404040"/>
                </a:solidFill>
              </a:rPr>
              <a:t>19000 ppm</a:t>
            </a:r>
            <a:r>
              <a:rPr lang="ja-JP" altLang="en-US" sz="2000" dirty="0" err="1">
                <a:solidFill>
                  <a:srgbClr val="404040"/>
                </a:solidFill>
              </a:rPr>
              <a:t>まで</a:t>
            </a:r>
            <a:r>
              <a:rPr lang="ja-JP" altLang="en-US" sz="2000" dirty="0">
                <a:solidFill>
                  <a:srgbClr val="404040"/>
                </a:solidFill>
              </a:rPr>
              <a:t>測定可能</a:t>
            </a:r>
            <a:endParaRPr lang="en-US" altLang="ja-JP" sz="2000" dirty="0">
              <a:solidFill>
                <a:srgbClr val="404040"/>
              </a:solidFill>
            </a:endParaRPr>
          </a:p>
          <a:p>
            <a:pPr lvl="1"/>
            <a:r>
              <a:rPr lang="en-US" altLang="ja-JP" sz="2000" baseline="30000" dirty="0"/>
              <a:t>222</a:t>
            </a:r>
            <a:r>
              <a:rPr lang="en-US" altLang="ja-JP" sz="2000" dirty="0"/>
              <a:t>Rn</a:t>
            </a:r>
            <a:r>
              <a:rPr lang="ja-JP" altLang="en-US" sz="2000" dirty="0"/>
              <a:t>：</a:t>
            </a:r>
            <a:r>
              <a:rPr lang="en-US" altLang="ja-JP" sz="2000" dirty="0"/>
              <a:t>~0.1 </a:t>
            </a:r>
            <a:r>
              <a:rPr lang="en-US" altLang="ja-JP" sz="2000" dirty="0" err="1"/>
              <a:t>mBq</a:t>
            </a:r>
            <a:r>
              <a:rPr lang="en-US" altLang="ja-JP" sz="2000" dirty="0"/>
              <a:t>/</a:t>
            </a:r>
            <a:r>
              <a:rPr lang="ja-JP" altLang="en-US" sz="2000" dirty="0"/>
              <a:t>㎥以下を要請</a:t>
            </a:r>
            <a:endParaRPr lang="en-US" altLang="ja-JP" sz="2000" dirty="0"/>
          </a:p>
          <a:p>
            <a:pPr lvl="2"/>
            <a:r>
              <a:rPr lang="ja-JP" altLang="en-US" sz="2000" dirty="0"/>
              <a:t>検出器内部表面などに付着</a:t>
            </a:r>
            <a:endParaRPr lang="en-US" altLang="ja-JP" sz="2000" dirty="0"/>
          </a:p>
          <a:p>
            <a:pPr lvl="3"/>
            <a:r>
              <a:rPr lang="ja-JP" altLang="en-US" sz="2000" dirty="0"/>
              <a:t>娘核の</a:t>
            </a:r>
            <a:r>
              <a:rPr lang="en-US" altLang="ja-JP" sz="2000" baseline="30000" dirty="0"/>
              <a:t>218</a:t>
            </a:r>
            <a:r>
              <a:rPr lang="en-US" altLang="ja-JP" sz="2000" dirty="0"/>
              <a:t>Po,</a:t>
            </a:r>
            <a:r>
              <a:rPr lang="en-US" altLang="ja-JP" sz="2000" baseline="30000" dirty="0"/>
              <a:t>214</a:t>
            </a:r>
            <a:r>
              <a:rPr lang="en-US" altLang="ja-JP" sz="2000" dirty="0"/>
              <a:t>Po</a:t>
            </a:r>
            <a:r>
              <a:rPr lang="ja-JP" altLang="en-US" sz="2000" dirty="0"/>
              <a:t>が崩壊</a:t>
            </a:r>
            <a:r>
              <a:rPr lang="en-US" altLang="ja-JP" sz="2000" dirty="0"/>
              <a:t>, α</a:t>
            </a:r>
            <a:r>
              <a:rPr lang="ja-JP" altLang="en-US" sz="2000" dirty="0"/>
              <a:t>線を放出する</a:t>
            </a:r>
            <a:endParaRPr lang="en-US" altLang="ja-JP" sz="2000" dirty="0"/>
          </a:p>
          <a:p>
            <a:pPr lvl="2"/>
            <a:r>
              <a:rPr lang="ja-JP" altLang="en-US" sz="2000" dirty="0"/>
              <a:t>静電捕集型</a:t>
            </a:r>
            <a:r>
              <a:rPr lang="en-US" altLang="ja-JP" sz="2000" dirty="0"/>
              <a:t>Rn</a:t>
            </a:r>
            <a:r>
              <a:rPr lang="ja-JP" altLang="en-US" sz="2000" dirty="0"/>
              <a:t>計で測定</a:t>
            </a:r>
            <a:endParaRPr lang="en-US" altLang="ja-JP" sz="2000" dirty="0"/>
          </a:p>
          <a:p>
            <a:pPr lvl="3"/>
            <a:r>
              <a:rPr lang="en-US" altLang="ja-JP" sz="2000" dirty="0">
                <a:solidFill>
                  <a:srgbClr val="404040"/>
                </a:solidFill>
              </a:rPr>
              <a:t>3.8 L</a:t>
            </a:r>
          </a:p>
          <a:p>
            <a:endParaRPr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8C84C-805F-4BF0-942A-AAACC4E25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37BD7-208A-4359-B4CF-0E3731079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13470-D4F7-4CE7-B660-7E6B3F008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F350766D-AEB9-4731-B7C2-61ACBFCC8F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6940" y="2691453"/>
            <a:ext cx="3017752" cy="3415035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3D3AFCC4-334B-4452-B14D-6F0423CD3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1369" y="61397"/>
            <a:ext cx="3888896" cy="2101786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8EAA699-98D3-42EF-95E4-E3F433F57854}"/>
              </a:ext>
            </a:extLst>
          </p:cNvPr>
          <p:cNvSpPr txBox="1"/>
          <p:nvPr/>
        </p:nvSpPr>
        <p:spPr>
          <a:xfrm>
            <a:off x="8822228" y="2177537"/>
            <a:ext cx="122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▲露点計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8CC01A-E9A2-4F53-9840-123331158074}"/>
              </a:ext>
            </a:extLst>
          </p:cNvPr>
          <p:cNvSpPr txBox="1"/>
          <p:nvPr/>
        </p:nvSpPr>
        <p:spPr>
          <a:xfrm>
            <a:off x="8411444" y="6078398"/>
            <a:ext cx="214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▲静電捕集型</a:t>
            </a:r>
            <a:r>
              <a:rPr kumimoji="1" lang="en-US" altLang="ja-JP" dirty="0"/>
              <a:t>Rn</a:t>
            </a:r>
            <a:r>
              <a:rPr kumimoji="1" lang="ja-JP" altLang="en-US" dirty="0"/>
              <a:t>計</a:t>
            </a:r>
          </a:p>
        </p:txBody>
      </p:sp>
    </p:spTree>
    <p:extLst>
      <p:ext uri="{BB962C8B-B14F-4D97-AF65-F5344CB8AC3E}">
        <p14:creationId xmlns:p14="http://schemas.microsoft.com/office/powerpoint/2010/main" val="1052724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01C75-15C9-4D45-975F-263AC2C61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10660"/>
            <a:ext cx="11877401" cy="713224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ガス不純物フィルター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563BD-F65C-4149-898F-F87FD81CF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低</a:t>
            </a:r>
            <a:r>
              <a:rPr lang="en-US" altLang="ja-JP" sz="2400" dirty="0"/>
              <a:t>BG</a:t>
            </a:r>
            <a:r>
              <a:rPr lang="ja-JP" altLang="en-US" sz="2400" dirty="0"/>
              <a:t>ゼオライト </a:t>
            </a:r>
            <a:r>
              <a:rPr lang="en-US" altLang="ja-JP" sz="2400" dirty="0"/>
              <a:t>– </a:t>
            </a:r>
            <a:r>
              <a:rPr lang="en-US" altLang="ja-JP" sz="2400" b="1" dirty="0"/>
              <a:t>100</a:t>
            </a:r>
            <a:r>
              <a:rPr lang="en-US" altLang="ja-JP" sz="2400" dirty="0"/>
              <a:t> g</a:t>
            </a:r>
            <a:r>
              <a:rPr lang="ja-JP" altLang="en-US" sz="2400" dirty="0"/>
              <a:t>　：①</a:t>
            </a:r>
            <a:endParaRPr lang="en-US" altLang="ja-JP" sz="2400" dirty="0"/>
          </a:p>
          <a:p>
            <a:pPr lvl="1"/>
            <a:r>
              <a:rPr lang="ja-JP" altLang="en-US" sz="2000" dirty="0"/>
              <a:t>日本大学・小川さんが開発　</a:t>
            </a:r>
            <a:r>
              <a:rPr lang="en-US" altLang="ja-JP" sz="2000" dirty="0"/>
              <a:t>2021</a:t>
            </a:r>
            <a:r>
              <a:rPr lang="ja-JP" altLang="en-US" sz="2000" dirty="0"/>
              <a:t>年製造</a:t>
            </a:r>
            <a:endParaRPr lang="en-US" altLang="ja-JP" sz="2000" dirty="0"/>
          </a:p>
          <a:p>
            <a:pPr lvl="1"/>
            <a:r>
              <a:rPr lang="en-US" altLang="ja-JP" sz="2000" dirty="0" err="1"/>
              <a:t>Ar</a:t>
            </a:r>
            <a:r>
              <a:rPr lang="ja-JP" altLang="en-US" sz="2000" dirty="0"/>
              <a:t>ガスに関しては冷却時</a:t>
            </a:r>
            <a:r>
              <a:rPr lang="en-US" altLang="ja-JP" sz="2000" b="1" baseline="30000" dirty="0">
                <a:solidFill>
                  <a:srgbClr val="FF0000"/>
                </a:solidFill>
              </a:rPr>
              <a:t>222</a:t>
            </a:r>
            <a:r>
              <a:rPr lang="en-US" altLang="ja-JP" sz="2000" b="1" dirty="0">
                <a:solidFill>
                  <a:srgbClr val="FF0000"/>
                </a:solidFill>
              </a:rPr>
              <a:t>Rn</a:t>
            </a:r>
            <a:r>
              <a:rPr lang="ja-JP" altLang="en-US" sz="2000" b="1" dirty="0">
                <a:solidFill>
                  <a:srgbClr val="FF0000"/>
                </a:solidFill>
              </a:rPr>
              <a:t>を</a:t>
            </a:r>
            <a:r>
              <a:rPr lang="en-US" altLang="ja-JP" sz="2000" b="1" dirty="0">
                <a:solidFill>
                  <a:srgbClr val="FF0000"/>
                </a:solidFill>
              </a:rPr>
              <a:t>90</a:t>
            </a:r>
            <a:r>
              <a:rPr lang="ja-JP" altLang="en-US" sz="2000" b="1" dirty="0">
                <a:solidFill>
                  <a:srgbClr val="FF0000"/>
                </a:solidFill>
              </a:rPr>
              <a:t>％以上除去</a:t>
            </a:r>
            <a:endParaRPr lang="en-US" altLang="ja-JP" sz="2000" b="1" baseline="30000" dirty="0">
              <a:solidFill>
                <a:srgbClr val="FF0000"/>
              </a:solidFill>
            </a:endParaRPr>
          </a:p>
          <a:p>
            <a:pPr lvl="1"/>
            <a:r>
              <a:rPr lang="en-US" altLang="ja-JP" sz="2000" dirty="0"/>
              <a:t>5Å(</a:t>
            </a:r>
            <a:r>
              <a:rPr lang="en-US" altLang="ja-JP" sz="2000" dirty="0">
                <a:solidFill>
                  <a:srgbClr val="404040"/>
                </a:solidFill>
              </a:rPr>
              <a:t>H</a:t>
            </a:r>
            <a:r>
              <a:rPr lang="en-US" altLang="ja-JP" sz="2000" baseline="-25000" dirty="0">
                <a:solidFill>
                  <a:srgbClr val="404040"/>
                </a:solidFill>
              </a:rPr>
              <a:t>2</a:t>
            </a:r>
            <a:r>
              <a:rPr lang="en-US" altLang="ja-JP" sz="2000" dirty="0">
                <a:solidFill>
                  <a:srgbClr val="404040"/>
                </a:solidFill>
              </a:rPr>
              <a:t>O, Rn</a:t>
            </a:r>
            <a:r>
              <a:rPr lang="ja-JP" altLang="en-US" sz="2000" dirty="0"/>
              <a:t>ともに吸着</a:t>
            </a:r>
            <a:r>
              <a:rPr lang="en-US" altLang="ja-JP" sz="2000" dirty="0"/>
              <a:t>)</a:t>
            </a:r>
            <a:r>
              <a:rPr lang="ja-JP" altLang="en-US" sz="2000" dirty="0"/>
              <a:t>の格子構造</a:t>
            </a:r>
            <a:endParaRPr lang="en-US" altLang="ja-JP" sz="2000" dirty="0"/>
          </a:p>
          <a:p>
            <a:endParaRPr lang="en-US" altLang="ja-JP" dirty="0"/>
          </a:p>
          <a:p>
            <a:r>
              <a:rPr lang="ja-JP" altLang="en-US" sz="2400" dirty="0"/>
              <a:t>ゼオラム</a:t>
            </a:r>
            <a:r>
              <a:rPr lang="en-US" altLang="ja-JP" sz="2400" dirty="0"/>
              <a:t> – </a:t>
            </a:r>
            <a:r>
              <a:rPr lang="en-US" altLang="ja-JP" sz="2400" b="1" dirty="0"/>
              <a:t>O(10</a:t>
            </a:r>
            <a:r>
              <a:rPr lang="en-US" altLang="ja-JP" sz="2400" b="1" baseline="30000" dirty="0"/>
              <a:t>2</a:t>
            </a:r>
            <a:r>
              <a:rPr lang="en-US" altLang="ja-JP" sz="2400" b="1" dirty="0"/>
              <a:t>)</a:t>
            </a:r>
            <a:r>
              <a:rPr lang="en-US" altLang="ja-JP" sz="2400" dirty="0"/>
              <a:t> g</a:t>
            </a:r>
            <a:r>
              <a:rPr lang="ja-JP" altLang="en-US" sz="2400" dirty="0"/>
              <a:t>　：②</a:t>
            </a:r>
            <a:endParaRPr lang="en-US" altLang="ja-JP" sz="2400" dirty="0"/>
          </a:p>
          <a:p>
            <a:pPr lvl="1"/>
            <a:r>
              <a:rPr lang="en-US" altLang="ja-JP" sz="2000" dirty="0"/>
              <a:t>3Å(</a:t>
            </a:r>
            <a:r>
              <a:rPr lang="en-US" altLang="ja-JP" sz="2000" dirty="0">
                <a:solidFill>
                  <a:srgbClr val="FF0000"/>
                </a:solidFill>
              </a:rPr>
              <a:t>H</a:t>
            </a:r>
            <a:r>
              <a:rPr lang="en-US" altLang="ja-JP" sz="2000" baseline="-25000" dirty="0">
                <a:solidFill>
                  <a:srgbClr val="FF0000"/>
                </a:solidFill>
              </a:rPr>
              <a:t>2</a:t>
            </a:r>
            <a:r>
              <a:rPr lang="en-US" altLang="ja-JP" sz="2000" dirty="0">
                <a:solidFill>
                  <a:srgbClr val="FF0000"/>
                </a:solidFill>
              </a:rPr>
              <a:t>O</a:t>
            </a:r>
            <a:r>
              <a:rPr lang="ja-JP" altLang="en-US" sz="2000" dirty="0"/>
              <a:t>のみ吸着</a:t>
            </a:r>
            <a:r>
              <a:rPr lang="en-US" altLang="ja-JP" sz="2000" dirty="0"/>
              <a:t>)</a:t>
            </a:r>
            <a:r>
              <a:rPr lang="ja-JP" altLang="en-US" sz="2000" dirty="0"/>
              <a:t>の格子構造</a:t>
            </a:r>
            <a:endParaRPr lang="en-US" altLang="ja-JP" sz="2000" dirty="0"/>
          </a:p>
          <a:p>
            <a:pPr lvl="1"/>
            <a:r>
              <a:rPr lang="en-US" altLang="ja-JP" sz="2000" dirty="0"/>
              <a:t>1.40~2.36 mm</a:t>
            </a:r>
            <a:r>
              <a:rPr lang="ja-JP" altLang="en-US" sz="2000" dirty="0"/>
              <a:t>の粒</a:t>
            </a:r>
            <a:endParaRPr lang="en-US" altLang="ja-JP" sz="2000" dirty="0"/>
          </a:p>
          <a:p>
            <a:pPr marL="150876" lvl="1" indent="0">
              <a:buNone/>
            </a:pP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747F0-5A1D-4964-9F53-31FC6522B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AAE1B-C694-4591-AA89-811F9DB2B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7368C-A1D8-427F-A675-91E982D1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43F18513-A8EE-4FEC-B950-27E71DDF3B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601" t="8339" r="10063" b="40137"/>
          <a:stretch/>
        </p:blipFill>
        <p:spPr>
          <a:xfrm>
            <a:off x="5436066" y="3816228"/>
            <a:ext cx="2991210" cy="233015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A902084-18D7-45F5-A741-DF5C0529FB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45" t="21215" r="32764" b="17064"/>
          <a:stretch/>
        </p:blipFill>
        <p:spPr>
          <a:xfrm>
            <a:off x="8996340" y="3822605"/>
            <a:ext cx="2991211" cy="2320983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56E9973-3D38-454C-9DA0-1DF372B70177}"/>
              </a:ext>
            </a:extLst>
          </p:cNvPr>
          <p:cNvSpPr txBox="1"/>
          <p:nvPr/>
        </p:nvSpPr>
        <p:spPr>
          <a:xfrm>
            <a:off x="5898662" y="6106488"/>
            <a:ext cx="227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▲低</a:t>
            </a:r>
            <a:r>
              <a:rPr kumimoji="1" lang="en-US" altLang="ja-JP" dirty="0"/>
              <a:t>BG</a:t>
            </a:r>
            <a:r>
              <a:rPr kumimoji="1" lang="ja-JP" altLang="en-US" dirty="0"/>
              <a:t>ゼオライト：①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C05232-D576-4F7C-9C08-9C0A88275F8B}"/>
              </a:ext>
            </a:extLst>
          </p:cNvPr>
          <p:cNvSpPr txBox="1"/>
          <p:nvPr/>
        </p:nvSpPr>
        <p:spPr>
          <a:xfrm>
            <a:off x="9585037" y="6106488"/>
            <a:ext cx="1968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▲ゼオラム：②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5305F42-B418-4403-9B87-134AC6FD7CB7}"/>
              </a:ext>
            </a:extLst>
          </p:cNvPr>
          <p:cNvSpPr txBox="1"/>
          <p:nvPr/>
        </p:nvSpPr>
        <p:spPr>
          <a:xfrm>
            <a:off x="9230208" y="1296500"/>
            <a:ext cx="1667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0070C0"/>
                </a:solidFill>
              </a:rPr>
              <a:t>フィルターなし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F2F11C3-19CE-4B45-99F5-79B3BA43F288}"/>
              </a:ext>
            </a:extLst>
          </p:cNvPr>
          <p:cNvGrpSpPr/>
          <p:nvPr/>
        </p:nvGrpSpPr>
        <p:grpSpPr>
          <a:xfrm>
            <a:off x="5782962" y="60292"/>
            <a:ext cx="5774587" cy="3529452"/>
            <a:chOff x="5782962" y="60292"/>
            <a:chExt cx="5774587" cy="3529452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FA7613E3-AF3E-43E0-861F-F26ADF855583}"/>
                </a:ext>
              </a:extLst>
            </p:cNvPr>
            <p:cNvGrpSpPr/>
            <p:nvPr/>
          </p:nvGrpSpPr>
          <p:grpSpPr>
            <a:xfrm>
              <a:off x="5782962" y="60292"/>
              <a:ext cx="5774587" cy="3529452"/>
              <a:chOff x="5782962" y="60292"/>
              <a:chExt cx="5774587" cy="3529452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9BB82333-875F-42FA-A567-ED005C8CF1AD}"/>
                  </a:ext>
                </a:extLst>
              </p:cNvPr>
              <p:cNvGrpSpPr/>
              <p:nvPr/>
            </p:nvGrpSpPr>
            <p:grpSpPr>
              <a:xfrm>
                <a:off x="5782962" y="60292"/>
                <a:ext cx="5774587" cy="3529452"/>
                <a:chOff x="5782962" y="60292"/>
                <a:chExt cx="5774587" cy="3529452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643568D3-A349-409A-9A86-278940442142}"/>
                    </a:ext>
                  </a:extLst>
                </p:cNvPr>
                <p:cNvGrpSpPr/>
                <p:nvPr/>
              </p:nvGrpSpPr>
              <p:grpSpPr>
                <a:xfrm>
                  <a:off x="5782962" y="60292"/>
                  <a:ext cx="5774587" cy="3529452"/>
                  <a:chOff x="-7272254" y="9657952"/>
                  <a:chExt cx="6591014" cy="3765874"/>
                </a:xfrm>
              </p:grpSpPr>
              <p:pic>
                <p:nvPicPr>
                  <p:cNvPr id="11" name="図 10">
                    <a:extLst>
                      <a:ext uri="{FF2B5EF4-FFF2-40B4-BE49-F238E27FC236}">
                        <a16:creationId xmlns:a16="http://schemas.microsoft.com/office/drawing/2014/main" id="{B3C62867-6B8F-40F6-9A08-8979F858751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7272254" y="9864549"/>
                    <a:ext cx="6591014" cy="3559277"/>
                  </a:xfrm>
                  <a:prstGeom prst="rect">
                    <a:avLst/>
                  </a:prstGeom>
                </p:spPr>
              </p:pic>
              <p:grpSp>
                <p:nvGrpSpPr>
                  <p:cNvPr id="12" name="グループ化 11">
                    <a:extLst>
                      <a:ext uri="{FF2B5EF4-FFF2-40B4-BE49-F238E27FC236}">
                        <a16:creationId xmlns:a16="http://schemas.microsoft.com/office/drawing/2014/main" id="{DE9A4FC9-EF05-4E2B-83A0-DD5224FD1B36}"/>
                      </a:ext>
                    </a:extLst>
                  </p:cNvPr>
                  <p:cNvGrpSpPr/>
                  <p:nvPr/>
                </p:nvGrpSpPr>
                <p:grpSpPr>
                  <a:xfrm>
                    <a:off x="-3604560" y="9657952"/>
                    <a:ext cx="2487227" cy="808646"/>
                    <a:chOff x="12771796" y="25968314"/>
                    <a:chExt cx="2352681" cy="739310"/>
                  </a:xfrm>
                </p:grpSpPr>
                <p:sp>
                  <p:nvSpPr>
                    <p:cNvPr id="13" name="正方形/長方形 12">
                      <a:extLst>
                        <a:ext uri="{FF2B5EF4-FFF2-40B4-BE49-F238E27FC236}">
                          <a16:creationId xmlns:a16="http://schemas.microsoft.com/office/drawing/2014/main" id="{BDD69754-03B3-41EE-ADF2-065558436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71796" y="25968314"/>
                      <a:ext cx="2352681" cy="739310"/>
                    </a:xfrm>
                    <a:prstGeom prst="rect">
                      <a:avLst/>
                    </a:prstGeom>
                    <a:solidFill>
                      <a:schemeClr val="bg2">
                        <a:lumMod val="75000"/>
                        <a:alpha val="64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" name="テキスト ボックス 13">
                      <a:extLst>
                        <a:ext uri="{FF2B5EF4-FFF2-40B4-BE49-F238E27FC236}">
                          <a16:creationId xmlns:a16="http://schemas.microsoft.com/office/drawing/2014/main" id="{7B37A4A0-EEED-42AD-B28B-F3014259AC9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3219727" y="26037652"/>
                      <a:ext cx="1717966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ja-JP" altLang="en-US" sz="3200" dirty="0"/>
                        <a:t>検出器</a:t>
                      </a:r>
                    </a:p>
                  </p:txBody>
                </p:sp>
              </p:grpSp>
            </p:grpSp>
            <p:sp>
              <p:nvSpPr>
                <p:cNvPr id="7" name="正方形/長方形 6">
                  <a:extLst>
                    <a:ext uri="{FF2B5EF4-FFF2-40B4-BE49-F238E27FC236}">
                      <a16:creationId xmlns:a16="http://schemas.microsoft.com/office/drawing/2014/main" id="{E848A6AE-721A-4659-AC89-D193BE556825}"/>
                    </a:ext>
                  </a:extLst>
                </p:cNvPr>
                <p:cNvSpPr/>
                <p:nvPr/>
              </p:nvSpPr>
              <p:spPr>
                <a:xfrm>
                  <a:off x="7983209" y="2726422"/>
                  <a:ext cx="657452" cy="1342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4BF99E24-D6AD-4627-B5CB-4A238EA563AF}"/>
                    </a:ext>
                  </a:extLst>
                </p:cNvPr>
                <p:cNvSpPr/>
                <p:nvPr/>
              </p:nvSpPr>
              <p:spPr>
                <a:xfrm>
                  <a:off x="9883682" y="2678335"/>
                  <a:ext cx="657452" cy="1823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4102FB40-4A72-4020-9701-8152328FFCD8}"/>
                  </a:ext>
                </a:extLst>
              </p:cNvPr>
              <p:cNvSpPr/>
              <p:nvPr/>
            </p:nvSpPr>
            <p:spPr>
              <a:xfrm>
                <a:off x="6535024" y="1518407"/>
                <a:ext cx="528506" cy="1306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35CC6AFC-54A7-4964-B0AB-B97BA68A81FA}"/>
                  </a:ext>
                </a:extLst>
              </p:cNvPr>
              <p:cNvSpPr/>
              <p:nvPr/>
            </p:nvSpPr>
            <p:spPr>
              <a:xfrm>
                <a:off x="6459523" y="1693246"/>
                <a:ext cx="258660" cy="18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AFDDAE7F-24C5-426F-BC8F-EDD2BC91C6D1}"/>
                  </a:ext>
                </a:extLst>
              </p:cNvPr>
              <p:cNvSpPr/>
              <p:nvPr/>
            </p:nvSpPr>
            <p:spPr>
              <a:xfrm>
                <a:off x="6776906" y="1701635"/>
                <a:ext cx="258660" cy="18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0FA0FAE-B121-491B-8819-F50EC6569E04}"/>
                </a:ext>
              </a:extLst>
            </p:cNvPr>
            <p:cNvSpPr/>
            <p:nvPr/>
          </p:nvSpPr>
          <p:spPr>
            <a:xfrm>
              <a:off x="10913695" y="1522467"/>
              <a:ext cx="528506" cy="130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A8DA1366-8E8E-499C-BDFF-C7B538E47D3D}"/>
                </a:ext>
              </a:extLst>
            </p:cNvPr>
            <p:cNvSpPr/>
            <p:nvPr/>
          </p:nvSpPr>
          <p:spPr>
            <a:xfrm>
              <a:off x="10838194" y="1697306"/>
              <a:ext cx="258660" cy="184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BC81EEA8-C116-42E2-8565-0549D41F8A49}"/>
                </a:ext>
              </a:extLst>
            </p:cNvPr>
            <p:cNvSpPr/>
            <p:nvPr/>
          </p:nvSpPr>
          <p:spPr>
            <a:xfrm>
              <a:off x="11155577" y="1705695"/>
              <a:ext cx="258660" cy="184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A5BD053-EE67-4596-A9A2-33898EC16FC3}"/>
              </a:ext>
            </a:extLst>
          </p:cNvPr>
          <p:cNvSpPr txBox="1"/>
          <p:nvPr/>
        </p:nvSpPr>
        <p:spPr>
          <a:xfrm>
            <a:off x="8054748" y="2546131"/>
            <a:ext cx="657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rgbClr val="FF0000"/>
                </a:solidFill>
              </a:rPr>
              <a:t>①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62B5E26-AFE8-452F-BA71-44D768738B5F}"/>
              </a:ext>
            </a:extLst>
          </p:cNvPr>
          <p:cNvSpPr txBox="1"/>
          <p:nvPr/>
        </p:nvSpPr>
        <p:spPr>
          <a:xfrm>
            <a:off x="9911853" y="2491498"/>
            <a:ext cx="657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rgbClr val="FF0000"/>
                </a:solidFill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4269835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14E0BC-4950-47C4-8B64-F9945ED25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58722"/>
            <a:ext cx="11877401" cy="661286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ガス不純物フィルター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D75259-D904-4382-A043-BD3DE313C7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868" y="755932"/>
            <a:ext cx="11867603" cy="5551634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H</a:t>
            </a:r>
            <a:r>
              <a:rPr kumimoji="1" lang="en-US" altLang="ja-JP" sz="2400" baseline="-25000" dirty="0"/>
              <a:t>2</a:t>
            </a:r>
            <a:r>
              <a:rPr kumimoji="1" lang="en-US" altLang="ja-JP" sz="2400" dirty="0"/>
              <a:t>O : </a:t>
            </a:r>
            <a:r>
              <a:rPr lang="en-US" altLang="ja-JP" sz="2400" dirty="0"/>
              <a:t>2500 ppm</a:t>
            </a:r>
            <a:r>
              <a:rPr lang="ja-JP" altLang="en-US" sz="2400" dirty="0"/>
              <a:t>以下を要請</a:t>
            </a:r>
            <a:endParaRPr kumimoji="1" lang="en-US" altLang="ja-JP" sz="2400" dirty="0"/>
          </a:p>
          <a:p>
            <a:pPr lvl="1"/>
            <a:r>
              <a:rPr kumimoji="1" lang="ja-JP" altLang="en-US" sz="2000" dirty="0"/>
              <a:t>循環系のみ</a:t>
            </a:r>
            <a:endParaRPr kumimoji="1" lang="en-US" altLang="ja-JP" sz="2000" dirty="0"/>
          </a:p>
          <a:p>
            <a:pPr lvl="2"/>
            <a:r>
              <a:rPr lang="ja-JP" altLang="en-US" sz="2000" dirty="0">
                <a:solidFill>
                  <a:srgbClr val="FF0000"/>
                </a:solidFill>
              </a:rPr>
              <a:t>要請達成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検出器込み</a:t>
            </a:r>
            <a:endParaRPr kumimoji="1" lang="en-US" altLang="ja-JP" sz="2000" dirty="0"/>
          </a:p>
          <a:p>
            <a:pPr lvl="2"/>
            <a:r>
              <a:rPr lang="ja-JP" altLang="en-US" sz="2000" dirty="0">
                <a:solidFill>
                  <a:srgbClr val="FF0000"/>
                </a:solidFill>
              </a:rPr>
              <a:t>要請達成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lvl="3"/>
            <a:r>
              <a:rPr lang="ja-JP" altLang="en-US" sz="2000" dirty="0">
                <a:solidFill>
                  <a:srgbClr val="404040"/>
                </a:solidFill>
              </a:rPr>
              <a:t>循環系のみと同程度</a:t>
            </a:r>
            <a:endParaRPr kumimoji="1" lang="ja-JP" altLang="en-US" sz="2000" dirty="0">
              <a:solidFill>
                <a:srgbClr val="404040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50202C-E003-4847-9FA6-14BE4C97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4169B0-91DD-48E0-BB9F-535BA08D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959504-DD92-4CFC-9F9A-0BA3892E4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16</a:t>
            </a:fld>
            <a:endParaRPr kumimoji="1" lang="ja-JP" altLang="en-US"/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379E842F-115D-455D-80EF-B0784FC780DC}"/>
              </a:ext>
            </a:extLst>
          </p:cNvPr>
          <p:cNvGrpSpPr/>
          <p:nvPr/>
        </p:nvGrpSpPr>
        <p:grpSpPr>
          <a:xfrm>
            <a:off x="3667641" y="1888463"/>
            <a:ext cx="8311125" cy="4656716"/>
            <a:chOff x="-870362" y="3300729"/>
            <a:chExt cx="9458428" cy="465671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54EE6454-D08D-4515-BA66-DEEA4244CF74}"/>
                </a:ext>
              </a:extLst>
            </p:cNvPr>
            <p:cNvGrpSpPr/>
            <p:nvPr/>
          </p:nvGrpSpPr>
          <p:grpSpPr>
            <a:xfrm>
              <a:off x="-870362" y="3699723"/>
              <a:ext cx="9458428" cy="4257722"/>
              <a:chOff x="442032" y="518319"/>
              <a:chExt cx="9458428" cy="4257722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BA2B075-C078-48C9-96E0-E1C4EE865049}"/>
                  </a:ext>
                </a:extLst>
              </p:cNvPr>
              <p:cNvGrpSpPr/>
              <p:nvPr/>
            </p:nvGrpSpPr>
            <p:grpSpPr>
              <a:xfrm>
                <a:off x="442032" y="518319"/>
                <a:ext cx="9458428" cy="4257722"/>
                <a:chOff x="429333" y="2299489"/>
                <a:chExt cx="9458428" cy="4257722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F6EBFD4A-79FB-41DB-BFBB-2599C26B2D98}"/>
                    </a:ext>
                  </a:extLst>
                </p:cNvPr>
                <p:cNvGrpSpPr/>
                <p:nvPr/>
              </p:nvGrpSpPr>
              <p:grpSpPr>
                <a:xfrm>
                  <a:off x="1097282" y="2648535"/>
                  <a:ext cx="8790479" cy="3777838"/>
                  <a:chOff x="1335570" y="1438460"/>
                  <a:chExt cx="8790479" cy="3777838"/>
                </a:xfrm>
              </p:grpSpPr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40E10D6B-8FA9-4605-880C-F33AD9C5A6F3}"/>
                      </a:ext>
                    </a:extLst>
                  </p:cNvPr>
                  <p:cNvGrpSpPr/>
                  <p:nvPr/>
                </p:nvGrpSpPr>
                <p:grpSpPr>
                  <a:xfrm>
                    <a:off x="1335570" y="1438460"/>
                    <a:ext cx="8790479" cy="3777838"/>
                    <a:chOff x="1316988" y="1998149"/>
                    <a:chExt cx="8790479" cy="3777838"/>
                  </a:xfrm>
                </p:grpSpPr>
                <p:pic>
                  <p:nvPicPr>
                    <p:cNvPr id="18" name="Picture 17">
                      <a:extLst>
                        <a:ext uri="{FF2B5EF4-FFF2-40B4-BE49-F238E27FC236}">
                          <a16:creationId xmlns:a16="http://schemas.microsoft.com/office/drawing/2014/main" id="{BFB969D8-A957-4AB8-AA15-32B5976DA35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/>
                    <a:srcRect l="5671" t="10811" b="7193"/>
                    <a:stretch/>
                  </p:blipFill>
                  <p:spPr>
                    <a:xfrm>
                      <a:off x="1316988" y="1998149"/>
                      <a:ext cx="8790479" cy="3777838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1" name="直線コネクタ 20">
                      <a:extLst>
                        <a:ext uri="{FF2B5EF4-FFF2-40B4-BE49-F238E27FC236}">
                          <a16:creationId xmlns:a16="http://schemas.microsoft.com/office/drawing/2014/main" id="{516E5915-1141-4E76-A166-33E4E618064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316988" y="4635403"/>
                      <a:ext cx="8730659" cy="0"/>
                    </a:xfrm>
                    <a:prstGeom prst="line">
                      <a:avLst/>
                    </a:prstGeom>
                    <a:ln w="38100">
                      <a:solidFill>
                        <a:srgbClr val="FF000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3" name="テキスト ボックス 22">
                    <a:extLst>
                      <a:ext uri="{FF2B5EF4-FFF2-40B4-BE49-F238E27FC236}">
                        <a16:creationId xmlns:a16="http://schemas.microsoft.com/office/drawing/2014/main" id="{60D81874-6184-4926-9467-1731312AD095}"/>
                      </a:ext>
                    </a:extLst>
                  </p:cNvPr>
                  <p:cNvSpPr txBox="1"/>
                  <p:nvPr/>
                </p:nvSpPr>
                <p:spPr>
                  <a:xfrm>
                    <a:off x="2386362" y="3637952"/>
                    <a:ext cx="136591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000" b="1" dirty="0">
                        <a:solidFill>
                          <a:srgbClr val="FF0000"/>
                        </a:solidFill>
                      </a:rPr>
                      <a:t>2500ppm</a:t>
                    </a:r>
                    <a:endParaRPr kumimoji="1" lang="ja-JP" altLang="en-US" sz="20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26" name="直線矢印コネクタ 25">
                  <a:extLst>
                    <a:ext uri="{FF2B5EF4-FFF2-40B4-BE49-F238E27FC236}">
                      <a16:creationId xmlns:a16="http://schemas.microsoft.com/office/drawing/2014/main" id="{1DE89D11-70AE-48A4-A7B3-AB4D0969B33C}"/>
                    </a:ext>
                  </a:extLst>
                </p:cNvPr>
                <p:cNvCxnSpPr/>
                <p:nvPr/>
              </p:nvCxnSpPr>
              <p:spPr>
                <a:xfrm>
                  <a:off x="1205869" y="4293964"/>
                  <a:ext cx="5503042" cy="0"/>
                </a:xfrm>
                <a:prstGeom prst="straightConnector1">
                  <a:avLst/>
                </a:prstGeom>
                <a:ln w="38100">
                  <a:solidFill>
                    <a:srgbClr val="FFC5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矢印コネクタ 28">
                  <a:extLst>
                    <a:ext uri="{FF2B5EF4-FFF2-40B4-BE49-F238E27FC236}">
                      <a16:creationId xmlns:a16="http://schemas.microsoft.com/office/drawing/2014/main" id="{4CE6B7AD-B2A3-4BC8-9A7B-C2C7855E2E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88958" y="4293964"/>
                  <a:ext cx="3138983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7D89B1B2-8AF1-470D-8D73-F70EED7CD566}"/>
                    </a:ext>
                  </a:extLst>
                </p:cNvPr>
                <p:cNvSpPr txBox="1"/>
                <p:nvPr/>
              </p:nvSpPr>
              <p:spPr>
                <a:xfrm>
                  <a:off x="7500275" y="3575876"/>
                  <a:ext cx="2217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000" b="1" dirty="0">
                      <a:solidFill>
                        <a:srgbClr val="00B0F0"/>
                      </a:solidFill>
                    </a:rPr>
                    <a:t>フィルターあり</a:t>
                  </a:r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F657807C-1A8F-48C3-B5ED-0D2A367720DE}"/>
                    </a:ext>
                  </a:extLst>
                </p:cNvPr>
                <p:cNvSpPr txBox="1"/>
                <p:nvPr/>
              </p:nvSpPr>
              <p:spPr>
                <a:xfrm>
                  <a:off x="2696561" y="3582723"/>
                  <a:ext cx="2217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000" b="1" dirty="0">
                      <a:solidFill>
                        <a:srgbClr val="FFC500"/>
                      </a:solidFill>
                    </a:rPr>
                    <a:t>フィルターなし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4628A3FF-BC2B-45FE-BC04-0867D76C5EE8}"/>
                    </a:ext>
                  </a:extLst>
                </p:cNvPr>
                <p:cNvSpPr txBox="1"/>
                <p:nvPr/>
              </p:nvSpPr>
              <p:spPr>
                <a:xfrm>
                  <a:off x="788982" y="6187879"/>
                  <a:ext cx="7701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0</a:t>
                  </a:r>
                  <a:endParaRPr kumimoji="1" lang="ja-JP" altLang="en-US" dirty="0"/>
                </a:p>
              </p:txBody>
            </p:sp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AB3AB0D3-2C2A-4D21-8CBE-0F3D25D27F29}"/>
                    </a:ext>
                  </a:extLst>
                </p:cNvPr>
                <p:cNvSpPr txBox="1"/>
                <p:nvPr/>
              </p:nvSpPr>
              <p:spPr>
                <a:xfrm>
                  <a:off x="442671" y="5288454"/>
                  <a:ext cx="7701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2000</a:t>
                  </a:r>
                  <a:endParaRPr kumimoji="1" lang="ja-JP" altLang="en-US" dirty="0"/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4445CAF3-033D-4D2B-8128-11E4EDFC0202}"/>
                    </a:ext>
                  </a:extLst>
                </p:cNvPr>
                <p:cNvSpPr txBox="1"/>
                <p:nvPr/>
              </p:nvSpPr>
              <p:spPr>
                <a:xfrm>
                  <a:off x="429333" y="4420430"/>
                  <a:ext cx="7701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4000</a:t>
                  </a:r>
                  <a:endParaRPr kumimoji="1" lang="ja-JP" altLang="en-US" dirty="0"/>
                </a:p>
              </p:txBody>
            </p: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A083DCC1-8529-4C3F-85CE-314DCF02C731}"/>
                    </a:ext>
                  </a:extLst>
                </p:cNvPr>
                <p:cNvSpPr txBox="1"/>
                <p:nvPr/>
              </p:nvSpPr>
              <p:spPr>
                <a:xfrm>
                  <a:off x="441137" y="3584401"/>
                  <a:ext cx="7701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6000</a:t>
                  </a:r>
                  <a:endParaRPr kumimoji="1" lang="ja-JP" altLang="en-US" dirty="0"/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D469A8C2-BAE0-4CA7-B95B-DDF84E653B75}"/>
                    </a:ext>
                  </a:extLst>
                </p:cNvPr>
                <p:cNvSpPr txBox="1"/>
                <p:nvPr/>
              </p:nvSpPr>
              <p:spPr>
                <a:xfrm>
                  <a:off x="458337" y="2697527"/>
                  <a:ext cx="7701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8000</a:t>
                  </a:r>
                  <a:endParaRPr kumimoji="1" lang="ja-JP" altLang="en-US" dirty="0"/>
                </a:p>
              </p:txBody>
            </p: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02D347FF-8053-4B2E-8449-4F7A004496DB}"/>
                    </a:ext>
                  </a:extLst>
                </p:cNvPr>
                <p:cNvSpPr txBox="1"/>
                <p:nvPr/>
              </p:nvSpPr>
              <p:spPr>
                <a:xfrm>
                  <a:off x="450438" y="2299489"/>
                  <a:ext cx="221744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dirty="0"/>
                    <a:t>水分含有量</a:t>
                  </a:r>
                  <a:r>
                    <a:rPr kumimoji="1" lang="en-US" altLang="ja-JP" dirty="0"/>
                    <a:t>[ppm]</a:t>
                  </a:r>
                  <a:endParaRPr kumimoji="1" lang="ja-JP" altLang="en-US" dirty="0"/>
                </a:p>
              </p:txBody>
            </p:sp>
          </p:grpSp>
          <p:sp>
            <p:nvSpPr>
              <p:cNvPr id="40" name="矢印: 上下 39">
                <a:extLst>
                  <a:ext uri="{FF2B5EF4-FFF2-40B4-BE49-F238E27FC236}">
                    <a16:creationId xmlns:a16="http://schemas.microsoft.com/office/drawing/2014/main" id="{AC04B11B-70CC-48A1-A322-88C629CBA82B}"/>
                  </a:ext>
                </a:extLst>
              </p:cNvPr>
              <p:cNvSpPr/>
              <p:nvPr/>
            </p:nvSpPr>
            <p:spPr>
              <a:xfrm rot="5400000">
                <a:off x="1370214" y="4006375"/>
                <a:ext cx="235275" cy="458871"/>
              </a:xfrm>
              <a:prstGeom prst="upDown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DCEF3F50-0DF7-4406-8644-D4DD3D75A5CA}"/>
                  </a:ext>
                </a:extLst>
              </p:cNvPr>
              <p:cNvSpPr txBox="1"/>
              <p:nvPr/>
            </p:nvSpPr>
            <p:spPr>
              <a:xfrm>
                <a:off x="1717287" y="4037433"/>
                <a:ext cx="11831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b="1" dirty="0">
                    <a:solidFill>
                      <a:schemeClr val="bg1"/>
                    </a:solidFill>
                  </a:rPr>
                  <a:t>1day</a:t>
                </a:r>
                <a:endParaRPr kumimoji="1" lang="ja-JP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A7BB3750-3DBA-40B4-AD33-457DC7DE671B}"/>
                </a:ext>
              </a:extLst>
            </p:cNvPr>
            <p:cNvSpPr txBox="1"/>
            <p:nvPr/>
          </p:nvSpPr>
          <p:spPr>
            <a:xfrm>
              <a:off x="1747728" y="3300729"/>
              <a:ext cx="48901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フィルターによる水分含有量の変化</a:t>
              </a:r>
              <a:endParaRPr kumimoji="1" lang="en-US" altLang="ja-JP" sz="2000" dirty="0"/>
            </a:p>
            <a:p>
              <a:pPr algn="ctr"/>
              <a:r>
                <a:rPr kumimoji="1" lang="en-US" altLang="ja-JP" sz="2000" dirty="0"/>
                <a:t>(</a:t>
              </a:r>
              <a:r>
                <a:rPr kumimoji="1" lang="ja-JP" altLang="en-US" sz="2000" dirty="0"/>
                <a:t>循環系のみ</a:t>
              </a:r>
              <a:r>
                <a:rPr kumimoji="1" lang="en-US" altLang="ja-JP" sz="2000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3025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408AF7-2E91-4BDC-AF59-3F0222E55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52048"/>
            <a:ext cx="11877401" cy="754612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ガス不純物フィルター</a:t>
            </a:r>
            <a:endParaRPr kumimoji="1" lang="ja-JP" alt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55EB0BD-AEE5-4996-88FA-3788ACEF52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altLang="ja-JP" sz="2600" baseline="30000" dirty="0"/>
                  <a:t>222</a:t>
                </a:r>
                <a:r>
                  <a:rPr lang="en-US" altLang="ja-JP" sz="2600" dirty="0"/>
                  <a:t>Rn : ~0.1 </a:t>
                </a:r>
                <a:r>
                  <a:rPr lang="en-US" altLang="ja-JP" sz="2600" dirty="0" err="1"/>
                  <a:t>mBq</a:t>
                </a:r>
                <a:r>
                  <a:rPr lang="en-US" altLang="ja-JP" sz="2600" dirty="0"/>
                  <a:t>/</a:t>
                </a:r>
                <a:r>
                  <a:rPr lang="ja-JP" altLang="en-US" sz="2600" dirty="0"/>
                  <a:t>㎥以下を要請</a:t>
                </a:r>
                <a:endParaRPr lang="en-US" altLang="ja-JP" sz="2600" dirty="0"/>
              </a:p>
              <a:p>
                <a:pPr lvl="1"/>
                <a:r>
                  <a:rPr lang="ja-JP" altLang="en-US" sz="2200" dirty="0"/>
                  <a:t>循環系のみ</a:t>
                </a:r>
                <a:endParaRPr lang="en-US" altLang="ja-JP" sz="2200" dirty="0"/>
              </a:p>
              <a:p>
                <a:pPr lvl="2"/>
                <a:r>
                  <a:rPr lang="ja-JP" altLang="en-US" sz="2200" dirty="0"/>
                  <a:t>フィルター不使用時の</a:t>
                </a:r>
                <a:r>
                  <a:rPr lang="en-US" altLang="ja-JP" sz="2200" dirty="0">
                    <a:solidFill>
                      <a:srgbClr val="FF0000"/>
                    </a:solidFill>
                  </a:rPr>
                  <a:t>60%</a:t>
                </a:r>
                <a:r>
                  <a:rPr lang="ja-JP" altLang="en-US" sz="2200" dirty="0">
                    <a:solidFill>
                      <a:srgbClr val="FF0000"/>
                    </a:solidFill>
                  </a:rPr>
                  <a:t>削減</a:t>
                </a:r>
                <a:endParaRPr lang="en-US" altLang="ja-JP" sz="2200" dirty="0"/>
              </a:p>
              <a:p>
                <a:pPr lvl="1"/>
                <a:r>
                  <a:rPr lang="ja-JP" altLang="en-US" sz="2200" dirty="0"/>
                  <a:t>検出器込み</a:t>
                </a:r>
              </a:p>
              <a:p>
                <a:pPr lvl="2"/>
                <a:r>
                  <a:rPr lang="en-US" altLang="ja-JP" sz="2600" baseline="30000" dirty="0"/>
                  <a:t>214</a:t>
                </a:r>
                <a:r>
                  <a:rPr lang="en-US" altLang="ja-JP" sz="2600" dirty="0"/>
                  <a:t>Po : </a:t>
                </a:r>
                <a:r>
                  <a:rPr lang="en-US" altLang="ja-JP" sz="2600" dirty="0">
                    <a:solidFill>
                      <a:srgbClr val="FF0000"/>
                    </a:solidFill>
                  </a:rPr>
                  <a:t>&lt;0.94</a:t>
                </a:r>
                <a:r>
                  <a:rPr lang="en-US" altLang="ja-JP" sz="2600" dirty="0"/>
                  <a:t> counts/day(95%CL)</a:t>
                </a:r>
                <a:r>
                  <a:rPr lang="ja-JP" altLang="en-US" sz="2600" dirty="0"/>
                  <a:t> </a:t>
                </a:r>
                <a:endParaRPr lang="en-US" altLang="ja-JP" sz="2600" dirty="0"/>
              </a:p>
              <a:p>
                <a:pPr lvl="2"/>
                <a:r>
                  <a:rPr lang="en-US" altLang="ja-JP" sz="2600" baseline="30000" dirty="0"/>
                  <a:t>218</a:t>
                </a:r>
                <a:r>
                  <a:rPr lang="en-US" altLang="ja-JP" sz="2600" dirty="0"/>
                  <a:t>Po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ja-JP" sz="2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US" altLang="ja-JP" sz="2600">
                            <a:solidFill>
                              <a:srgbClr val="FF0000"/>
                            </a:solidFill>
                          </a:rPr>
                          <m:t>0.75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ja-JP" sz="2600">
                            <a:solidFill>
                              <a:srgbClr val="FF0000"/>
                            </a:solidFill>
                          </a:rPr>
                          <m:t>−0.41</m:t>
                        </m:r>
                      </m:sub>
                      <m:sup>
                        <m:r>
                          <m:rPr>
                            <m:nor/>
                          </m:rPr>
                          <a:rPr lang="en-US" altLang="ja-JP" sz="2600">
                            <a:solidFill>
                              <a:srgbClr val="FF0000"/>
                            </a:solidFill>
                          </a:rPr>
                          <m:t>+0.73</m:t>
                        </m:r>
                      </m:sup>
                    </m:sSubSup>
                  </m:oMath>
                </a14:m>
                <a:r>
                  <a:rPr lang="en-US" altLang="ja-JP" sz="2600" dirty="0"/>
                  <a:t> counts/day(1σ)</a:t>
                </a:r>
                <a:endParaRPr lang="en-US" altLang="ja-JP" sz="3000" dirty="0"/>
              </a:p>
              <a:p>
                <a:r>
                  <a:rPr lang="ja-JP" altLang="en-US" sz="2600" dirty="0"/>
                  <a:t>展望</a:t>
                </a:r>
                <a:endParaRPr lang="en-US" altLang="ja-JP" sz="2600" dirty="0"/>
              </a:p>
              <a:p>
                <a:pPr lvl="1"/>
                <a:r>
                  <a:rPr lang="en-US" altLang="ja-JP" sz="2200" baseline="30000" dirty="0"/>
                  <a:t>222</a:t>
                </a:r>
                <a:r>
                  <a:rPr lang="en-US" altLang="ja-JP" sz="2200" dirty="0"/>
                  <a:t>Rn</a:t>
                </a:r>
                <a:r>
                  <a:rPr lang="ja-JP" altLang="en-US" sz="2200" dirty="0"/>
                  <a:t>検出量の絶対評価</a:t>
                </a:r>
                <a:endParaRPr lang="en-US" altLang="ja-JP" sz="2200" dirty="0"/>
              </a:p>
              <a:p>
                <a:pPr lvl="1"/>
                <a:r>
                  <a:rPr lang="ja-JP" altLang="en-US" sz="2200" dirty="0"/>
                  <a:t>適切なフィルター量の決定</a:t>
                </a:r>
                <a:endParaRPr lang="en-US" altLang="ja-JP" sz="2200" dirty="0"/>
              </a:p>
              <a:p>
                <a:pPr lvl="1"/>
                <a:r>
                  <a:rPr lang="ja-JP" altLang="en-US" sz="2200" dirty="0"/>
                  <a:t>他のガス分子の絶対含有量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055EB0BD-AEE5-4996-88FA-3788ACEF52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3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2B1FF1-0827-4F8B-9F2C-DF49110EE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66A59B-F3F5-419B-AB27-C44ACC387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0649AF-58FD-4D77-A168-182C44DC7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17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113ADBE-368E-4611-A0BE-5133ED3D46A3}"/>
              </a:ext>
            </a:extLst>
          </p:cNvPr>
          <p:cNvGrpSpPr/>
          <p:nvPr/>
        </p:nvGrpSpPr>
        <p:grpSpPr>
          <a:xfrm>
            <a:off x="5815914" y="3138616"/>
            <a:ext cx="6251252" cy="3381849"/>
            <a:chOff x="7147189" y="32002139"/>
            <a:chExt cx="5194952" cy="348046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D0BF1764-B218-49DE-9D22-DD13262FB0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3414"/>
            <a:stretch/>
          </p:blipFill>
          <p:spPr>
            <a:xfrm>
              <a:off x="7147189" y="32413571"/>
              <a:ext cx="5194952" cy="3069033"/>
            </a:xfrm>
            <a:prstGeom prst="rect">
              <a:avLst/>
            </a:prstGeom>
          </p:spPr>
        </p:pic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A5E83F5-FE0E-4F1A-9209-06F81FA7AC43}"/>
                </a:ext>
              </a:extLst>
            </p:cNvPr>
            <p:cNvSpPr txBox="1"/>
            <p:nvPr/>
          </p:nvSpPr>
          <p:spPr>
            <a:xfrm>
              <a:off x="7356923" y="32002139"/>
              <a:ext cx="4338269" cy="7185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フィルターによる</a:t>
              </a:r>
              <a:r>
                <a:rPr kumimoji="1" lang="en-US" altLang="ja-JP" sz="2000" baseline="30000" dirty="0"/>
                <a:t>222</a:t>
              </a:r>
              <a:r>
                <a:rPr kumimoji="1" lang="en-US" altLang="ja-JP" sz="2000" dirty="0"/>
                <a:t>Rn</a:t>
              </a:r>
              <a:r>
                <a:rPr kumimoji="1" lang="ja-JP" altLang="en-US" sz="2000" dirty="0"/>
                <a:t>検出量の変化</a:t>
              </a:r>
              <a:endParaRPr kumimoji="1" lang="en-US" altLang="ja-JP" sz="2000" dirty="0"/>
            </a:p>
            <a:p>
              <a:pPr algn="ctr"/>
              <a:r>
                <a:rPr kumimoji="1" lang="en-US" altLang="ja-JP" sz="2000" dirty="0"/>
                <a:t>(</a:t>
              </a:r>
              <a:r>
                <a:rPr kumimoji="1" lang="ja-JP" altLang="en-US" sz="2000" dirty="0"/>
                <a:t>循環系のみ</a:t>
              </a:r>
              <a:r>
                <a:rPr kumimoji="1" lang="en-US" altLang="ja-JP" sz="2000" dirty="0"/>
                <a:t>)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41375B1-81CA-4E1A-9CBC-ACC8126AD5FD}"/>
              </a:ext>
            </a:extLst>
          </p:cNvPr>
          <p:cNvGrpSpPr/>
          <p:nvPr/>
        </p:nvGrpSpPr>
        <p:grpSpPr>
          <a:xfrm>
            <a:off x="5357427" y="0"/>
            <a:ext cx="6719603" cy="3209629"/>
            <a:chOff x="7921679" y="62658"/>
            <a:chExt cx="4081489" cy="347952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DC2B2E6-012B-4AFE-B41B-01EFAD1DF255}"/>
                </a:ext>
              </a:extLst>
            </p:cNvPr>
            <p:cNvGrpSpPr/>
            <p:nvPr/>
          </p:nvGrpSpPr>
          <p:grpSpPr>
            <a:xfrm>
              <a:off x="7921679" y="62658"/>
              <a:ext cx="4081489" cy="3479529"/>
              <a:chOff x="7921679" y="62658"/>
              <a:chExt cx="4081489" cy="3479529"/>
            </a:xfrm>
          </p:grpSpPr>
          <p:pic>
            <p:nvPicPr>
              <p:cNvPr id="13" name="図 12">
                <a:extLst>
                  <a:ext uri="{FF2B5EF4-FFF2-40B4-BE49-F238E27FC236}">
                    <a16:creationId xmlns:a16="http://schemas.microsoft.com/office/drawing/2014/main" id="{F15BF30F-6669-4D40-BA4F-3383CC9EEF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921679" y="306858"/>
                <a:ext cx="4081489" cy="3235329"/>
              </a:xfrm>
              <a:prstGeom prst="rect">
                <a:avLst/>
              </a:prstGeom>
            </p:spPr>
          </p:pic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2EE3098F-82EC-4BBE-A521-57BE8FFDC6FC}"/>
                  </a:ext>
                </a:extLst>
              </p:cNvPr>
              <p:cNvSpPr txBox="1"/>
              <p:nvPr/>
            </p:nvSpPr>
            <p:spPr>
              <a:xfrm>
                <a:off x="8768377" y="62658"/>
                <a:ext cx="2912658" cy="5100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Po</a:t>
                </a:r>
                <a:r>
                  <a:rPr kumimoji="1" lang="ja-JP" altLang="en-US" sz="2000" dirty="0"/>
                  <a:t>のエネルギースペクトル</a:t>
                </a: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1B1CE0F-24BD-48B0-8336-B570898C3E16}"/>
                </a:ext>
              </a:extLst>
            </p:cNvPr>
            <p:cNvSpPr txBox="1"/>
            <p:nvPr/>
          </p:nvSpPr>
          <p:spPr>
            <a:xfrm>
              <a:off x="8582026" y="708714"/>
              <a:ext cx="16962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aseline="30000" dirty="0">
                  <a:solidFill>
                    <a:srgbClr val="CC00CC"/>
                  </a:solidFill>
                </a:rPr>
                <a:t>214</a:t>
              </a:r>
              <a:r>
                <a:rPr kumimoji="1" lang="en-US" altLang="ja-JP" sz="1600" dirty="0">
                  <a:solidFill>
                    <a:srgbClr val="CC00CC"/>
                  </a:solidFill>
                </a:rPr>
                <a:t>Po : 7.69MeV</a:t>
              </a:r>
            </a:p>
            <a:p>
              <a:r>
                <a:rPr kumimoji="1" lang="en-US" altLang="ja-JP" sz="1600" baseline="30000" dirty="0">
                  <a:solidFill>
                    <a:srgbClr val="00B0F0"/>
                  </a:solidFill>
                </a:rPr>
                <a:t>218</a:t>
              </a:r>
              <a:r>
                <a:rPr kumimoji="1" lang="en-US" altLang="ja-JP" sz="1600" dirty="0">
                  <a:solidFill>
                    <a:srgbClr val="00B0F0"/>
                  </a:solidFill>
                </a:rPr>
                <a:t>Po : 6.00MeV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153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9400F1-27E0-4AE3-8E85-E48E29EA7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49786"/>
            <a:ext cx="11877401" cy="652349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RGA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7596BDB-5A92-499D-98F9-C24CB6035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b="1" dirty="0"/>
              <a:t>RGA</a:t>
            </a:r>
            <a:r>
              <a:rPr lang="ja-JP" altLang="en-US" sz="2400" dirty="0"/>
              <a:t>：循環系内のガス不純物 を調べる</a:t>
            </a:r>
            <a:endParaRPr lang="en-US" altLang="ja-JP" sz="2400" dirty="0"/>
          </a:p>
          <a:p>
            <a:pPr lvl="1"/>
            <a:r>
              <a:rPr lang="en-US" altLang="ja-JP" sz="2000" dirty="0"/>
              <a:t>RGA – Residual Gas Analyzer</a:t>
            </a:r>
          </a:p>
          <a:p>
            <a:pPr lvl="1"/>
            <a:r>
              <a:rPr lang="ja-JP" altLang="en-US" sz="2000" dirty="0"/>
              <a:t>真空状態に含まれる残留ガスを分圧で測定</a:t>
            </a:r>
            <a:endParaRPr lang="en-US" altLang="ja-JP" sz="2000" dirty="0"/>
          </a:p>
          <a:p>
            <a:pPr lvl="2"/>
            <a:r>
              <a:rPr lang="ja-JP" altLang="en-US" sz="2000" dirty="0"/>
              <a:t>真空引きしつつ少しだけ流入させて測定する</a:t>
            </a:r>
            <a:endParaRPr lang="en-US" altLang="ja-JP" sz="2000" dirty="0"/>
          </a:p>
          <a:p>
            <a:pPr lvl="1"/>
            <a:r>
              <a:rPr lang="ja-JP" altLang="en-US" sz="2000" dirty="0"/>
              <a:t>時間変化を確認できる</a:t>
            </a:r>
          </a:p>
          <a:p>
            <a:pPr lvl="2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B9843A-4915-4B5F-AF8E-D83006AB7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FB8E50-8177-4D4B-A6A8-62B01240E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6" y="6545179"/>
            <a:ext cx="4822804" cy="279732"/>
          </a:xfrm>
        </p:spPr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23F4BF-1C1E-4EA2-97E0-C00F66006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34E0E9E1-1978-4898-8FA4-F6F6C01DA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576" y="312821"/>
            <a:ext cx="6628271" cy="2275472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6DF30892-AA45-47CF-B8F5-ED302CE228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662" r="58808"/>
          <a:stretch/>
        </p:blipFill>
        <p:spPr>
          <a:xfrm>
            <a:off x="989304" y="3585052"/>
            <a:ext cx="4230674" cy="2881886"/>
          </a:xfrm>
          <a:prstGeom prst="rect">
            <a:avLst/>
          </a:prstGeom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F624C21-1C26-4504-B466-81D629A58973}"/>
              </a:ext>
            </a:extLst>
          </p:cNvPr>
          <p:cNvGrpSpPr/>
          <p:nvPr/>
        </p:nvGrpSpPr>
        <p:grpSpPr>
          <a:xfrm>
            <a:off x="6972024" y="3567441"/>
            <a:ext cx="4700992" cy="2881886"/>
            <a:chOff x="7574696" y="4361519"/>
            <a:chExt cx="1884464" cy="1837754"/>
          </a:xfrm>
        </p:grpSpPr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83770A43-C399-4662-B525-301CB2FE6F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" t="11739" r="58321"/>
            <a:stretch/>
          </p:blipFill>
          <p:spPr>
            <a:xfrm>
              <a:off x="7574696" y="4361519"/>
              <a:ext cx="1884464" cy="183775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D9977E2-C044-4F93-827E-6DD3128FA2A4}"/>
                </a:ext>
              </a:extLst>
            </p:cNvPr>
            <p:cNvSpPr/>
            <p:nvPr/>
          </p:nvSpPr>
          <p:spPr>
            <a:xfrm>
              <a:off x="7986641" y="5133855"/>
              <a:ext cx="207738" cy="943056"/>
            </a:xfrm>
            <a:prstGeom prst="ellipse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8F4F085-D325-47F7-8BF9-78B6F7CF4C0E}"/>
              </a:ext>
            </a:extLst>
          </p:cNvPr>
          <p:cNvSpPr txBox="1"/>
          <p:nvPr/>
        </p:nvSpPr>
        <p:spPr>
          <a:xfrm>
            <a:off x="8768976" y="2322462"/>
            <a:ext cx="261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</a:t>
            </a:r>
            <a:r>
              <a:rPr kumimoji="1" lang="en-US" altLang="ja-JP" dirty="0"/>
              <a:t>RGA</a:t>
            </a:r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ABB733A-5F1A-4A20-AA06-D9DE95AA5574}"/>
              </a:ext>
            </a:extLst>
          </p:cNvPr>
          <p:cNvSpPr txBox="1"/>
          <p:nvPr/>
        </p:nvSpPr>
        <p:spPr>
          <a:xfrm>
            <a:off x="11162657" y="6068651"/>
            <a:ext cx="9847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分子量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5055D78-92B9-40F5-9AB5-52BBC6C2BAAB}"/>
              </a:ext>
            </a:extLst>
          </p:cNvPr>
          <p:cNvSpPr txBox="1"/>
          <p:nvPr/>
        </p:nvSpPr>
        <p:spPr>
          <a:xfrm>
            <a:off x="8774866" y="3160937"/>
            <a:ext cx="2614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▼</a:t>
            </a:r>
            <a:r>
              <a:rPr kumimoji="1" lang="en-US" altLang="ja-JP" dirty="0"/>
              <a:t>RGA</a:t>
            </a:r>
            <a:r>
              <a:rPr kumimoji="1" lang="ja-JP" altLang="en-US" dirty="0" err="1"/>
              <a:t>での</a:t>
            </a:r>
            <a:r>
              <a:rPr kumimoji="1" lang="en-US" altLang="ja-JP" dirty="0"/>
              <a:t>He</a:t>
            </a:r>
            <a:r>
              <a:rPr kumimoji="1" lang="ja-JP" altLang="en-US" dirty="0"/>
              <a:t>検出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EC741B3-A257-4208-85FB-1DCA3A5F1E10}"/>
              </a:ext>
            </a:extLst>
          </p:cNvPr>
          <p:cNvSpPr txBox="1"/>
          <p:nvPr/>
        </p:nvSpPr>
        <p:spPr>
          <a:xfrm>
            <a:off x="6853756" y="3339892"/>
            <a:ext cx="9847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分圧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F192DD9-FD87-4B27-8B60-C14EC8019C18}"/>
              </a:ext>
            </a:extLst>
          </p:cNvPr>
          <p:cNvSpPr txBox="1"/>
          <p:nvPr/>
        </p:nvSpPr>
        <p:spPr>
          <a:xfrm>
            <a:off x="802854" y="3436103"/>
            <a:ext cx="9847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分圧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C9D034C-6A62-44A9-B9B8-82FE8AE4E5DE}"/>
              </a:ext>
            </a:extLst>
          </p:cNvPr>
          <p:cNvSpPr txBox="1"/>
          <p:nvPr/>
        </p:nvSpPr>
        <p:spPr>
          <a:xfrm>
            <a:off x="5211300" y="6068651"/>
            <a:ext cx="9847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分子量</a:t>
            </a:r>
          </a:p>
        </p:txBody>
      </p:sp>
      <p:sp>
        <p:nvSpPr>
          <p:cNvPr id="36" name="矢印: 下 35">
            <a:extLst>
              <a:ext uri="{FF2B5EF4-FFF2-40B4-BE49-F238E27FC236}">
                <a16:creationId xmlns:a16="http://schemas.microsoft.com/office/drawing/2014/main" id="{77E52425-3EDD-4A5B-BD8B-41F897B9E66E}"/>
              </a:ext>
            </a:extLst>
          </p:cNvPr>
          <p:cNvSpPr/>
          <p:nvPr/>
        </p:nvSpPr>
        <p:spPr>
          <a:xfrm>
            <a:off x="2003635" y="4440190"/>
            <a:ext cx="242659" cy="11716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EBDFEAA-86FD-40E8-9C47-2237EB7EF6FA}"/>
              </a:ext>
            </a:extLst>
          </p:cNvPr>
          <p:cNvSpPr txBox="1"/>
          <p:nvPr/>
        </p:nvSpPr>
        <p:spPr>
          <a:xfrm>
            <a:off x="1801955" y="3939404"/>
            <a:ext cx="106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aseline="30000" dirty="0"/>
              <a:t>4</a:t>
            </a:r>
            <a:r>
              <a:rPr kumimoji="1" lang="en-US" altLang="ja-JP" sz="2400" dirty="0"/>
              <a:t>He</a:t>
            </a:r>
            <a:endParaRPr kumimoji="1" lang="ja-JP" altLang="en-US" sz="2400" dirty="0"/>
          </a:p>
        </p:txBody>
      </p:sp>
      <p:sp>
        <p:nvSpPr>
          <p:cNvPr id="38" name="矢印: 下 37">
            <a:extLst>
              <a:ext uri="{FF2B5EF4-FFF2-40B4-BE49-F238E27FC236}">
                <a16:creationId xmlns:a16="http://schemas.microsoft.com/office/drawing/2014/main" id="{5A2DCBF5-B1F0-4C2C-B638-DD4BB9210410}"/>
              </a:ext>
            </a:extLst>
          </p:cNvPr>
          <p:cNvSpPr/>
          <p:nvPr/>
        </p:nvSpPr>
        <p:spPr>
          <a:xfrm>
            <a:off x="8138444" y="4329016"/>
            <a:ext cx="265130" cy="5715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67CBDA2-4D1A-4F40-ADD0-A6FB4302EC0D}"/>
              </a:ext>
            </a:extLst>
          </p:cNvPr>
          <p:cNvSpPr txBox="1"/>
          <p:nvPr/>
        </p:nvSpPr>
        <p:spPr>
          <a:xfrm>
            <a:off x="7872112" y="3856150"/>
            <a:ext cx="106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aseline="30000" dirty="0"/>
              <a:t>4</a:t>
            </a:r>
            <a:r>
              <a:rPr kumimoji="1" lang="en-US" altLang="ja-JP" sz="2400" dirty="0"/>
              <a:t>He</a:t>
            </a:r>
            <a:endParaRPr kumimoji="1" lang="ja-JP" altLang="en-US" sz="2400" dirty="0"/>
          </a:p>
        </p:txBody>
      </p:sp>
      <p:sp>
        <p:nvSpPr>
          <p:cNvPr id="40" name="矢印: 右 39">
            <a:extLst>
              <a:ext uri="{FF2B5EF4-FFF2-40B4-BE49-F238E27FC236}">
                <a16:creationId xmlns:a16="http://schemas.microsoft.com/office/drawing/2014/main" id="{DD8140DD-6DDA-4F4B-AEA0-74180235B6F4}"/>
              </a:ext>
            </a:extLst>
          </p:cNvPr>
          <p:cNvSpPr/>
          <p:nvPr/>
        </p:nvSpPr>
        <p:spPr>
          <a:xfrm>
            <a:off x="5621090" y="5061991"/>
            <a:ext cx="1158651" cy="17409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1F6B015-52E0-4E5F-834D-019380684FB2}"/>
              </a:ext>
            </a:extLst>
          </p:cNvPr>
          <p:cNvSpPr txBox="1"/>
          <p:nvPr/>
        </p:nvSpPr>
        <p:spPr>
          <a:xfrm>
            <a:off x="5561108" y="4702560"/>
            <a:ext cx="2211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He</a:t>
            </a:r>
            <a:r>
              <a:rPr kumimoji="1" lang="ja-JP" altLang="en-US" dirty="0" err="1"/>
              <a:t>を噴</a:t>
            </a:r>
            <a:r>
              <a:rPr kumimoji="1" lang="ja-JP" altLang="en-US" dirty="0"/>
              <a:t>射</a:t>
            </a:r>
          </a:p>
        </p:txBody>
      </p:sp>
    </p:spTree>
    <p:extLst>
      <p:ext uri="{BB962C8B-B14F-4D97-AF65-F5344CB8AC3E}">
        <p14:creationId xmlns:p14="http://schemas.microsoft.com/office/powerpoint/2010/main" val="2908154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4FED5E-E037-4A0F-AEA5-2D4578BBD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/>
              <a:t>RGA</a:t>
            </a:r>
            <a:r>
              <a:rPr lang="ja-JP" altLang="en-US" sz="2400" dirty="0"/>
              <a:t>自体がバックグラウンドを含む</a:t>
            </a:r>
            <a:endParaRPr lang="en-US" altLang="ja-JP" sz="2400" dirty="0"/>
          </a:p>
          <a:p>
            <a:pPr lvl="1"/>
            <a:r>
              <a:rPr lang="ja-JP" altLang="en-US" sz="2000" dirty="0"/>
              <a:t>ベーキングにより</a:t>
            </a:r>
            <a:r>
              <a:rPr lang="ja-JP" altLang="en-US" sz="2000" b="1" dirty="0"/>
              <a:t>減少</a:t>
            </a:r>
            <a:endParaRPr lang="en-US" altLang="ja-JP" sz="2000" b="1" dirty="0"/>
          </a:p>
          <a:p>
            <a:pPr lvl="1"/>
            <a:r>
              <a:rPr lang="ja-JP" altLang="en-US" sz="2000" dirty="0"/>
              <a:t>実際に運用して十分か確認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38A8C76-D5A4-4C3D-88B2-93B4DE033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0"/>
            <a:ext cx="11877401" cy="602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RGA</a:t>
            </a:r>
            <a:endParaRPr kumimoji="1" lang="ja-JP" altLang="en-US" sz="3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5B3A5A-C0D4-4EEF-820F-29BD8E25B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1A9A81-FA90-4073-9741-B4661D107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524DE6-8CDA-4A17-A6F8-51110E047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76F9129-2040-484B-B63F-791510383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923" y="596034"/>
            <a:ext cx="7304341" cy="574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31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BF87-47CB-4AC0-83AF-5CA4EAEA16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ja-JP" sz="4800" dirty="0"/>
              <a:t>大型ガス</a:t>
            </a:r>
            <a:r>
              <a:rPr lang="en-US" altLang="ja-JP" sz="4800" dirty="0"/>
              <a:t>TPC</a:t>
            </a:r>
            <a:r>
              <a:rPr lang="ja-JP" altLang="ja-JP" sz="4800" dirty="0"/>
              <a:t>のための</a:t>
            </a:r>
            <a:br>
              <a:rPr lang="en-US" altLang="ja-JP" sz="4800" dirty="0"/>
            </a:br>
            <a:r>
              <a:rPr lang="ja-JP" altLang="ja-JP" sz="4800" dirty="0"/>
              <a:t>モジュール型検出器の動作実験</a:t>
            </a:r>
            <a:br>
              <a:rPr lang="ja-JP" altLang="ja-JP" sz="4800" dirty="0"/>
            </a:br>
            <a:r>
              <a:rPr lang="ja-JP" altLang="en-US" sz="4800" dirty="0">
                <a:solidFill>
                  <a:srgbClr val="0070C0"/>
                </a:solidFill>
              </a:rPr>
              <a:t>など</a:t>
            </a:r>
            <a:r>
              <a:rPr lang="en-US" altLang="ja-JP" sz="4800" dirty="0">
                <a:solidFill>
                  <a:srgbClr val="0070C0"/>
                </a:solidFill>
              </a:rPr>
              <a:t>, </a:t>
            </a:r>
            <a:r>
              <a:rPr lang="ja-JP" altLang="en-US" sz="4800" dirty="0">
                <a:solidFill>
                  <a:srgbClr val="0070C0"/>
                </a:solidFill>
              </a:rPr>
              <a:t>大型ガス</a:t>
            </a:r>
            <a:r>
              <a:rPr lang="en-US" altLang="ja-JP" sz="4800" dirty="0">
                <a:solidFill>
                  <a:srgbClr val="0070C0"/>
                </a:solidFill>
              </a:rPr>
              <a:t>TPC</a:t>
            </a:r>
            <a:r>
              <a:rPr lang="ja-JP" altLang="en-US" sz="4800" dirty="0">
                <a:solidFill>
                  <a:srgbClr val="0070C0"/>
                </a:solidFill>
              </a:rPr>
              <a:t>のための研究</a:t>
            </a:r>
            <a:endParaRPr kumimoji="1" lang="ja-JP" altLang="en-US" sz="48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4C7647-203D-4CFE-ABB2-E73FAB498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416673"/>
          </a:xfrm>
        </p:spPr>
        <p:txBody>
          <a:bodyPr>
            <a:normAutofit/>
          </a:bodyPr>
          <a:lstStyle/>
          <a:p>
            <a:r>
              <a:rPr lang="en-US" altLang="ja-JP" sz="2400" b="1" dirty="0"/>
              <a:t>2023/2/20</a:t>
            </a:r>
            <a:r>
              <a:rPr lang="ja-JP" altLang="en-US" sz="2400" b="1" dirty="0"/>
              <a:t>　</a:t>
            </a:r>
            <a:r>
              <a:rPr kumimoji="1" lang="en-US" altLang="ja-JP" sz="2400" b="1" dirty="0"/>
              <a:t>ICEPP</a:t>
            </a:r>
            <a:r>
              <a:rPr kumimoji="1" lang="ja-JP" altLang="en-US" sz="2400" b="1" dirty="0"/>
              <a:t>シンポジウム</a:t>
            </a:r>
            <a:endParaRPr kumimoji="1" lang="en-US" altLang="ja-JP" sz="2400" b="1" dirty="0"/>
          </a:p>
          <a:p>
            <a:r>
              <a:rPr kumimoji="1" lang="ja-JP" altLang="en-US" sz="2400" b="1" dirty="0"/>
              <a:t>神戸大学　</a:t>
            </a:r>
            <a:r>
              <a:rPr kumimoji="1" lang="en-US" altLang="ja-JP" sz="2400" b="1" dirty="0"/>
              <a:t>M1</a:t>
            </a:r>
            <a:r>
              <a:rPr lang="ja-JP" altLang="en-US" sz="2400" b="1" dirty="0"/>
              <a:t>大藤瑞乃</a:t>
            </a:r>
            <a:endParaRPr kumimoji="1" lang="ja-JP" altLang="en-US" sz="24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E1C51-0930-401E-972F-9C69998C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819C8-DE79-4FE7-BD69-444A6081E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dirty="0"/>
              <a:t>神戸大</a:t>
            </a:r>
            <a:r>
              <a:rPr kumimoji="1" lang="en-US" altLang="ja-JP" dirty="0"/>
              <a:t>M1</a:t>
            </a:r>
            <a:r>
              <a:rPr kumimoji="1" lang="ja-JP" altLang="en-US" dirty="0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D5A18-75FE-4235-A9A5-2600F874D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7" name="Picture 2" descr="https://www.office.kobe-u.ac.jp/ppr-contents/logo/01_logo_basic/02_logo_clearback.png">
            <a:extLst>
              <a:ext uri="{FF2B5EF4-FFF2-40B4-BE49-F238E27FC236}">
                <a16:creationId xmlns:a16="http://schemas.microsoft.com/office/drawing/2014/main" id="{67FDC3CD-846D-41C5-B01F-2CFA30FF86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" t="9850" r="8985" b="5499"/>
          <a:stretch/>
        </p:blipFill>
        <p:spPr bwMode="auto">
          <a:xfrm>
            <a:off x="0" y="-1"/>
            <a:ext cx="2472270" cy="2238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91D333A-D775-49A9-8071-709D42B30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89" y="126135"/>
            <a:ext cx="2959227" cy="166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01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67112"/>
            <a:ext cx="11877401" cy="669675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>
                <a:solidFill>
                  <a:srgbClr val="404040"/>
                </a:solidFill>
              </a:rPr>
              <a:t>概要</a:t>
            </a:r>
            <a:endParaRPr kumimoji="1" lang="en-US" altLang="ja-JP" sz="2400" dirty="0">
              <a:solidFill>
                <a:srgbClr val="404040"/>
              </a:solidFill>
            </a:endParaRPr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kumimoji="1" lang="ja-JP" altLang="en-US" sz="2400" dirty="0"/>
              <a:t>ガス不純物</a:t>
            </a:r>
            <a:r>
              <a:rPr lang="ja-JP" altLang="en-US" sz="2400" dirty="0"/>
              <a:t>フィルターについての研究</a:t>
            </a:r>
            <a:endParaRPr kumimoji="1" lang="en-US" altLang="ja-JP" sz="2400" dirty="0"/>
          </a:p>
          <a:p>
            <a:r>
              <a:rPr lang="ja-JP" altLang="en-US" sz="2400" b="1" dirty="0">
                <a:solidFill>
                  <a:srgbClr val="FF0000"/>
                </a:solidFill>
              </a:rPr>
              <a:t>電場の一様性についての研究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r>
              <a:rPr lang="ja-JP" altLang="en-US" sz="2400" dirty="0"/>
              <a:t>モジュール型検出器の動作実験</a:t>
            </a:r>
            <a:endParaRPr lang="en-US" altLang="ja-JP" sz="2400" dirty="0"/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547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2E7AF3-AF4A-4C33-80C0-D28530F8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17520"/>
            <a:ext cx="11877401" cy="720084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高抵抗シートを用いた</a:t>
            </a:r>
            <a:r>
              <a:rPr kumimoji="1" lang="en-US" altLang="ja-JP" sz="3600" dirty="0"/>
              <a:t>TPC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091BB6-7F05-40DA-822B-977EF3B67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高抵抗シート：アキレス社製ビニラス</a:t>
            </a:r>
            <a:endParaRPr lang="en-US" altLang="ja-JP" sz="2400" dirty="0"/>
          </a:p>
          <a:p>
            <a:pPr lvl="1"/>
            <a:r>
              <a:rPr lang="ja-JP" altLang="en-US" sz="2000" dirty="0"/>
              <a:t>厚さ</a:t>
            </a:r>
            <a:r>
              <a:rPr lang="en-US" altLang="ja-JP" sz="2000" dirty="0"/>
              <a:t>0.2 mm</a:t>
            </a:r>
          </a:p>
          <a:p>
            <a:pPr lvl="1"/>
            <a:r>
              <a:rPr lang="ja-JP" altLang="en-US" sz="2000" dirty="0"/>
              <a:t>体積抵抗率</a:t>
            </a:r>
            <a:r>
              <a:rPr lang="en-US" altLang="ja-JP" sz="2000" dirty="0"/>
              <a:t>10</a:t>
            </a:r>
            <a:r>
              <a:rPr lang="en-US" altLang="ja-JP" sz="2000" baseline="30000" dirty="0"/>
              <a:t>10 </a:t>
            </a:r>
            <a:r>
              <a:rPr lang="en-US" altLang="ja-JP" sz="2000" dirty="0" err="1"/>
              <a:t>Ωcm</a:t>
            </a:r>
            <a:r>
              <a:rPr lang="ja-JP" altLang="en-US" sz="2000" dirty="0"/>
              <a:t>の一様抵抗</a:t>
            </a:r>
            <a:endParaRPr lang="en-US" altLang="ja-JP" sz="2000" dirty="0"/>
          </a:p>
          <a:p>
            <a:r>
              <a:rPr lang="ja-JP" altLang="en-US" sz="2400" dirty="0">
                <a:solidFill>
                  <a:srgbClr val="404040"/>
                </a:solidFill>
              </a:rPr>
              <a:t>一様電場を形成可能</a:t>
            </a:r>
            <a:endParaRPr lang="en-US" altLang="ja-JP" sz="2400" dirty="0"/>
          </a:p>
          <a:p>
            <a:pPr lvl="1"/>
            <a:r>
              <a:rPr lang="ja-JP" altLang="en-US" sz="2000" dirty="0"/>
              <a:t>複数リングを連ねるのに比べむらがなく，電場一様性が高い</a:t>
            </a:r>
            <a:endParaRPr lang="en-US" altLang="ja-JP" sz="2000" dirty="0"/>
          </a:p>
          <a:p>
            <a:pPr lvl="2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344860-0C0E-49AE-A374-6EFBCE604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6F7EA0-A9FB-48AB-B534-12921ECFD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CE41FB-CBAF-4D3F-AAEF-1887FCEEA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E809FD6-1CDC-4992-A785-42B9AFC044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947"/>
          <a:stretch/>
        </p:blipFill>
        <p:spPr>
          <a:xfrm>
            <a:off x="8546565" y="23593"/>
            <a:ext cx="3458083" cy="2686696"/>
          </a:xfrm>
          <a:prstGeom prst="rect">
            <a:avLst/>
          </a:prstGeom>
        </p:spPr>
      </p:pic>
      <p:grpSp>
        <p:nvGrpSpPr>
          <p:cNvPr id="9" name="Group 15">
            <a:extLst>
              <a:ext uri="{FF2B5EF4-FFF2-40B4-BE49-F238E27FC236}">
                <a16:creationId xmlns:a16="http://schemas.microsoft.com/office/drawing/2014/main" id="{484159C8-F3CB-4E02-8247-3EF38BD4F73C}"/>
              </a:ext>
            </a:extLst>
          </p:cNvPr>
          <p:cNvGrpSpPr/>
          <p:nvPr/>
        </p:nvGrpSpPr>
        <p:grpSpPr>
          <a:xfrm>
            <a:off x="1159808" y="3563115"/>
            <a:ext cx="4316128" cy="2573331"/>
            <a:chOff x="373475" y="3218980"/>
            <a:chExt cx="5275698" cy="3206200"/>
          </a:xfrm>
        </p:grpSpPr>
        <p:grpSp>
          <p:nvGrpSpPr>
            <p:cNvPr id="10" name="Group 11">
              <a:extLst>
                <a:ext uri="{FF2B5EF4-FFF2-40B4-BE49-F238E27FC236}">
                  <a16:creationId xmlns:a16="http://schemas.microsoft.com/office/drawing/2014/main" id="{E497632E-91E6-455D-ADE8-D32E8127D8FA}"/>
                </a:ext>
              </a:extLst>
            </p:cNvPr>
            <p:cNvGrpSpPr/>
            <p:nvPr/>
          </p:nvGrpSpPr>
          <p:grpSpPr>
            <a:xfrm>
              <a:off x="373475" y="3218980"/>
              <a:ext cx="5275698" cy="3206200"/>
              <a:chOff x="290913" y="3096946"/>
              <a:chExt cx="5275698" cy="3206200"/>
            </a:xfrm>
          </p:grpSpPr>
          <p:pic>
            <p:nvPicPr>
              <p:cNvPr id="16" name="Picture 10">
                <a:extLst>
                  <a:ext uri="{FF2B5EF4-FFF2-40B4-BE49-F238E27FC236}">
                    <a16:creationId xmlns:a16="http://schemas.microsoft.com/office/drawing/2014/main" id="{25237CC1-FD48-487F-A146-261AF41AB4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193" t="53249"/>
              <a:stretch/>
            </p:blipFill>
            <p:spPr>
              <a:xfrm>
                <a:off x="290913" y="3096946"/>
                <a:ext cx="5275698" cy="3206200"/>
              </a:xfrm>
              <a:prstGeom prst="rect">
                <a:avLst/>
              </a:prstGeom>
            </p:spPr>
          </p:pic>
          <p:cxnSp>
            <p:nvCxnSpPr>
              <p:cNvPr id="17" name="Straight Arrow Connector 8">
                <a:extLst>
                  <a:ext uri="{FF2B5EF4-FFF2-40B4-BE49-F238E27FC236}">
                    <a16:creationId xmlns:a16="http://schemas.microsoft.com/office/drawing/2014/main" id="{83E911D6-4F1A-4F05-9D9A-48A492546BE8}"/>
                  </a:ext>
                </a:extLst>
              </p:cNvPr>
              <p:cNvCxnSpPr/>
              <p:nvPr/>
            </p:nvCxnSpPr>
            <p:spPr>
              <a:xfrm>
                <a:off x="176784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D9AB9454-42E2-4618-8F03-17812A22DB91}"/>
                  </a:ext>
                </a:extLst>
              </p:cNvPr>
              <p:cNvCxnSpPr/>
              <p:nvPr/>
            </p:nvCxnSpPr>
            <p:spPr>
              <a:xfrm>
                <a:off x="201422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25">
                <a:extLst>
                  <a:ext uri="{FF2B5EF4-FFF2-40B4-BE49-F238E27FC236}">
                    <a16:creationId xmlns:a16="http://schemas.microsoft.com/office/drawing/2014/main" id="{C5974AF4-75A0-4C88-A553-1C950EDB08B6}"/>
                  </a:ext>
                </a:extLst>
              </p:cNvPr>
              <p:cNvCxnSpPr/>
              <p:nvPr/>
            </p:nvCxnSpPr>
            <p:spPr>
              <a:xfrm>
                <a:off x="224536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26">
                <a:extLst>
                  <a:ext uri="{FF2B5EF4-FFF2-40B4-BE49-F238E27FC236}">
                    <a16:creationId xmlns:a16="http://schemas.microsoft.com/office/drawing/2014/main" id="{61EBD496-909D-46D7-B352-01C22805DAB3}"/>
                  </a:ext>
                </a:extLst>
              </p:cNvPr>
              <p:cNvCxnSpPr/>
              <p:nvPr/>
            </p:nvCxnSpPr>
            <p:spPr>
              <a:xfrm>
                <a:off x="249428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7">
                <a:extLst>
                  <a:ext uri="{FF2B5EF4-FFF2-40B4-BE49-F238E27FC236}">
                    <a16:creationId xmlns:a16="http://schemas.microsoft.com/office/drawing/2014/main" id="{7DF6F818-5C8D-4106-A322-74C8371898B1}"/>
                  </a:ext>
                </a:extLst>
              </p:cNvPr>
              <p:cNvCxnSpPr/>
              <p:nvPr/>
            </p:nvCxnSpPr>
            <p:spPr>
              <a:xfrm>
                <a:off x="275844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8">
                <a:extLst>
                  <a:ext uri="{FF2B5EF4-FFF2-40B4-BE49-F238E27FC236}">
                    <a16:creationId xmlns:a16="http://schemas.microsoft.com/office/drawing/2014/main" id="{C2C97DB0-091D-427F-8DBD-AF48E6C4AD03}"/>
                  </a:ext>
                </a:extLst>
              </p:cNvPr>
              <p:cNvCxnSpPr/>
              <p:nvPr/>
            </p:nvCxnSpPr>
            <p:spPr>
              <a:xfrm>
                <a:off x="305816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9">
                <a:extLst>
                  <a:ext uri="{FF2B5EF4-FFF2-40B4-BE49-F238E27FC236}">
                    <a16:creationId xmlns:a16="http://schemas.microsoft.com/office/drawing/2014/main" id="{FAE232FF-8681-4C9A-A38E-7F12F3F26DFE}"/>
                  </a:ext>
                </a:extLst>
              </p:cNvPr>
              <p:cNvCxnSpPr/>
              <p:nvPr/>
            </p:nvCxnSpPr>
            <p:spPr>
              <a:xfrm>
                <a:off x="328422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30">
                <a:extLst>
                  <a:ext uri="{FF2B5EF4-FFF2-40B4-BE49-F238E27FC236}">
                    <a16:creationId xmlns:a16="http://schemas.microsoft.com/office/drawing/2014/main" id="{D301F200-6025-449F-A2A8-E0FFE3785A0C}"/>
                  </a:ext>
                </a:extLst>
              </p:cNvPr>
              <p:cNvCxnSpPr/>
              <p:nvPr/>
            </p:nvCxnSpPr>
            <p:spPr>
              <a:xfrm>
                <a:off x="3527226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31">
                <a:extLst>
                  <a:ext uri="{FF2B5EF4-FFF2-40B4-BE49-F238E27FC236}">
                    <a16:creationId xmlns:a16="http://schemas.microsoft.com/office/drawing/2014/main" id="{E2D40689-B26B-4E8B-8027-5965FF35C50C}"/>
                  </a:ext>
                </a:extLst>
              </p:cNvPr>
              <p:cNvCxnSpPr/>
              <p:nvPr/>
            </p:nvCxnSpPr>
            <p:spPr>
              <a:xfrm>
                <a:off x="403606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32">
                <a:extLst>
                  <a:ext uri="{FF2B5EF4-FFF2-40B4-BE49-F238E27FC236}">
                    <a16:creationId xmlns:a16="http://schemas.microsoft.com/office/drawing/2014/main" id="{58E9E52D-E2D3-4991-BC94-8F4BC63E8843}"/>
                  </a:ext>
                </a:extLst>
              </p:cNvPr>
              <p:cNvCxnSpPr/>
              <p:nvPr/>
            </p:nvCxnSpPr>
            <p:spPr>
              <a:xfrm>
                <a:off x="3776980" y="4109862"/>
                <a:ext cx="0" cy="142240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6EFE834-7283-4C21-AABC-1A829ACE8C36}"/>
                </a:ext>
              </a:extLst>
            </p:cNvPr>
            <p:cNvSpPr txBox="1"/>
            <p:nvPr/>
          </p:nvSpPr>
          <p:spPr>
            <a:xfrm>
              <a:off x="2564121" y="5884914"/>
              <a:ext cx="14949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GEM</a:t>
              </a:r>
              <a:endParaRPr kumimoji="1" lang="ja-JP" altLang="en-US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96BB923-72E8-46FB-8293-8C4C91044E00}"/>
                </a:ext>
              </a:extLst>
            </p:cNvPr>
            <p:cNvSpPr txBox="1"/>
            <p:nvPr/>
          </p:nvSpPr>
          <p:spPr>
            <a:xfrm>
              <a:off x="2364627" y="3855136"/>
              <a:ext cx="14949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Drift plane</a:t>
              </a:r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30F9611E-13E5-4C67-9105-783B2314DA0F}"/>
                </a:ext>
              </a:extLst>
            </p:cNvPr>
            <p:cNvSpPr/>
            <p:nvPr/>
          </p:nvSpPr>
          <p:spPr>
            <a:xfrm>
              <a:off x="758450" y="4451061"/>
              <a:ext cx="941492" cy="9840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55584888-0771-4D29-986C-424BDEE0A94E}"/>
                </a:ext>
              </a:extLst>
            </p:cNvPr>
            <p:cNvSpPr/>
            <p:nvPr/>
          </p:nvSpPr>
          <p:spPr>
            <a:xfrm>
              <a:off x="4273441" y="4451061"/>
              <a:ext cx="941492" cy="9840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E75D67C-45FB-4F3E-A767-3554BE48C1EF}"/>
                </a:ext>
              </a:extLst>
            </p:cNvPr>
            <p:cNvCxnSpPr/>
            <p:nvPr/>
          </p:nvCxnSpPr>
          <p:spPr>
            <a:xfrm>
              <a:off x="1850402" y="5823131"/>
              <a:ext cx="215342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7" name="Picture 12">
            <a:extLst>
              <a:ext uri="{FF2B5EF4-FFF2-40B4-BE49-F238E27FC236}">
                <a16:creationId xmlns:a16="http://schemas.microsoft.com/office/drawing/2014/main" id="{F164851C-06A0-4710-9689-12476871D8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545"/>
          <a:stretch/>
        </p:blipFill>
        <p:spPr>
          <a:xfrm>
            <a:off x="7104927" y="3234418"/>
            <a:ext cx="3962009" cy="2976502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3CF3A9-4BED-413D-B04E-F879DFE2651F}"/>
              </a:ext>
            </a:extLst>
          </p:cNvPr>
          <p:cNvSpPr txBox="1"/>
          <p:nvPr/>
        </p:nvSpPr>
        <p:spPr>
          <a:xfrm>
            <a:off x="4832465" y="6164426"/>
            <a:ext cx="309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▲高抵抗シートを用いた</a:t>
            </a:r>
            <a:r>
              <a:rPr kumimoji="1" lang="en-US" altLang="ja-JP" dirty="0"/>
              <a:t>TPC</a:t>
            </a:r>
            <a:endParaRPr kumimoji="1" lang="ja-JP" altLang="en-US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E7B4FA7-B085-44D8-A6E2-415D323E8862}"/>
              </a:ext>
            </a:extLst>
          </p:cNvPr>
          <p:cNvSpPr txBox="1"/>
          <p:nvPr/>
        </p:nvSpPr>
        <p:spPr>
          <a:xfrm>
            <a:off x="8486461" y="2710289"/>
            <a:ext cx="3094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▲金属のリングを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重ねた場合の電場</a:t>
            </a:r>
          </a:p>
        </p:txBody>
      </p:sp>
    </p:spTree>
    <p:extLst>
      <p:ext uri="{BB962C8B-B14F-4D97-AF65-F5344CB8AC3E}">
        <p14:creationId xmlns:p14="http://schemas.microsoft.com/office/powerpoint/2010/main" val="22359760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8527A-F72D-4867-AA5F-F77B8BAD9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09056"/>
            <a:ext cx="11877401" cy="711620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999151-E381-4931-8110-868B6799D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短期的な性能は確認されている</a:t>
            </a:r>
            <a:endParaRPr lang="en-US" altLang="ja-JP" sz="2400" dirty="0"/>
          </a:p>
          <a:p>
            <a:pPr lvl="1"/>
            <a:r>
              <a:rPr lang="pt-BR" altLang="ja-JP" sz="2000" dirty="0"/>
              <a:t>(PTEP 2019 (2019) 6, 063H01)</a:t>
            </a:r>
            <a:r>
              <a:rPr lang="ja-JP" altLang="en-US" sz="2000" dirty="0"/>
              <a:t> </a:t>
            </a:r>
            <a:r>
              <a:rPr lang="en-US" altLang="ja-JP" sz="2000" dirty="0"/>
              <a:t>1903.01663</a:t>
            </a:r>
          </a:p>
          <a:p>
            <a:pPr lvl="1"/>
            <a:r>
              <a:rPr lang="ja-JP" altLang="en-US" sz="2000" dirty="0"/>
              <a:t>フィールドケージはアクリル</a:t>
            </a:r>
            <a:endParaRPr lang="en-US" altLang="ja-JP" sz="2000" dirty="0"/>
          </a:p>
          <a:p>
            <a:r>
              <a:rPr lang="en-US" altLang="ja-JP" sz="2400" dirty="0"/>
              <a:t> 10cm</a:t>
            </a:r>
            <a:r>
              <a:rPr lang="ja-JP" altLang="en-US" sz="2400" dirty="0"/>
              <a:t>角</a:t>
            </a:r>
            <a:r>
              <a:rPr lang="en-US" altLang="ja-JP" sz="2400" dirty="0"/>
              <a:t>μ-PIC</a:t>
            </a:r>
            <a:r>
              <a:rPr lang="ja-JP" altLang="en-US" sz="2400" dirty="0"/>
              <a:t>と組み合わせて</a:t>
            </a:r>
            <a:r>
              <a:rPr lang="en-US" altLang="ja-JP" sz="2400" dirty="0"/>
              <a:t>μ</a:t>
            </a:r>
            <a:r>
              <a:rPr lang="ja-JP" altLang="en-US" sz="2400" dirty="0"/>
              <a:t>の飛跡を取得</a:t>
            </a:r>
            <a:endParaRPr lang="en-US" altLang="ja-JP" sz="24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35934F-8355-4891-BF51-D933C7E2E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B92DFC-40EE-4618-BC8E-34A7FD532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476A5C-510D-400A-A111-58D6EDBB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CB629D-8B05-488B-A5B2-224C6A0F6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63" y="3112372"/>
            <a:ext cx="4383311" cy="2932425"/>
          </a:xfrm>
          <a:prstGeom prst="rect">
            <a:avLst/>
          </a:prstGeom>
        </p:spPr>
      </p:pic>
      <p:grpSp>
        <p:nvGrpSpPr>
          <p:cNvPr id="9" name="Group 21">
            <a:extLst>
              <a:ext uri="{FF2B5EF4-FFF2-40B4-BE49-F238E27FC236}">
                <a16:creationId xmlns:a16="http://schemas.microsoft.com/office/drawing/2014/main" id="{23C91679-D596-4527-95AD-A1A611993EFD}"/>
              </a:ext>
            </a:extLst>
          </p:cNvPr>
          <p:cNvGrpSpPr/>
          <p:nvPr/>
        </p:nvGrpSpPr>
        <p:grpSpPr>
          <a:xfrm>
            <a:off x="6774357" y="2100307"/>
            <a:ext cx="5220494" cy="4006181"/>
            <a:chOff x="4248335" y="3236344"/>
            <a:chExt cx="4007486" cy="3063295"/>
          </a:xfrm>
        </p:grpSpPr>
        <p:pic>
          <p:nvPicPr>
            <p:cNvPr id="10" name="Picture 12">
              <a:extLst>
                <a:ext uri="{FF2B5EF4-FFF2-40B4-BE49-F238E27FC236}">
                  <a16:creationId xmlns:a16="http://schemas.microsoft.com/office/drawing/2014/main" id="{8EDFABBF-C99C-4B10-BD30-8E7221B6D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8335" y="3236344"/>
              <a:ext cx="3713085" cy="3063295"/>
            </a:xfrm>
            <a:prstGeom prst="rect">
              <a:avLst/>
            </a:prstGeom>
          </p:spPr>
        </p:pic>
        <p:cxnSp>
          <p:nvCxnSpPr>
            <p:cNvPr id="13" name="Straight Arrow Connector 17">
              <a:extLst>
                <a:ext uri="{FF2B5EF4-FFF2-40B4-BE49-F238E27FC236}">
                  <a16:creationId xmlns:a16="http://schemas.microsoft.com/office/drawing/2014/main" id="{64EFFAAC-6232-407F-8E1D-5E2243FD3D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47180" y="4467860"/>
              <a:ext cx="637540" cy="76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20">
              <a:extLst>
                <a:ext uri="{FF2B5EF4-FFF2-40B4-BE49-F238E27FC236}">
                  <a16:creationId xmlns:a16="http://schemas.microsoft.com/office/drawing/2014/main" id="{C05D73E2-EC1F-494E-A0D2-954D726121F9}"/>
                </a:ext>
              </a:extLst>
            </p:cNvPr>
            <p:cNvSpPr txBox="1"/>
            <p:nvPr/>
          </p:nvSpPr>
          <p:spPr>
            <a:xfrm>
              <a:off x="7196641" y="4359394"/>
              <a:ext cx="1059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Fit</a:t>
              </a:r>
              <a:r>
                <a:rPr kumimoji="1" lang="ja-JP" altLang="en-US" dirty="0"/>
                <a:t>点</a:t>
              </a: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EB24D2-79AE-4EDB-8032-38BF2C470331}"/>
              </a:ext>
            </a:extLst>
          </p:cNvPr>
          <p:cNvSpPr txBox="1"/>
          <p:nvPr/>
        </p:nvSpPr>
        <p:spPr>
          <a:xfrm>
            <a:off x="1323961" y="6044797"/>
            <a:ext cx="309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▲実験を行った</a:t>
            </a:r>
            <a:r>
              <a:rPr kumimoji="1" lang="en-US" altLang="ja-JP" dirty="0"/>
              <a:t>TPC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950DD7-2E8A-4B9A-A179-07CAA988558E}"/>
              </a:ext>
            </a:extLst>
          </p:cNvPr>
          <p:cNvSpPr txBox="1"/>
          <p:nvPr/>
        </p:nvSpPr>
        <p:spPr>
          <a:xfrm>
            <a:off x="7773127" y="6042331"/>
            <a:ext cx="3094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</a:t>
            </a:r>
            <a:r>
              <a:rPr kumimoji="1" lang="en-US" altLang="ja-JP" dirty="0"/>
              <a:t>μ</a:t>
            </a:r>
            <a:r>
              <a:rPr kumimoji="1" lang="ja-JP" altLang="en-US" dirty="0"/>
              <a:t>の飛跡解析</a:t>
            </a:r>
          </a:p>
        </p:txBody>
      </p:sp>
    </p:spTree>
    <p:extLst>
      <p:ext uri="{BB962C8B-B14F-4D97-AF65-F5344CB8AC3E}">
        <p14:creationId xmlns:p14="http://schemas.microsoft.com/office/powerpoint/2010/main" val="10305124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B2A4C8-00CF-4D6B-A426-5FE6FF95F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83890"/>
            <a:ext cx="11877401" cy="68645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55F040-511A-4470-9546-7AE778D79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電場の長期安定性に問題がある</a:t>
            </a:r>
            <a:endParaRPr lang="en-US" altLang="ja-JP" sz="2400" dirty="0"/>
          </a:p>
          <a:p>
            <a:pPr lvl="1"/>
            <a:r>
              <a:rPr lang="ja-JP" altLang="en-US" sz="2000" dirty="0"/>
              <a:t>チェンバーの壁に近い部分のヒット分布が欠ける</a:t>
            </a:r>
            <a:endParaRPr lang="en-US" altLang="ja-JP" sz="2000" dirty="0"/>
          </a:p>
          <a:p>
            <a:pPr lvl="1"/>
            <a:r>
              <a:rPr lang="ja-JP" altLang="en-US" sz="2000" dirty="0"/>
              <a:t>安定的に使用できるのは長くとも</a:t>
            </a:r>
            <a:r>
              <a:rPr lang="en-US" altLang="ja-JP" sz="2000" dirty="0"/>
              <a:t>10</a:t>
            </a:r>
            <a:r>
              <a:rPr lang="ja-JP" altLang="en-US" sz="2000" dirty="0"/>
              <a:t>か月以下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9BDDAC-2781-471E-9855-83700F0F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F8A9F7-EEB6-4E5B-8FF5-BF2CB0E1A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EE7735-8E2B-4EC4-9117-728B4F5B7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75AFCA0-7776-48DF-A18A-D542CEA95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08" y="2619948"/>
            <a:ext cx="4659182" cy="3604842"/>
          </a:xfrm>
          <a:prstGeom prst="rect">
            <a:avLst/>
          </a:prstGeom>
        </p:spPr>
      </p:pic>
      <p:sp>
        <p:nvSpPr>
          <p:cNvPr id="8" name="矢印: 右 7">
            <a:extLst>
              <a:ext uri="{FF2B5EF4-FFF2-40B4-BE49-F238E27FC236}">
                <a16:creationId xmlns:a16="http://schemas.microsoft.com/office/drawing/2014/main" id="{6969F894-061B-469C-9AD6-E91D03160E6A}"/>
              </a:ext>
            </a:extLst>
          </p:cNvPr>
          <p:cNvSpPr/>
          <p:nvPr/>
        </p:nvSpPr>
        <p:spPr>
          <a:xfrm>
            <a:off x="5860052" y="4225097"/>
            <a:ext cx="972766" cy="7295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0D3ED40-DD11-43C6-8A5D-E9673D0F3CB5}"/>
              </a:ext>
            </a:extLst>
          </p:cNvPr>
          <p:cNvSpPr txBox="1"/>
          <p:nvPr/>
        </p:nvSpPr>
        <p:spPr>
          <a:xfrm>
            <a:off x="5536734" y="5063885"/>
            <a:ext cx="1611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約１０か月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80D9B05-BA4B-4E8B-B8A6-E264765BEE69}"/>
              </a:ext>
            </a:extLst>
          </p:cNvPr>
          <p:cNvSpPr txBox="1"/>
          <p:nvPr/>
        </p:nvSpPr>
        <p:spPr>
          <a:xfrm>
            <a:off x="7838436" y="2346677"/>
            <a:ext cx="297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すべての辺でイベントが減少</a:t>
            </a:r>
          </a:p>
        </p:txBody>
      </p:sp>
      <p:pic>
        <p:nvPicPr>
          <p:cNvPr id="14" name="Picture 25">
            <a:extLst>
              <a:ext uri="{FF2B5EF4-FFF2-40B4-BE49-F238E27FC236}">
                <a16:creationId xmlns:a16="http://schemas.microsoft.com/office/drawing/2014/main" id="{5E8B0A73-442E-4B3E-9AF6-D737A47894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0"/>
          <a:stretch/>
        </p:blipFill>
        <p:spPr>
          <a:xfrm>
            <a:off x="7479381" y="2773376"/>
            <a:ext cx="3733104" cy="3156943"/>
          </a:xfrm>
          <a:prstGeom prst="rect">
            <a:avLst/>
          </a:prstGeom>
        </p:spPr>
      </p:pic>
      <p:sp>
        <p:nvSpPr>
          <p:cNvPr id="12" name="楕円 11">
            <a:extLst>
              <a:ext uri="{FF2B5EF4-FFF2-40B4-BE49-F238E27FC236}">
                <a16:creationId xmlns:a16="http://schemas.microsoft.com/office/drawing/2014/main" id="{EC545202-E201-43F1-BA8B-BD159D1B0375}"/>
              </a:ext>
            </a:extLst>
          </p:cNvPr>
          <p:cNvSpPr/>
          <p:nvPr/>
        </p:nvSpPr>
        <p:spPr>
          <a:xfrm>
            <a:off x="7645213" y="4965834"/>
            <a:ext cx="3105696" cy="964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E40BC9F-DBBE-4F46-96CF-FA9B82BC4896}"/>
              </a:ext>
            </a:extLst>
          </p:cNvPr>
          <p:cNvSpPr txBox="1"/>
          <p:nvPr/>
        </p:nvSpPr>
        <p:spPr>
          <a:xfrm>
            <a:off x="614486" y="6106488"/>
            <a:ext cx="477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▲使用開始時期のヒットマップ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388699F-F8F6-4905-8F57-12FDFACE75B2}"/>
              </a:ext>
            </a:extLst>
          </p:cNvPr>
          <p:cNvSpPr txBox="1"/>
          <p:nvPr/>
        </p:nvSpPr>
        <p:spPr>
          <a:xfrm>
            <a:off x="6835816" y="6064073"/>
            <a:ext cx="477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▲使用開始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か月程度でのヒットマップ</a:t>
            </a:r>
          </a:p>
        </p:txBody>
      </p:sp>
    </p:spTree>
    <p:extLst>
      <p:ext uri="{BB962C8B-B14F-4D97-AF65-F5344CB8AC3E}">
        <p14:creationId xmlns:p14="http://schemas.microsoft.com/office/powerpoint/2010/main" val="22757438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366AEB-46B4-4287-B655-057661ACF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68026"/>
            <a:ext cx="11877401" cy="670590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問題が起きた原因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F4603F-BAE5-497C-BE2A-93584CF78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高抵抗シートに電圧がかかっていない</a:t>
            </a:r>
            <a:endParaRPr lang="en-US" altLang="ja-JP" sz="2400" dirty="0"/>
          </a:p>
          <a:p>
            <a:pPr lvl="1"/>
            <a:r>
              <a:rPr lang="ja-JP" altLang="en-US" sz="2000" dirty="0"/>
              <a:t>電気力線が外に向かうために電子が外向きにドリフトされる</a:t>
            </a:r>
            <a:endParaRPr lang="en-US" altLang="ja-JP" sz="2000" dirty="0"/>
          </a:p>
          <a:p>
            <a:pPr lvl="1"/>
            <a:r>
              <a:rPr lang="ja-JP" altLang="en-US" sz="2000" dirty="0"/>
              <a:t>チェンバーの壁に近い部分の飛跡が検出できなくなっている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EA1B7B-8C83-4378-BCFC-EDD908149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272253-61DD-4BA8-AB8E-C0097E233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121DD6-4E89-4D1D-9491-0F734917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7" name="Picture 24">
            <a:extLst>
              <a:ext uri="{FF2B5EF4-FFF2-40B4-BE49-F238E27FC236}">
                <a16:creationId xmlns:a16="http://schemas.microsoft.com/office/drawing/2014/main" id="{6AD0549C-B7A2-4906-9B81-E16ACB381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98"/>
          <a:stretch/>
        </p:blipFill>
        <p:spPr>
          <a:xfrm>
            <a:off x="342424" y="3217364"/>
            <a:ext cx="3117753" cy="3053957"/>
          </a:xfrm>
          <a:prstGeom prst="rect">
            <a:avLst/>
          </a:prstGeom>
        </p:spPr>
      </p:pic>
      <p:pic>
        <p:nvPicPr>
          <p:cNvPr id="8" name="Picture 25">
            <a:extLst>
              <a:ext uri="{FF2B5EF4-FFF2-40B4-BE49-F238E27FC236}">
                <a16:creationId xmlns:a16="http://schemas.microsoft.com/office/drawing/2014/main" id="{8B0AB24E-4D43-49F1-8D42-D247A17914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80"/>
          <a:stretch/>
        </p:blipFill>
        <p:spPr>
          <a:xfrm>
            <a:off x="8814924" y="288065"/>
            <a:ext cx="3377076" cy="2855864"/>
          </a:xfrm>
          <a:prstGeom prst="rect">
            <a:avLst/>
          </a:prstGeom>
        </p:spPr>
      </p:pic>
      <p:pic>
        <p:nvPicPr>
          <p:cNvPr id="9" name="Picture 27">
            <a:extLst>
              <a:ext uri="{FF2B5EF4-FFF2-40B4-BE49-F238E27FC236}">
                <a16:creationId xmlns:a16="http://schemas.microsoft.com/office/drawing/2014/main" id="{17EE038E-1C93-430A-93E3-CD541416E5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98"/>
          <a:stretch/>
        </p:blipFill>
        <p:spPr>
          <a:xfrm>
            <a:off x="5414851" y="3249189"/>
            <a:ext cx="3117753" cy="3053957"/>
          </a:xfrm>
          <a:prstGeom prst="rect">
            <a:avLst/>
          </a:prstGeom>
        </p:spPr>
      </p:pic>
      <p:sp>
        <p:nvSpPr>
          <p:cNvPr id="10" name="TextBox 28">
            <a:extLst>
              <a:ext uri="{FF2B5EF4-FFF2-40B4-BE49-F238E27FC236}">
                <a16:creationId xmlns:a16="http://schemas.microsoft.com/office/drawing/2014/main" id="{1CA109A1-B61D-493B-A5CC-6B538C82E513}"/>
              </a:ext>
            </a:extLst>
          </p:cNvPr>
          <p:cNvSpPr txBox="1"/>
          <p:nvPr/>
        </p:nvSpPr>
        <p:spPr>
          <a:xfrm>
            <a:off x="971828" y="2787524"/>
            <a:ext cx="2113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理想的な状態</a:t>
            </a:r>
          </a:p>
        </p:txBody>
      </p:sp>
      <p:sp>
        <p:nvSpPr>
          <p:cNvPr id="11" name="TextBox 30">
            <a:extLst>
              <a:ext uri="{FF2B5EF4-FFF2-40B4-BE49-F238E27FC236}">
                <a16:creationId xmlns:a16="http://schemas.microsoft.com/office/drawing/2014/main" id="{9E64610C-5815-4D39-82D3-9F69F0970E1C}"/>
              </a:ext>
            </a:extLst>
          </p:cNvPr>
          <p:cNvSpPr txBox="1"/>
          <p:nvPr/>
        </p:nvSpPr>
        <p:spPr>
          <a:xfrm>
            <a:off x="5348251" y="2787523"/>
            <a:ext cx="3481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/>
              <a:t>接続できていない場合</a:t>
            </a:r>
          </a:p>
        </p:txBody>
      </p:sp>
      <p:sp>
        <p:nvSpPr>
          <p:cNvPr id="12" name="Arrow: Right 31">
            <a:extLst>
              <a:ext uri="{FF2B5EF4-FFF2-40B4-BE49-F238E27FC236}">
                <a16:creationId xmlns:a16="http://schemas.microsoft.com/office/drawing/2014/main" id="{0E0B1CED-7041-4989-8328-D34B5DBBC92B}"/>
              </a:ext>
            </a:extLst>
          </p:cNvPr>
          <p:cNvSpPr/>
          <p:nvPr/>
        </p:nvSpPr>
        <p:spPr>
          <a:xfrm>
            <a:off x="3616243" y="4343457"/>
            <a:ext cx="1486476" cy="1140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F730EFF-5F99-494C-A2D8-DA435E842517}"/>
              </a:ext>
            </a:extLst>
          </p:cNvPr>
          <p:cNvSpPr txBox="1"/>
          <p:nvPr/>
        </p:nvSpPr>
        <p:spPr>
          <a:xfrm>
            <a:off x="8794555" y="3074970"/>
            <a:ext cx="337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▲使用開始</a:t>
            </a:r>
            <a:r>
              <a:rPr kumimoji="1" lang="en-US" altLang="ja-JP" dirty="0"/>
              <a:t>10</a:t>
            </a:r>
            <a:r>
              <a:rPr kumimoji="1" lang="ja-JP" altLang="en-US" dirty="0"/>
              <a:t>か月程度での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ヒットマップ</a:t>
            </a:r>
          </a:p>
        </p:txBody>
      </p:sp>
    </p:spTree>
    <p:extLst>
      <p:ext uri="{BB962C8B-B14F-4D97-AF65-F5344CB8AC3E}">
        <p14:creationId xmlns:p14="http://schemas.microsoft.com/office/powerpoint/2010/main" val="39516331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1649EC-26B5-4F4A-A683-43B79155D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63548"/>
            <a:ext cx="11877401" cy="766111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r>
              <a:rPr lang="ja-JP" altLang="en-US" sz="3600" dirty="0"/>
              <a:t>の改良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34D39C-F092-4B50-BB99-48C5CEFC3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400" dirty="0"/>
              <a:t>原因</a:t>
            </a:r>
            <a:endParaRPr lang="en-US" altLang="ja-JP" sz="2400" dirty="0"/>
          </a:p>
          <a:p>
            <a:pPr lvl="1"/>
            <a:r>
              <a:rPr lang="ja-JP" altLang="en-US" sz="2000" dirty="0"/>
              <a:t>シートの劣化？</a:t>
            </a:r>
            <a:endParaRPr lang="en-US" altLang="ja-JP" sz="2000" dirty="0"/>
          </a:p>
          <a:p>
            <a:pPr lvl="1"/>
            <a:r>
              <a:rPr lang="ja-JP" altLang="en-US" sz="2000" dirty="0"/>
              <a:t>高抵抗シートと銅極の接触が十分でない？</a:t>
            </a:r>
            <a:endParaRPr lang="en-US" altLang="ja-JP" sz="2000" dirty="0"/>
          </a:p>
          <a:p>
            <a:pPr lvl="1"/>
            <a:r>
              <a:rPr lang="ja-JP" altLang="en-US" sz="2000" dirty="0"/>
              <a:t>絶縁性の化合物が生成されている？</a:t>
            </a:r>
            <a:endParaRPr lang="en-US" altLang="ja-JP" sz="2000" dirty="0"/>
          </a:p>
          <a:p>
            <a:pPr lvl="2"/>
            <a:r>
              <a:rPr lang="ja-JP" altLang="en-US" sz="2000" dirty="0"/>
              <a:t>シートと銅の接触部分</a:t>
            </a:r>
            <a:r>
              <a:rPr lang="en-US" altLang="ja-JP" sz="2000" dirty="0"/>
              <a:t>(</a:t>
            </a:r>
            <a:r>
              <a:rPr lang="ja-JP" altLang="en-US" sz="2000" dirty="0"/>
              <a:t>高抵抗シート谷折り</a:t>
            </a:r>
            <a:r>
              <a:rPr lang="en-US" altLang="ja-JP" sz="2000" dirty="0"/>
              <a:t>)</a:t>
            </a:r>
            <a:r>
              <a:rPr lang="ja-JP" altLang="en-US" sz="2000" dirty="0"/>
              <a:t>に黄色い物質が付着</a:t>
            </a:r>
            <a:endParaRPr lang="en-US" altLang="ja-JP" sz="2000" dirty="0"/>
          </a:p>
          <a:p>
            <a:r>
              <a:rPr lang="ja-JP" altLang="en-US" sz="2400" dirty="0"/>
              <a:t>改良：</a:t>
            </a:r>
            <a:r>
              <a:rPr lang="ja-JP" altLang="en-US" sz="2400" dirty="0">
                <a:solidFill>
                  <a:srgbClr val="FF0000"/>
                </a:solidFill>
              </a:rPr>
              <a:t>導電性のゴム枠を挟む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lvl="1"/>
            <a:r>
              <a:rPr lang="ja-JP" altLang="en-US" sz="2000" dirty="0"/>
              <a:t>十川ゴム製　体積固有抵抗値：</a:t>
            </a:r>
            <a:r>
              <a:rPr lang="en-US" altLang="ja-JP" sz="2000" dirty="0"/>
              <a:t>1.0×10</a:t>
            </a:r>
            <a:r>
              <a:rPr lang="en-US" altLang="ja-JP" sz="2000" baseline="30000" dirty="0"/>
              <a:t>2</a:t>
            </a:r>
            <a:r>
              <a:rPr lang="ja-JP" altLang="en-US" sz="2000" baseline="30000" dirty="0"/>
              <a:t>　</a:t>
            </a:r>
            <a:r>
              <a:rPr lang="en-US" altLang="ja-JP" sz="2000" dirty="0"/>
              <a:t>Ω/cm</a:t>
            </a:r>
            <a:r>
              <a:rPr lang="en-US" altLang="ja-JP" sz="2000" baseline="30000" dirty="0"/>
              <a:t>2</a:t>
            </a:r>
            <a:endParaRPr lang="en-US" altLang="ja-JP" sz="2000" baseline="30000" dirty="0">
              <a:solidFill>
                <a:srgbClr val="FF0000"/>
              </a:solidFill>
            </a:endParaRPr>
          </a:p>
          <a:p>
            <a:pPr lvl="1"/>
            <a:r>
              <a:rPr lang="ja-JP" altLang="en-US" sz="2000" dirty="0"/>
              <a:t>接触度が向上</a:t>
            </a:r>
            <a:endParaRPr lang="en-US" altLang="ja-JP" sz="2000" dirty="0"/>
          </a:p>
          <a:p>
            <a:pPr lvl="1"/>
            <a:r>
              <a:rPr lang="ja-JP" altLang="en-US" sz="2000" dirty="0"/>
              <a:t>高抵抗シート谷折り部分での直接接触がなくなる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E86EBD-73E4-424C-9A51-CBFE2D64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45731D-F04E-459D-A705-7C9AFEB25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CD7C25-0611-483E-A4D8-BEDDBFFC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5B3A55CB-0805-4B62-9248-31F775BED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7237" y="240408"/>
            <a:ext cx="2675114" cy="2453140"/>
          </a:xfrm>
          <a:prstGeom prst="rect">
            <a:avLst/>
          </a:prstGeom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8E7E1A9A-5DAC-4F63-8F68-14C8032A6B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099" y="3390645"/>
            <a:ext cx="4480701" cy="3030012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0F6B0AC-EEC0-44C3-AA80-AC27D411EA02}"/>
              </a:ext>
            </a:extLst>
          </p:cNvPr>
          <p:cNvSpPr/>
          <p:nvPr/>
        </p:nvSpPr>
        <p:spPr>
          <a:xfrm>
            <a:off x="7147136" y="4463044"/>
            <a:ext cx="915309" cy="9898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7AD0B61A-2F9D-4683-8A5B-E3F59F521B6A}"/>
              </a:ext>
            </a:extLst>
          </p:cNvPr>
          <p:cNvSpPr/>
          <p:nvPr/>
        </p:nvSpPr>
        <p:spPr>
          <a:xfrm>
            <a:off x="7845649" y="4178937"/>
            <a:ext cx="253992" cy="1248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F553E2E3-E811-4AAC-AB87-A35ED7DEC683}"/>
              </a:ext>
            </a:extLst>
          </p:cNvPr>
          <p:cNvCxnSpPr>
            <a:cxnSpLocks/>
            <a:stCxn id="10" idx="7"/>
          </p:cNvCxnSpPr>
          <p:nvPr/>
        </p:nvCxnSpPr>
        <p:spPr>
          <a:xfrm flipV="1">
            <a:off x="8062445" y="2496180"/>
            <a:ext cx="536271" cy="17010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7">
            <a:extLst>
              <a:ext uri="{FF2B5EF4-FFF2-40B4-BE49-F238E27FC236}">
                <a16:creationId xmlns:a16="http://schemas.microsoft.com/office/drawing/2014/main" id="{2E216A23-760E-48F8-8682-BAB51908B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016" y="331427"/>
            <a:ext cx="2432065" cy="2453140"/>
          </a:xfrm>
          <a:prstGeom prst="rect">
            <a:avLst/>
          </a:prstGeom>
        </p:spPr>
      </p:pic>
      <p:sp>
        <p:nvSpPr>
          <p:cNvPr id="14" name="正方形/長方形 8">
            <a:extLst>
              <a:ext uri="{FF2B5EF4-FFF2-40B4-BE49-F238E27FC236}">
                <a16:creationId xmlns:a16="http://schemas.microsoft.com/office/drawing/2014/main" id="{6C7399D9-BD54-4ECE-9FF7-90A1535CF2CA}"/>
              </a:ext>
            </a:extLst>
          </p:cNvPr>
          <p:cNvSpPr/>
          <p:nvPr/>
        </p:nvSpPr>
        <p:spPr>
          <a:xfrm>
            <a:off x="10018172" y="4618679"/>
            <a:ext cx="915309" cy="67853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3C8A725-E671-4F1A-8B09-E24EE968D844}"/>
              </a:ext>
            </a:extLst>
          </p:cNvPr>
          <p:cNvSpPr txBox="1"/>
          <p:nvPr/>
        </p:nvSpPr>
        <p:spPr>
          <a:xfrm>
            <a:off x="5392909" y="2679534"/>
            <a:ext cx="477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▲取り外した高抵抗シート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F4436B6-E6CF-486C-8E6A-E725ABD8FA2B}"/>
              </a:ext>
            </a:extLst>
          </p:cNvPr>
          <p:cNvSpPr txBox="1"/>
          <p:nvPr/>
        </p:nvSpPr>
        <p:spPr>
          <a:xfrm>
            <a:off x="9685737" y="2658657"/>
            <a:ext cx="221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▲導電性のゴム</a:t>
            </a:r>
          </a:p>
        </p:txBody>
      </p:sp>
    </p:spTree>
    <p:extLst>
      <p:ext uri="{BB962C8B-B14F-4D97-AF65-F5344CB8AC3E}">
        <p14:creationId xmlns:p14="http://schemas.microsoft.com/office/powerpoint/2010/main" val="1391245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FCFAE-98C6-42AB-B4F2-3FF036A59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75500"/>
            <a:ext cx="11579533" cy="678064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r>
              <a:rPr lang="ja-JP" altLang="en-US" sz="3600" dirty="0"/>
              <a:t>の改良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CD1827-8889-471D-8E8D-C095EBDF4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8A00F7-72CE-4DF8-BC75-F3D664737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E63922-E4E1-4536-BDD6-00932619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CC2040-2E75-43D6-85AB-027992C3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EAD00CB-BC9C-44FE-A872-9240D7C717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2" y="736013"/>
            <a:ext cx="3295839" cy="255697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C59BD68-3375-4321-A8D8-85B3B85EC8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61" t="9458" b="9881"/>
          <a:stretch/>
        </p:blipFill>
        <p:spPr>
          <a:xfrm>
            <a:off x="8148664" y="677037"/>
            <a:ext cx="3178817" cy="27068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52169F-7801-439D-92A3-12DD8B82DC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442"/>
          <a:stretch/>
        </p:blipFill>
        <p:spPr>
          <a:xfrm rot="5400000">
            <a:off x="4628208" y="2871743"/>
            <a:ext cx="2809112" cy="2674388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96F926D8-1D0C-47F3-8A89-05A0E1C7A6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63"/>
          <a:stretch/>
        </p:blipFill>
        <p:spPr>
          <a:xfrm flipV="1">
            <a:off x="1943100" y="3414003"/>
            <a:ext cx="1683000" cy="2808504"/>
          </a:xfrm>
          <a:prstGeom prst="rect">
            <a:avLst/>
          </a:prstGeom>
        </p:spPr>
      </p:pic>
      <p:sp>
        <p:nvSpPr>
          <p:cNvPr id="12" name="Arrow: Right 6">
            <a:extLst>
              <a:ext uri="{FF2B5EF4-FFF2-40B4-BE49-F238E27FC236}">
                <a16:creationId xmlns:a16="http://schemas.microsoft.com/office/drawing/2014/main" id="{545B7166-DC23-4CE2-828E-C5A1158DAFFB}"/>
              </a:ext>
            </a:extLst>
          </p:cNvPr>
          <p:cNvSpPr/>
          <p:nvPr/>
        </p:nvSpPr>
        <p:spPr>
          <a:xfrm>
            <a:off x="5635651" y="1595985"/>
            <a:ext cx="1267327" cy="770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11">
            <a:extLst>
              <a:ext uri="{FF2B5EF4-FFF2-40B4-BE49-F238E27FC236}">
                <a16:creationId xmlns:a16="http://schemas.microsoft.com/office/drawing/2014/main" id="{DCDDF721-A3A9-4CE1-B6CB-7D844702C2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73" r="1"/>
          <a:stretch/>
        </p:blipFill>
        <p:spPr>
          <a:xfrm flipV="1">
            <a:off x="8807723" y="3458391"/>
            <a:ext cx="1748747" cy="2695179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185A4A9-28E9-4788-A687-E10E7F1EDCE7}"/>
              </a:ext>
            </a:extLst>
          </p:cNvPr>
          <p:cNvSpPr txBox="1"/>
          <p:nvPr/>
        </p:nvSpPr>
        <p:spPr>
          <a:xfrm>
            <a:off x="4897687" y="5716277"/>
            <a:ext cx="2472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厚さ</a:t>
            </a:r>
            <a:r>
              <a:rPr kumimoji="1" lang="en-US" altLang="ja-JP" sz="2000" dirty="0"/>
              <a:t>2mm</a:t>
            </a:r>
          </a:p>
          <a:p>
            <a:pPr algn="ctr"/>
            <a:r>
              <a:rPr kumimoji="1" lang="ja-JP" altLang="en-US" sz="2000" dirty="0"/>
              <a:t>辺の幅</a:t>
            </a:r>
            <a:r>
              <a:rPr kumimoji="1" lang="en-US" altLang="ja-JP" sz="2000" dirty="0"/>
              <a:t>8mm</a:t>
            </a:r>
            <a:r>
              <a:rPr kumimoji="1" lang="ja-JP" altLang="en-US" sz="2000" dirty="0"/>
              <a:t>程度</a:t>
            </a:r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3758E6C-4653-41D2-A9F7-D1DF44E43E66}"/>
              </a:ext>
            </a:extLst>
          </p:cNvPr>
          <p:cNvSpPr/>
          <p:nvPr/>
        </p:nvSpPr>
        <p:spPr>
          <a:xfrm>
            <a:off x="2238103" y="4306031"/>
            <a:ext cx="834860" cy="90169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FB0AA2C-0D81-4346-9FF9-15A9238791F1}"/>
              </a:ext>
            </a:extLst>
          </p:cNvPr>
          <p:cNvSpPr/>
          <p:nvPr/>
        </p:nvSpPr>
        <p:spPr>
          <a:xfrm>
            <a:off x="9292046" y="4476622"/>
            <a:ext cx="860796" cy="5656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D884A61-C452-48A2-A0EC-481700DDE35E}"/>
              </a:ext>
            </a:extLst>
          </p:cNvPr>
          <p:cNvSpPr txBox="1"/>
          <p:nvPr/>
        </p:nvSpPr>
        <p:spPr>
          <a:xfrm>
            <a:off x="5023667" y="2440481"/>
            <a:ext cx="221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▼使用したゴム枠</a:t>
            </a:r>
          </a:p>
        </p:txBody>
      </p:sp>
    </p:spTree>
    <p:extLst>
      <p:ext uri="{BB962C8B-B14F-4D97-AF65-F5344CB8AC3E}">
        <p14:creationId xmlns:p14="http://schemas.microsoft.com/office/powerpoint/2010/main" val="31274803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05312B-2E57-4F79-9E46-8013073A2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54740"/>
            <a:ext cx="11877401" cy="657304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r>
              <a:rPr lang="ja-JP" altLang="en-US" sz="3600" dirty="0"/>
              <a:t>の改良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199E604-33A5-472C-842E-15632426D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dirty="0"/>
              <a:t>HV</a:t>
            </a:r>
            <a:r>
              <a:rPr lang="ja-JP" altLang="en-US" sz="2400" dirty="0"/>
              <a:t>印加：</a:t>
            </a:r>
            <a:r>
              <a:rPr lang="en-US" altLang="ja-JP" sz="2400" dirty="0"/>
              <a:t>2022/10/26-</a:t>
            </a:r>
          </a:p>
          <a:p>
            <a:r>
              <a:rPr lang="ja-JP" altLang="en-US" sz="2400" dirty="0"/>
              <a:t>長期運用におけるヒットマップの変化を調査 </a:t>
            </a:r>
            <a:r>
              <a:rPr lang="en-US" altLang="ja-JP" sz="2400" dirty="0"/>
              <a:t>– 252Cf</a:t>
            </a:r>
          </a:p>
          <a:p>
            <a:pPr lvl="1"/>
            <a:r>
              <a:rPr lang="ja-JP" altLang="en-US" sz="2000" dirty="0">
                <a:solidFill>
                  <a:srgbClr val="404040"/>
                </a:solidFill>
              </a:rPr>
              <a:t>顕著な変化は見られない</a:t>
            </a:r>
            <a:endParaRPr lang="en-US" altLang="ja-JP" sz="2000" dirty="0">
              <a:solidFill>
                <a:srgbClr val="40404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392FDB-5339-4A42-8B25-F6CE9072D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A8AEAB8-3409-42F3-AE77-E524CD548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0DF37D-AA8F-4ABA-91BD-D85F6DDF4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27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CFB5592-B3A7-4B1F-B364-EA0B0B601E7D}"/>
              </a:ext>
            </a:extLst>
          </p:cNvPr>
          <p:cNvGrpSpPr/>
          <p:nvPr/>
        </p:nvGrpSpPr>
        <p:grpSpPr>
          <a:xfrm>
            <a:off x="7505424" y="134223"/>
            <a:ext cx="2362053" cy="2538399"/>
            <a:chOff x="641722" y="6957706"/>
            <a:chExt cx="3283179" cy="307550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2C2C3A92-F060-488B-BB47-1AB84C8E8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1722" y="6957706"/>
              <a:ext cx="3283179" cy="2540219"/>
            </a:xfrm>
            <a:prstGeom prst="rect">
              <a:avLst/>
            </a:prstGeom>
          </p:spPr>
        </p:pic>
        <p:sp>
          <p:nvSpPr>
            <p:cNvPr id="9" name="TextBox 15">
              <a:extLst>
                <a:ext uri="{FF2B5EF4-FFF2-40B4-BE49-F238E27FC236}">
                  <a16:creationId xmlns:a16="http://schemas.microsoft.com/office/drawing/2014/main" id="{37D8A6E2-004A-435D-8CC7-9C9604D31439}"/>
                </a:ext>
              </a:extLst>
            </p:cNvPr>
            <p:cNvSpPr txBox="1"/>
            <p:nvPr/>
          </p:nvSpPr>
          <p:spPr>
            <a:xfrm>
              <a:off x="777843" y="9253591"/>
              <a:ext cx="3010937" cy="779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改良前</a:t>
              </a:r>
              <a:endParaRPr kumimoji="1" lang="en-US" altLang="ja-JP" sz="2000" dirty="0"/>
            </a:p>
            <a:p>
              <a:pPr algn="ctr"/>
              <a:r>
                <a:rPr kumimoji="1" lang="en-US" altLang="ja-JP" sz="2000" dirty="0"/>
                <a:t>(HV</a:t>
              </a:r>
              <a:r>
                <a:rPr kumimoji="1" lang="ja-JP" altLang="en-US" sz="2000" dirty="0"/>
                <a:t>印加直後</a:t>
              </a:r>
              <a:r>
                <a:rPr kumimoji="1" lang="en-US" altLang="ja-JP" sz="2000" dirty="0"/>
                <a:t>)</a:t>
              </a:r>
              <a:endParaRPr kumimoji="1" lang="ja-JP" altLang="en-US" sz="20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D679B79-570D-47F9-82B8-BD71BDB4F143}"/>
              </a:ext>
            </a:extLst>
          </p:cNvPr>
          <p:cNvGrpSpPr/>
          <p:nvPr/>
        </p:nvGrpSpPr>
        <p:grpSpPr>
          <a:xfrm>
            <a:off x="46023" y="2952925"/>
            <a:ext cx="3640163" cy="3471238"/>
            <a:chOff x="1097282" y="2018206"/>
            <a:chExt cx="4989698" cy="4526973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ECDE1822-2422-42A9-90CA-656E0B7AC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7282" y="2074856"/>
              <a:ext cx="4989698" cy="4470323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F51606D-61BB-46DA-AA5E-7CC51CE90DB3}"/>
                </a:ext>
              </a:extLst>
            </p:cNvPr>
            <p:cNvSpPr txBox="1"/>
            <p:nvPr/>
          </p:nvSpPr>
          <p:spPr>
            <a:xfrm>
              <a:off x="1643329" y="2018206"/>
              <a:ext cx="3377633" cy="49945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改良後</a:t>
              </a:r>
              <a:r>
                <a:rPr kumimoji="1" lang="en-US" altLang="ja-JP" sz="2000" dirty="0"/>
                <a:t>(3</a:t>
              </a:r>
              <a:r>
                <a:rPr kumimoji="1" lang="ja-JP" altLang="en-US" sz="2000" dirty="0"/>
                <a:t>週間程度</a:t>
              </a:r>
              <a:r>
                <a:rPr kumimoji="1" lang="en-US" altLang="ja-JP" sz="2000" dirty="0"/>
                <a:t>)</a:t>
              </a:r>
              <a:endParaRPr kumimoji="1" lang="ja-JP" altLang="en-US" sz="2000" dirty="0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15D893BD-8C5A-41EB-B14A-78063F925316}"/>
              </a:ext>
            </a:extLst>
          </p:cNvPr>
          <p:cNvGrpSpPr/>
          <p:nvPr/>
        </p:nvGrpSpPr>
        <p:grpSpPr>
          <a:xfrm>
            <a:off x="3410161" y="2925107"/>
            <a:ext cx="3905039" cy="3526987"/>
            <a:chOff x="5906216" y="3548678"/>
            <a:chExt cx="2904441" cy="2881668"/>
          </a:xfrm>
        </p:grpSpPr>
        <p:pic>
          <p:nvPicPr>
            <p:cNvPr id="14" name="Picture 12">
              <a:extLst>
                <a:ext uri="{FF2B5EF4-FFF2-40B4-BE49-F238E27FC236}">
                  <a16:creationId xmlns:a16="http://schemas.microsoft.com/office/drawing/2014/main" id="{4C40ECD5-0C02-4597-A07B-734361D08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6216" y="3830490"/>
              <a:ext cx="2904441" cy="2599856"/>
            </a:xfrm>
            <a:prstGeom prst="rect">
              <a:avLst/>
            </a:prstGeom>
          </p:spPr>
        </p:pic>
        <p:sp>
          <p:nvSpPr>
            <p:cNvPr id="15" name="テキスト ボックス 28">
              <a:extLst>
                <a:ext uri="{FF2B5EF4-FFF2-40B4-BE49-F238E27FC236}">
                  <a16:creationId xmlns:a16="http://schemas.microsoft.com/office/drawing/2014/main" id="{C2182447-A2E9-4250-96F9-96BBCF5EB822}"/>
                </a:ext>
              </a:extLst>
            </p:cNvPr>
            <p:cNvSpPr txBox="1"/>
            <p:nvPr/>
          </p:nvSpPr>
          <p:spPr>
            <a:xfrm>
              <a:off x="6096000" y="3548678"/>
              <a:ext cx="2378691" cy="31796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改良後</a:t>
              </a:r>
              <a:r>
                <a:rPr kumimoji="1" lang="en-US" altLang="ja-JP" sz="2000" dirty="0"/>
                <a:t>(</a:t>
              </a:r>
              <a:r>
                <a:rPr kumimoji="1" lang="ja-JP" altLang="en-US" sz="2000" dirty="0"/>
                <a:t>１か月半程度</a:t>
              </a:r>
              <a:r>
                <a:rPr kumimoji="1" lang="en-US" altLang="ja-JP" sz="2000" dirty="0"/>
                <a:t>)</a:t>
              </a:r>
              <a:endParaRPr kumimoji="1" lang="ja-JP" altLang="en-US" sz="2000" dirty="0"/>
            </a:p>
          </p:txBody>
        </p:sp>
      </p:grpSp>
      <p:grpSp>
        <p:nvGrpSpPr>
          <p:cNvPr id="16" name="Group 16">
            <a:extLst>
              <a:ext uri="{FF2B5EF4-FFF2-40B4-BE49-F238E27FC236}">
                <a16:creationId xmlns:a16="http://schemas.microsoft.com/office/drawing/2014/main" id="{C2ADCF60-160E-469B-A5FE-5248E37D204C}"/>
              </a:ext>
            </a:extLst>
          </p:cNvPr>
          <p:cNvGrpSpPr/>
          <p:nvPr/>
        </p:nvGrpSpPr>
        <p:grpSpPr>
          <a:xfrm>
            <a:off x="9702698" y="325942"/>
            <a:ext cx="2362054" cy="2346680"/>
            <a:chOff x="9283344" y="357537"/>
            <a:chExt cx="3600574" cy="3523754"/>
          </a:xfrm>
        </p:grpSpPr>
        <p:pic>
          <p:nvPicPr>
            <p:cNvPr id="17" name="Picture 14">
              <a:extLst>
                <a:ext uri="{FF2B5EF4-FFF2-40B4-BE49-F238E27FC236}">
                  <a16:creationId xmlns:a16="http://schemas.microsoft.com/office/drawing/2014/main" id="{E917E280-88B8-4DB8-81D7-3F4A3D9E62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4480"/>
            <a:stretch/>
          </p:blipFill>
          <p:spPr>
            <a:xfrm>
              <a:off x="9579033" y="357537"/>
              <a:ext cx="3304885" cy="2613229"/>
            </a:xfrm>
            <a:prstGeom prst="rect">
              <a:avLst/>
            </a:prstGeom>
          </p:spPr>
        </p:pic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id="{C5E5DCFD-4E55-4C74-B872-63D92406357A}"/>
                </a:ext>
              </a:extLst>
            </p:cNvPr>
            <p:cNvSpPr txBox="1"/>
            <p:nvPr/>
          </p:nvSpPr>
          <p:spPr>
            <a:xfrm>
              <a:off x="9283344" y="2927831"/>
              <a:ext cx="2682355" cy="95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dirty="0"/>
                <a:t>改良前</a:t>
              </a:r>
              <a:endParaRPr kumimoji="1" lang="en-US" altLang="ja-JP" sz="2000" dirty="0"/>
            </a:p>
            <a:p>
              <a:pPr algn="ctr"/>
              <a:r>
                <a:rPr kumimoji="1" lang="en-US" altLang="ja-JP" sz="2000" dirty="0"/>
                <a:t>(10</a:t>
              </a:r>
              <a:r>
                <a:rPr kumimoji="1" lang="ja-JP" altLang="en-US" sz="2000" dirty="0"/>
                <a:t>か月後</a:t>
              </a:r>
              <a:r>
                <a:rPr kumimoji="1" lang="en-US" altLang="ja-JP" sz="2000" dirty="0"/>
                <a:t>)</a:t>
              </a:r>
              <a:endParaRPr kumimoji="1" lang="ja-JP" altLang="en-US" sz="2000" dirty="0"/>
            </a:p>
          </p:txBody>
        </p:sp>
      </p:grpSp>
      <p:sp>
        <p:nvSpPr>
          <p:cNvPr id="20" name="テキスト ボックス 28">
            <a:extLst>
              <a:ext uri="{FF2B5EF4-FFF2-40B4-BE49-F238E27FC236}">
                <a16:creationId xmlns:a16="http://schemas.microsoft.com/office/drawing/2014/main" id="{E1C82508-599E-488B-BC8E-D7C31E3184BD}"/>
              </a:ext>
            </a:extLst>
          </p:cNvPr>
          <p:cNvSpPr txBox="1"/>
          <p:nvPr/>
        </p:nvSpPr>
        <p:spPr>
          <a:xfrm>
            <a:off x="7865039" y="2952450"/>
            <a:ext cx="31981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改良後</a:t>
            </a:r>
            <a:r>
              <a:rPr kumimoji="1" lang="en-US" altLang="ja-JP" sz="2000" dirty="0"/>
              <a:t>(4</a:t>
            </a:r>
            <a:r>
              <a:rPr kumimoji="1" lang="ja-JP" altLang="en-US" sz="2000" dirty="0"/>
              <a:t>か月程度</a:t>
            </a:r>
            <a:r>
              <a:rPr kumimoji="1" lang="en-US" altLang="ja-JP" sz="2000" dirty="0"/>
              <a:t>)</a:t>
            </a:r>
            <a:endParaRPr kumimoji="1" lang="ja-JP" altLang="en-US" sz="20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1A0C125-2EC1-4C56-B18E-8924341690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9173" y="3266883"/>
            <a:ext cx="3905039" cy="321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103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AD1E0A-C81F-4C37-B5FF-2C6582D8D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75638"/>
            <a:ext cx="11877401" cy="678202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高抵抗シートを用いた</a:t>
            </a:r>
            <a:r>
              <a:rPr lang="en-US" altLang="ja-JP" sz="3600" dirty="0"/>
              <a:t>TPC</a:t>
            </a:r>
            <a:r>
              <a:rPr lang="ja-JP" altLang="en-US" sz="3600" dirty="0"/>
              <a:t>の改良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55FCD0-E90C-40BC-8D29-D8FA1615B3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実験</a:t>
            </a:r>
            <a:endParaRPr kumimoji="1" lang="en-US" altLang="ja-JP" sz="2400" dirty="0"/>
          </a:p>
          <a:p>
            <a:pPr lvl="1"/>
            <a:r>
              <a:rPr lang="en-US" altLang="ja-JP" sz="2000" dirty="0"/>
              <a:t>10 cm</a:t>
            </a:r>
            <a:r>
              <a:rPr lang="ja-JP" altLang="en-US" sz="2000" dirty="0"/>
              <a:t>角検出器で宇宙線</a:t>
            </a:r>
            <a:r>
              <a:rPr lang="en-US" altLang="ja-JP" sz="2000" dirty="0"/>
              <a:t>μ</a:t>
            </a:r>
            <a:r>
              <a:rPr lang="ja-JP" altLang="en-US" sz="2000" dirty="0"/>
              <a:t>の飛跡を測定</a:t>
            </a:r>
            <a:endParaRPr lang="en-US" altLang="ja-JP" sz="2000" dirty="0"/>
          </a:p>
          <a:p>
            <a:pPr lvl="1"/>
            <a:r>
              <a:rPr lang="ja-JP" altLang="en-US" sz="2000" dirty="0"/>
              <a:t>端付近で飛跡が曲がってしまっている</a:t>
            </a:r>
            <a:endParaRPr lang="en-US" altLang="ja-JP" sz="2000" dirty="0"/>
          </a:p>
          <a:p>
            <a:pPr lvl="1"/>
            <a:endParaRPr lang="en-US" altLang="ja-JP" sz="2400" dirty="0"/>
          </a:p>
          <a:p>
            <a:endParaRPr lang="en-US" altLang="ja-JP" sz="2400" dirty="0"/>
          </a:p>
          <a:p>
            <a:r>
              <a:rPr lang="ja-JP" altLang="en-US" sz="2400" dirty="0"/>
              <a:t>展望</a:t>
            </a:r>
            <a:endParaRPr lang="en-US" altLang="ja-JP" sz="2400" dirty="0"/>
          </a:p>
          <a:p>
            <a:pPr lvl="1"/>
            <a:r>
              <a:rPr lang="ja-JP" altLang="en-US" sz="2000" dirty="0"/>
              <a:t>銅と高抵抗シートの直接的な接触を防ぐため</a:t>
            </a:r>
            <a:r>
              <a:rPr lang="en-US" altLang="ja-JP" sz="2000" dirty="0"/>
              <a:t>, </a:t>
            </a:r>
            <a:r>
              <a:rPr lang="ja-JP" altLang="en-US" sz="2000" dirty="0"/>
              <a:t>銅以外の素材を挟むことを検討</a:t>
            </a:r>
            <a:endParaRPr lang="en-US" altLang="ja-JP" sz="2000" dirty="0"/>
          </a:p>
          <a:p>
            <a:pPr lvl="2"/>
            <a:r>
              <a:rPr lang="ja-JP" altLang="en-US" sz="2000" dirty="0"/>
              <a:t>現在実験中</a:t>
            </a:r>
            <a:endParaRPr lang="en-US" altLang="ja-JP" sz="2000" dirty="0"/>
          </a:p>
          <a:p>
            <a:pPr lvl="1"/>
            <a:r>
              <a:rPr lang="ja-JP" altLang="en-US" sz="2000" dirty="0"/>
              <a:t>詳細な調査を行い</a:t>
            </a:r>
            <a:r>
              <a:rPr lang="en-US" altLang="ja-JP" sz="2000" dirty="0"/>
              <a:t>, </a:t>
            </a:r>
            <a:r>
              <a:rPr lang="ja-JP" altLang="en-US" sz="2000" dirty="0"/>
              <a:t>維持可能期間等を測定する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82F89A-532B-4295-94D8-20A6F6D70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00E34AD-1F31-4173-B02F-7C32FD918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EC0FB5-E4B4-447F-B760-25657FE9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28</a:t>
            </a:fld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548E0CF-8847-4161-A32D-2FF8C4C78CC4}"/>
              </a:ext>
            </a:extLst>
          </p:cNvPr>
          <p:cNvGrpSpPr/>
          <p:nvPr/>
        </p:nvGrpSpPr>
        <p:grpSpPr>
          <a:xfrm>
            <a:off x="9360082" y="4499177"/>
            <a:ext cx="2627870" cy="1919416"/>
            <a:chOff x="6236442" y="17400052"/>
            <a:chExt cx="15943568" cy="12551333"/>
          </a:xfrm>
        </p:grpSpPr>
        <p:pic>
          <p:nvPicPr>
            <p:cNvPr id="29" name="Picture 40">
              <a:extLst>
                <a:ext uri="{FF2B5EF4-FFF2-40B4-BE49-F238E27FC236}">
                  <a16:creationId xmlns:a16="http://schemas.microsoft.com/office/drawing/2014/main" id="{027A9FBD-D83A-4512-AEF4-3A1B386BA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6442" y="17400052"/>
              <a:ext cx="15943568" cy="12551333"/>
            </a:xfrm>
            <a:prstGeom prst="rect">
              <a:avLst/>
            </a:prstGeom>
          </p:spPr>
        </p:pic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7E7D45B1-8D48-484B-AF24-9291E0EE62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93173" y="18640017"/>
              <a:ext cx="4112101" cy="4159057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912B48F5-B405-4860-8379-5207F46865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24658" y="22823642"/>
              <a:ext cx="8953212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5592D3C7-03D1-4E42-A4F9-86941F7681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93542" y="22823642"/>
              <a:ext cx="92618" cy="680806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86D1134A-BF22-4306-87C9-F44F283B7908}"/>
                </a:ext>
              </a:extLst>
            </p:cNvPr>
            <p:cNvSpPr txBox="1"/>
            <p:nvPr/>
          </p:nvSpPr>
          <p:spPr>
            <a:xfrm>
              <a:off x="17869880" y="27306950"/>
              <a:ext cx="3618077" cy="1703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z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D008D4F-CE87-41DD-8EF5-8EEAE6BD7A96}"/>
                </a:ext>
              </a:extLst>
            </p:cNvPr>
            <p:cNvSpPr txBox="1"/>
            <p:nvPr/>
          </p:nvSpPr>
          <p:spPr>
            <a:xfrm>
              <a:off x="6807883" y="20002343"/>
              <a:ext cx="9939484" cy="1703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y(</a:t>
              </a:r>
              <a:r>
                <a:rPr kumimoji="1" lang="ja-JP" altLang="en-US" dirty="0">
                  <a:solidFill>
                    <a:srgbClr val="FF0000"/>
                  </a:solidFill>
                </a:rPr>
                <a:t>天地方向</a:t>
              </a:r>
              <a:r>
                <a:rPr kumimoji="1" lang="en-US" altLang="ja-JP" dirty="0">
                  <a:solidFill>
                    <a:srgbClr val="FF0000"/>
                  </a:solidFill>
                </a:rPr>
                <a:t>)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1E10910-C54E-4290-8950-F281489429FF}"/>
                </a:ext>
              </a:extLst>
            </p:cNvPr>
            <p:cNvSpPr txBox="1"/>
            <p:nvPr/>
          </p:nvSpPr>
          <p:spPr>
            <a:xfrm>
              <a:off x="16585060" y="19034582"/>
              <a:ext cx="3618077" cy="1703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x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8D02900-C4B5-4F82-A865-C3387DBB6834}"/>
              </a:ext>
            </a:extLst>
          </p:cNvPr>
          <p:cNvSpPr txBox="1"/>
          <p:nvPr/>
        </p:nvSpPr>
        <p:spPr>
          <a:xfrm>
            <a:off x="8997919" y="3935823"/>
            <a:ext cx="221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▲</a:t>
            </a:r>
            <a:r>
              <a:rPr kumimoji="1" lang="en-US" altLang="ja-JP" dirty="0"/>
              <a:t>μ</a:t>
            </a:r>
            <a:r>
              <a:rPr kumimoji="1" lang="ja-JP" altLang="en-US" dirty="0"/>
              <a:t>の飛跡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FFDD1A-8AF0-4C3C-BAF7-5122416F3C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134" y="93151"/>
            <a:ext cx="4515660" cy="386490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3E5664F-34B6-4E6D-9AAA-3630420E58B5}"/>
              </a:ext>
            </a:extLst>
          </p:cNvPr>
          <p:cNvSpPr/>
          <p:nvPr/>
        </p:nvSpPr>
        <p:spPr>
          <a:xfrm>
            <a:off x="10484605" y="602564"/>
            <a:ext cx="829734" cy="20305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521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83890"/>
            <a:ext cx="11877401" cy="68645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>
                <a:solidFill>
                  <a:srgbClr val="404040"/>
                </a:solidFill>
              </a:rPr>
              <a:t>概要</a:t>
            </a:r>
            <a:endParaRPr kumimoji="1" lang="en-US" altLang="ja-JP" sz="2400" dirty="0">
              <a:solidFill>
                <a:srgbClr val="404040"/>
              </a:solidFill>
            </a:endParaRPr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kumimoji="1" lang="ja-JP" altLang="en-US" sz="2400" dirty="0"/>
              <a:t>ガス不純物</a:t>
            </a:r>
            <a:r>
              <a:rPr lang="ja-JP" altLang="en-US" sz="2400" dirty="0"/>
              <a:t>フィルターについての研究</a:t>
            </a:r>
            <a:endParaRPr kumimoji="1" lang="en-US" altLang="ja-JP" sz="2400" dirty="0"/>
          </a:p>
          <a:p>
            <a:r>
              <a:rPr lang="ja-JP" altLang="en-US" sz="2400" dirty="0">
                <a:solidFill>
                  <a:srgbClr val="404040"/>
                </a:solidFill>
              </a:rPr>
              <a:t>電場の一様性</a:t>
            </a:r>
            <a:r>
              <a:rPr lang="ja-JP" altLang="en-US" sz="2400" dirty="0"/>
              <a:t>についての研究</a:t>
            </a:r>
            <a:endParaRPr lang="en-US" altLang="ja-JP" sz="2400" dirty="0">
              <a:solidFill>
                <a:srgbClr val="404040"/>
              </a:solidFill>
            </a:endParaRPr>
          </a:p>
          <a:p>
            <a:r>
              <a:rPr lang="ja-JP" altLang="en-US" sz="2400" b="1" dirty="0">
                <a:solidFill>
                  <a:srgbClr val="FF0000"/>
                </a:solidFill>
              </a:rPr>
              <a:t>モジュール型検出器の動作実験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75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0"/>
            <a:ext cx="11877401" cy="60256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/>
              <a:t>概要</a:t>
            </a:r>
            <a:endParaRPr kumimoji="1" lang="en-US" altLang="ja-JP" sz="2400" dirty="0"/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kumimoji="1" lang="ja-JP" altLang="en-US" sz="2400" dirty="0"/>
              <a:t>ガス不純物</a:t>
            </a:r>
            <a:r>
              <a:rPr lang="ja-JP" altLang="en-US" sz="2400" dirty="0"/>
              <a:t>フィルターについての研究</a:t>
            </a:r>
            <a:endParaRPr kumimoji="1" lang="en-US" altLang="ja-JP" sz="2400" dirty="0"/>
          </a:p>
          <a:p>
            <a:r>
              <a:rPr lang="ja-JP" altLang="en-US" sz="2400" dirty="0"/>
              <a:t>電場の一様性についての研究</a:t>
            </a:r>
            <a:endParaRPr lang="en-US" altLang="ja-JP" sz="2400" dirty="0"/>
          </a:p>
          <a:p>
            <a:r>
              <a:rPr lang="ja-JP" altLang="en-US" sz="2400" dirty="0"/>
              <a:t>モジュール型検出器の動作実験</a:t>
            </a:r>
            <a:endParaRPr lang="en-US" altLang="ja-JP" sz="2400" dirty="0"/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2023/2/20 ICEPP</a:t>
            </a:r>
            <a:r>
              <a:rPr kumimoji="1" lang="ja-JP" altLang="en-US" dirty="0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692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4204A-1F15-4A7F-A36D-0C0847516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44952"/>
            <a:ext cx="11877401" cy="747516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モジュール型検出器の動作実験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5DD51-55FB-4303-B1E7-B1E577C99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動作確認を行うモジュール</a:t>
            </a:r>
            <a:endParaRPr kumimoji="1" lang="en-US" altLang="ja-JP" sz="2400" dirty="0"/>
          </a:p>
          <a:p>
            <a:pPr lvl="1"/>
            <a:r>
              <a:rPr lang="en-US" altLang="ja-JP" sz="2000" dirty="0"/>
              <a:t>GEM</a:t>
            </a:r>
            <a:r>
              <a:rPr lang="ja-JP" altLang="en-US" sz="2000" dirty="0"/>
              <a:t>を三枚用いたモジュール</a:t>
            </a:r>
            <a:endParaRPr lang="en-US" altLang="ja-JP" sz="2000" dirty="0"/>
          </a:p>
          <a:p>
            <a:pPr lvl="1"/>
            <a:r>
              <a:rPr lang="en-US" altLang="ja-JP" sz="2000" dirty="0"/>
              <a:t>30 cm</a:t>
            </a:r>
            <a:r>
              <a:rPr lang="ja-JP" altLang="en-US" sz="2000" dirty="0"/>
              <a:t>角 </a:t>
            </a:r>
            <a:r>
              <a:rPr lang="en-US" altLang="ja-JP" sz="2000" dirty="0"/>
              <a:t>( 8 </a:t>
            </a:r>
            <a:r>
              <a:rPr lang="en-US" altLang="ja-JP" sz="2000" dirty="0" err="1"/>
              <a:t>ch</a:t>
            </a:r>
            <a:r>
              <a:rPr lang="en-US" altLang="ja-JP" sz="2000" dirty="0"/>
              <a:t> )</a:t>
            </a:r>
          </a:p>
          <a:p>
            <a:pPr lvl="1"/>
            <a:r>
              <a:rPr lang="en-US" altLang="ja-JP" sz="2000" dirty="0"/>
              <a:t>CF</a:t>
            </a:r>
            <a:r>
              <a:rPr lang="en-US" altLang="ja-JP" sz="2000" baseline="-25000" dirty="0"/>
              <a:t>4</a:t>
            </a:r>
            <a:r>
              <a:rPr lang="en-US" altLang="ja-JP" sz="2000" dirty="0"/>
              <a:t> 0.2 atm</a:t>
            </a:r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AEA9D-B851-44B6-BDAF-CF6830677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BF402-DBAB-4258-8DE1-A032CD197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56456-A349-43C8-A94D-9E6EDDE25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137FF1B2-C3AD-49A7-B7B7-D70F98B9646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064" y="3658563"/>
            <a:ext cx="2750595" cy="2687491"/>
          </a:xfrm>
          <a:prstGeom prst="rect">
            <a:avLst/>
          </a:prstGeom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4D37CE31-A007-461B-984A-6BF248CB4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62" y="3225084"/>
            <a:ext cx="3252505" cy="307806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AD98D11-1CE8-4B80-A6CC-38DD4B86BA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089" y="3709829"/>
            <a:ext cx="3555762" cy="2679133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39094D0-857A-4C9F-A94D-2A65142DBA4C}"/>
              </a:ext>
            </a:extLst>
          </p:cNvPr>
          <p:cNvSpPr txBox="1"/>
          <p:nvPr/>
        </p:nvSpPr>
        <p:spPr>
          <a:xfrm>
            <a:off x="1097282" y="2855752"/>
            <a:ext cx="221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▼</a:t>
            </a:r>
            <a:r>
              <a:rPr kumimoji="1" lang="en-US" altLang="ja-JP" dirty="0"/>
              <a:t>Anode Pad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2F17653-9947-4FAE-8F09-8BCDDB1D1089}"/>
              </a:ext>
            </a:extLst>
          </p:cNvPr>
          <p:cNvSpPr txBox="1"/>
          <p:nvPr/>
        </p:nvSpPr>
        <p:spPr>
          <a:xfrm>
            <a:off x="5418078" y="3289231"/>
            <a:ext cx="2214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▼</a:t>
            </a:r>
            <a:r>
              <a:rPr kumimoji="1" lang="en-US" altLang="ja-JP" dirty="0"/>
              <a:t>GEM</a:t>
            </a:r>
            <a:r>
              <a:rPr kumimoji="1" lang="ja-JP" altLang="en-US" dirty="0"/>
              <a:t>表面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8887A2E-BC0C-4B15-9F3F-4D4255DD0EC7}"/>
              </a:ext>
            </a:extLst>
          </p:cNvPr>
          <p:cNvGrpSpPr/>
          <p:nvPr/>
        </p:nvGrpSpPr>
        <p:grpSpPr>
          <a:xfrm>
            <a:off x="8590327" y="133756"/>
            <a:ext cx="3196599" cy="3024762"/>
            <a:chOff x="8816718" y="11460"/>
            <a:chExt cx="2773774" cy="3247133"/>
          </a:xfrm>
        </p:grpSpPr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85800A91-A6CF-4E88-9FAC-DB73A75C0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16718" y="11460"/>
              <a:ext cx="2773774" cy="2882991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267F19A7-F149-4AD8-A580-E6CBB59B5B7F}"/>
                </a:ext>
              </a:extLst>
            </p:cNvPr>
            <p:cNvSpPr txBox="1"/>
            <p:nvPr/>
          </p:nvSpPr>
          <p:spPr>
            <a:xfrm>
              <a:off x="8934627" y="2889261"/>
              <a:ext cx="25780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▲試験用のチェンバー</a:t>
              </a:r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D44CECD-13A3-4500-BC57-33133DB907F1}"/>
              </a:ext>
            </a:extLst>
          </p:cNvPr>
          <p:cNvSpPr txBox="1"/>
          <p:nvPr/>
        </p:nvSpPr>
        <p:spPr>
          <a:xfrm>
            <a:off x="9131061" y="3244334"/>
            <a:ext cx="246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▼チェンバーの断面図</a:t>
            </a:r>
          </a:p>
        </p:txBody>
      </p:sp>
    </p:spTree>
    <p:extLst>
      <p:ext uri="{BB962C8B-B14F-4D97-AF65-F5344CB8AC3E}">
        <p14:creationId xmlns:p14="http://schemas.microsoft.com/office/powerpoint/2010/main" val="42676530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4E5FC2-5367-4071-B53E-1D560158D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83890"/>
            <a:ext cx="11877401" cy="68645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モジュール型検出器の動作実験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8C687A-DDEF-4E89-8E1B-222A00697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200" dirty="0"/>
              <a:t>テンションが弱く中央付近がたるんでしまい</a:t>
            </a:r>
            <a:r>
              <a:rPr lang="en-US" altLang="ja-JP" sz="2200" dirty="0"/>
              <a:t>, GEM</a:t>
            </a:r>
            <a:r>
              <a:rPr lang="ja-JP" altLang="en-US" sz="2200" dirty="0"/>
              <a:t>間の距離が一定でない</a:t>
            </a:r>
            <a:endParaRPr lang="en-US" altLang="ja-JP" sz="2200" dirty="0"/>
          </a:p>
          <a:p>
            <a:pPr lvl="1"/>
            <a:r>
              <a:rPr lang="ja-JP" altLang="en-US" sz="2000" dirty="0"/>
              <a:t>距離が近い部分で高ゲイン・放電しやすい</a:t>
            </a:r>
            <a:endParaRPr lang="en-US" altLang="ja-JP" sz="2000" dirty="0"/>
          </a:p>
          <a:p>
            <a:r>
              <a:rPr kumimoji="1" lang="en-US" altLang="ja-JP" sz="2400" dirty="0"/>
              <a:t>GEM</a:t>
            </a:r>
            <a:r>
              <a:rPr kumimoji="1" lang="ja-JP" altLang="en-US" sz="2400" dirty="0"/>
              <a:t>間に</a:t>
            </a:r>
            <a:r>
              <a:rPr kumimoji="1" lang="en-US" altLang="ja-JP" sz="2400" dirty="0"/>
              <a:t>2 mm</a:t>
            </a:r>
            <a:r>
              <a:rPr kumimoji="1" lang="ja-JP" altLang="en-US" sz="2400" dirty="0"/>
              <a:t>スペーサーを導入</a:t>
            </a:r>
            <a:endParaRPr kumimoji="1" lang="en-US" altLang="ja-JP" sz="2400" dirty="0"/>
          </a:p>
          <a:p>
            <a:pPr lvl="1"/>
            <a:r>
              <a:rPr lang="en-US" altLang="ja-JP" sz="2000" dirty="0"/>
              <a:t>GEM</a:t>
            </a:r>
            <a:r>
              <a:rPr lang="ja-JP" altLang="en-US" sz="2000" dirty="0"/>
              <a:t>間のインダクション電場は大きくする必要がある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38971D-97BE-4B33-8920-BA452CAD0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3641D9-DC1C-4682-98FA-11C8B2C8A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28CF9D-9496-4E07-B8C5-9D86C8FFD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31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8C3189F-48D8-478C-BDA8-9AC3BA186E94}"/>
              </a:ext>
            </a:extLst>
          </p:cNvPr>
          <p:cNvGrpSpPr/>
          <p:nvPr/>
        </p:nvGrpSpPr>
        <p:grpSpPr>
          <a:xfrm>
            <a:off x="1719322" y="3017605"/>
            <a:ext cx="3700461" cy="3434490"/>
            <a:chOff x="1719322" y="3017605"/>
            <a:chExt cx="3700461" cy="3434490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FBA5C0FB-B9A2-48FF-97C5-C308362E8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9322" y="3017605"/>
              <a:ext cx="3700461" cy="2788159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2A7994E-35B5-479E-BDAC-1B92CFDD1D9B}"/>
                </a:ext>
              </a:extLst>
            </p:cNvPr>
            <p:cNvSpPr txBox="1"/>
            <p:nvPr/>
          </p:nvSpPr>
          <p:spPr>
            <a:xfrm>
              <a:off x="1896779" y="5805764"/>
              <a:ext cx="3345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▲スペーサーを含めた場合の</a:t>
              </a:r>
              <a:endParaRPr kumimoji="1" lang="en-US" altLang="ja-JP" dirty="0"/>
            </a:p>
            <a:p>
              <a:pPr algn="ctr"/>
              <a:r>
                <a:rPr kumimoji="1" lang="ja-JP" altLang="en-US" dirty="0"/>
                <a:t>チェンバー断面図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5CDD337-4068-4113-B45E-4439074F6C40}"/>
              </a:ext>
            </a:extLst>
          </p:cNvPr>
          <p:cNvGrpSpPr/>
          <p:nvPr/>
        </p:nvGrpSpPr>
        <p:grpSpPr>
          <a:xfrm>
            <a:off x="8093113" y="2232625"/>
            <a:ext cx="3401671" cy="4191538"/>
            <a:chOff x="7994259" y="2245659"/>
            <a:chExt cx="3401671" cy="4191538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5FB2B205-7FA5-492C-94FD-C2CE3FE47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4259" y="2245659"/>
              <a:ext cx="3401671" cy="3883270"/>
            </a:xfrm>
            <a:prstGeom prst="rect">
              <a:avLst/>
            </a:prstGeom>
          </p:spPr>
        </p:pic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56791EB1-677A-4148-A9D2-FD73A5326D8A}"/>
                </a:ext>
              </a:extLst>
            </p:cNvPr>
            <p:cNvSpPr txBox="1"/>
            <p:nvPr/>
          </p:nvSpPr>
          <p:spPr>
            <a:xfrm>
              <a:off x="8022321" y="6067865"/>
              <a:ext cx="3345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▲実際に挟んでいる様子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45C065-7FA7-469A-9773-513B486B9E5B}"/>
              </a:ext>
            </a:extLst>
          </p:cNvPr>
          <p:cNvGrpSpPr/>
          <p:nvPr/>
        </p:nvGrpSpPr>
        <p:grpSpPr>
          <a:xfrm>
            <a:off x="8803187" y="241356"/>
            <a:ext cx="3345548" cy="1804018"/>
            <a:chOff x="7994259" y="259336"/>
            <a:chExt cx="3345548" cy="1804018"/>
          </a:xfrm>
        </p:grpSpPr>
        <p:pic>
          <p:nvPicPr>
            <p:cNvPr id="11" name="Picture 7">
              <a:extLst>
                <a:ext uri="{FF2B5EF4-FFF2-40B4-BE49-F238E27FC236}">
                  <a16:creationId xmlns:a16="http://schemas.microsoft.com/office/drawing/2014/main" id="{B3A94435-54F1-4D97-96DB-616705E9A5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9703" r="76039"/>
            <a:stretch/>
          </p:blipFill>
          <p:spPr>
            <a:xfrm>
              <a:off x="8649303" y="259336"/>
              <a:ext cx="2091585" cy="1498335"/>
            </a:xfrm>
            <a:prstGeom prst="rect">
              <a:avLst/>
            </a:prstGeom>
          </p:spPr>
        </p:pic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CAF5C85-5C14-4134-BAE6-4621885E2BA6}"/>
                </a:ext>
              </a:extLst>
            </p:cNvPr>
            <p:cNvSpPr txBox="1"/>
            <p:nvPr/>
          </p:nvSpPr>
          <p:spPr>
            <a:xfrm>
              <a:off x="7994259" y="1694022"/>
              <a:ext cx="3345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▲スペーサー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48771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6FCB28-8E71-4D76-8194-B0DD09EA8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00668"/>
            <a:ext cx="11877401" cy="703231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モジュール型検出器の動作実験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A8DD75-AA06-41D9-9635-54EA1A5A7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ja-JP" altLang="en-US" sz="2400" dirty="0"/>
              <a:t>結果</a:t>
            </a:r>
            <a:endParaRPr lang="en-US" altLang="ja-JP" sz="2400" dirty="0"/>
          </a:p>
          <a:p>
            <a:pPr lvl="1"/>
            <a:r>
              <a:rPr lang="en-US" altLang="ja-JP" sz="2000" baseline="30000" dirty="0"/>
              <a:t>90</a:t>
            </a:r>
            <a:r>
              <a:rPr lang="en-US" altLang="ja-JP" sz="2000" dirty="0"/>
              <a:t>Sr</a:t>
            </a:r>
            <a:r>
              <a:rPr lang="ja-JP" altLang="en-US" sz="2000" dirty="0"/>
              <a:t>の信号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lvl="1"/>
            <a:endParaRPr lang="en-US" altLang="ja-JP" sz="2000" dirty="0"/>
          </a:p>
          <a:p>
            <a:pPr marL="150876" lvl="1" indent="0">
              <a:buNone/>
            </a:pPr>
            <a:endParaRPr lang="en-US" altLang="ja-JP" sz="2000" dirty="0"/>
          </a:p>
          <a:p>
            <a:pPr lvl="1"/>
            <a:r>
              <a:rPr lang="en-US" altLang="ja-JP" sz="2000" baseline="30000" dirty="0"/>
              <a:t>55</a:t>
            </a:r>
            <a:r>
              <a:rPr lang="en-US" altLang="ja-JP" sz="2000" dirty="0"/>
              <a:t>Fe</a:t>
            </a:r>
            <a:r>
              <a:rPr lang="ja-JP" altLang="en-US" sz="2000" dirty="0"/>
              <a:t>スペクトル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2E4905-88DA-4904-8A60-F74E96EEC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C5A26F-6F12-4C4D-8701-445F5FE36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60A9EA-5A08-440F-90DE-869FE2D4D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32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D9AA2AA-034A-4F97-8A96-06FAF71CB8CB}"/>
              </a:ext>
            </a:extLst>
          </p:cNvPr>
          <p:cNvGrpSpPr/>
          <p:nvPr/>
        </p:nvGrpSpPr>
        <p:grpSpPr>
          <a:xfrm>
            <a:off x="197150" y="2095562"/>
            <a:ext cx="6245008" cy="3822587"/>
            <a:chOff x="18098509" y="35159131"/>
            <a:chExt cx="4167119" cy="1673313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5EDA37A7-61EA-40D9-BD25-81C796F506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825" t="10185" r="5316" b="23219"/>
            <a:stretch/>
          </p:blipFill>
          <p:spPr>
            <a:xfrm>
              <a:off x="18098509" y="35220003"/>
              <a:ext cx="3768698" cy="1612441"/>
            </a:xfrm>
            <a:prstGeom prst="rect">
              <a:avLst/>
            </a:prstGeom>
          </p:spPr>
        </p:pic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2A288A73-DEA6-4682-90AD-FF87F069285B}"/>
                </a:ext>
              </a:extLst>
            </p:cNvPr>
            <p:cNvCxnSpPr>
              <a:cxnSpLocks/>
            </p:cNvCxnSpPr>
            <p:nvPr/>
          </p:nvCxnSpPr>
          <p:spPr>
            <a:xfrm>
              <a:off x="20728838" y="35429206"/>
              <a:ext cx="0" cy="26653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1ABA160-55F8-4664-A77E-4BAFB0E10EA0}"/>
                </a:ext>
              </a:extLst>
            </p:cNvPr>
            <p:cNvSpPr txBox="1"/>
            <p:nvPr/>
          </p:nvSpPr>
          <p:spPr>
            <a:xfrm>
              <a:off x="20743472" y="35398938"/>
              <a:ext cx="1522156" cy="307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FF0000"/>
                  </a:solidFill>
                </a:rPr>
                <a:t>200mV</a:t>
              </a:r>
              <a:endParaRPr kumimoji="1" lang="ja-JP" altLang="en-US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DFB346FC-AABA-4FBC-BBC8-1550F13119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69338" y="35373563"/>
              <a:ext cx="446818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E1EE5C7C-EADE-406D-B59C-CB14636CE49E}"/>
                </a:ext>
              </a:extLst>
            </p:cNvPr>
            <p:cNvSpPr txBox="1"/>
            <p:nvPr/>
          </p:nvSpPr>
          <p:spPr>
            <a:xfrm>
              <a:off x="20716156" y="35159131"/>
              <a:ext cx="1292901" cy="307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>
                  <a:solidFill>
                    <a:srgbClr val="FFC000"/>
                  </a:solidFill>
                </a:rPr>
                <a:t>200μs</a:t>
              </a:r>
              <a:endParaRPr kumimoji="1" lang="ja-JP" altLang="en-US" sz="28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FE0E2BD-90E8-48F1-9AEA-019B15CB6656}"/>
              </a:ext>
            </a:extLst>
          </p:cNvPr>
          <p:cNvGrpSpPr/>
          <p:nvPr/>
        </p:nvGrpSpPr>
        <p:grpSpPr>
          <a:xfrm>
            <a:off x="6197235" y="2001079"/>
            <a:ext cx="5907467" cy="4423084"/>
            <a:chOff x="6892284" y="3381872"/>
            <a:chExt cx="5054537" cy="2814621"/>
          </a:xfrm>
        </p:grpSpPr>
        <p:pic>
          <p:nvPicPr>
            <p:cNvPr id="13" name="Picture 17">
              <a:extLst>
                <a:ext uri="{FF2B5EF4-FFF2-40B4-BE49-F238E27FC236}">
                  <a16:creationId xmlns:a16="http://schemas.microsoft.com/office/drawing/2014/main" id="{59F98ACA-4B89-4DDA-868E-C3E19FEBAD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0249"/>
            <a:stretch/>
          </p:blipFill>
          <p:spPr>
            <a:xfrm>
              <a:off x="6892284" y="3519005"/>
              <a:ext cx="5054537" cy="2677488"/>
            </a:xfrm>
            <a:prstGeom prst="rect">
              <a:avLst/>
            </a:prstGeom>
          </p:spPr>
        </p:pic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DF0E0CB0-5E0B-48AC-9113-5BFF310D88EA}"/>
                </a:ext>
              </a:extLst>
            </p:cNvPr>
            <p:cNvSpPr txBox="1"/>
            <p:nvPr/>
          </p:nvSpPr>
          <p:spPr>
            <a:xfrm>
              <a:off x="10880706" y="5874492"/>
              <a:ext cx="991214" cy="2659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ADC</a:t>
              </a:r>
              <a:r>
                <a:rPr kumimoji="1" lang="ja-JP" altLang="en-US" dirty="0"/>
                <a:t>値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0E4F271-FCF8-41BC-AE3A-624B7C2D3B04}"/>
                </a:ext>
              </a:extLst>
            </p:cNvPr>
            <p:cNvSpPr txBox="1"/>
            <p:nvPr/>
          </p:nvSpPr>
          <p:spPr>
            <a:xfrm rot="16200000">
              <a:off x="6663305" y="3635745"/>
              <a:ext cx="8770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events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801656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C49BD-F65E-424A-ABF6-99588BA15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19270"/>
            <a:ext cx="11877401" cy="72183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モジュール型検出器の動作実験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88E0B6-BAE3-49C0-9423-9FA1F7DB1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400" baseline="30000" dirty="0"/>
              <a:t>55</a:t>
            </a:r>
            <a:r>
              <a:rPr lang="en-US" altLang="ja-JP" sz="2400" dirty="0"/>
              <a:t>Fe</a:t>
            </a:r>
            <a:r>
              <a:rPr lang="ja-JP" altLang="en-US" sz="2400" dirty="0"/>
              <a:t>でのチャンネルごとのゲイン測定</a:t>
            </a:r>
            <a:endParaRPr lang="en-US" altLang="ja-JP" sz="2400" dirty="0"/>
          </a:p>
          <a:p>
            <a:pPr lvl="1"/>
            <a:r>
              <a:rPr lang="en-US" altLang="ja-JP" sz="2200" dirty="0"/>
              <a:t>Ch6</a:t>
            </a:r>
            <a:r>
              <a:rPr lang="ja-JP" altLang="en-US" sz="2200" dirty="0"/>
              <a:t>は故障</a:t>
            </a:r>
            <a:endParaRPr lang="en-US" altLang="ja-JP" sz="2200" dirty="0"/>
          </a:p>
          <a:p>
            <a:endParaRPr kumimoji="1" lang="en-US" altLang="ja-JP" dirty="0"/>
          </a:p>
          <a:p>
            <a:r>
              <a:rPr lang="ja-JP" altLang="en-US" sz="2400" dirty="0"/>
              <a:t>展望</a:t>
            </a:r>
            <a:endParaRPr lang="en-US" altLang="ja-JP" sz="2400" dirty="0"/>
          </a:p>
          <a:p>
            <a:pPr lvl="1"/>
            <a:r>
              <a:rPr lang="en-US" altLang="ja-JP" sz="2000" dirty="0"/>
              <a:t>SF</a:t>
            </a:r>
            <a:r>
              <a:rPr lang="en-US" altLang="ja-JP" sz="2000" baseline="-25000" dirty="0"/>
              <a:t>6</a:t>
            </a:r>
            <a:r>
              <a:rPr lang="ja-JP" altLang="en-US" sz="2000" dirty="0"/>
              <a:t>を使用しての実験</a:t>
            </a:r>
            <a:endParaRPr lang="en-US" altLang="ja-JP" sz="2000" dirty="0"/>
          </a:p>
          <a:p>
            <a:pPr lvl="1"/>
            <a:r>
              <a:rPr lang="ja-JP" altLang="en-US" sz="2000" dirty="0"/>
              <a:t>大型検出器に設置しての実験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1E157-AB05-424F-92EE-DD563947F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  <a:endParaRPr kumimoji="1" lang="ja-JP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BF41F-7960-4BF4-BDEA-0F46DFC9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504B6-4CE7-4C08-A82B-F96316018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33</a:t>
            </a:fld>
            <a:endParaRPr kumimoji="1" lang="ja-JP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C271472-5BF3-4614-ACC1-849F268CFF21}"/>
              </a:ext>
            </a:extLst>
          </p:cNvPr>
          <p:cNvGrpSpPr/>
          <p:nvPr/>
        </p:nvGrpSpPr>
        <p:grpSpPr>
          <a:xfrm>
            <a:off x="4699547" y="1518129"/>
            <a:ext cx="7618885" cy="4906034"/>
            <a:chOff x="3929073" y="1281642"/>
            <a:chExt cx="7618885" cy="490603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272E697-461F-45C6-84C5-DE10E295A20F}"/>
                </a:ext>
              </a:extLst>
            </p:cNvPr>
            <p:cNvGrpSpPr/>
            <p:nvPr/>
          </p:nvGrpSpPr>
          <p:grpSpPr>
            <a:xfrm>
              <a:off x="4156317" y="1324780"/>
              <a:ext cx="6877049" cy="4862896"/>
              <a:chOff x="1990165" y="1307025"/>
              <a:chExt cx="6877049" cy="486289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590B19B9-5522-4D21-9CC4-0AE3705478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90165" y="1307025"/>
                <a:ext cx="6877049" cy="4862896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F43B362-31A0-44A8-9835-98804FA1489A}"/>
                  </a:ext>
                </a:extLst>
              </p:cNvPr>
              <p:cNvSpPr/>
              <p:nvPr/>
            </p:nvSpPr>
            <p:spPr>
              <a:xfrm>
                <a:off x="2407920" y="5814060"/>
                <a:ext cx="609600" cy="166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477BA54-6886-41B5-82DA-40D5478C8072}"/>
                  </a:ext>
                </a:extLst>
              </p:cNvPr>
              <p:cNvSpPr/>
              <p:nvPr/>
            </p:nvSpPr>
            <p:spPr>
              <a:xfrm>
                <a:off x="8257614" y="5814060"/>
                <a:ext cx="609600" cy="1667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88D6D42-936C-498B-B44D-D5E8EDCDD4F3}"/>
                  </a:ext>
                </a:extLst>
              </p:cNvPr>
              <p:cNvSpPr/>
              <p:nvPr/>
            </p:nvSpPr>
            <p:spPr>
              <a:xfrm>
                <a:off x="2712720" y="5624967"/>
                <a:ext cx="5852160" cy="1272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DCD5A9-D52D-4990-BC33-A41C6036D6CE}"/>
                  </a:ext>
                </a:extLst>
              </p:cNvPr>
              <p:cNvSpPr/>
              <p:nvPr/>
            </p:nvSpPr>
            <p:spPr>
              <a:xfrm>
                <a:off x="5331534" y="1307025"/>
                <a:ext cx="607627" cy="28305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3AEAB3F-E323-4466-84F4-173EB88B979B}"/>
                  </a:ext>
                </a:extLst>
              </p:cNvPr>
              <p:cNvSpPr/>
              <p:nvPr/>
            </p:nvSpPr>
            <p:spPr>
              <a:xfrm>
                <a:off x="8413566" y="5908820"/>
                <a:ext cx="215530" cy="211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D5881AC-AA1C-49B9-8948-8A898A962136}"/>
                  </a:ext>
                </a:extLst>
              </p:cNvPr>
              <p:cNvSpPr/>
              <p:nvPr/>
            </p:nvSpPr>
            <p:spPr>
              <a:xfrm>
                <a:off x="2104008" y="1702283"/>
                <a:ext cx="170156" cy="4106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B37B20-6EC5-4536-9648-977AC0C1D91B}"/>
                </a:ext>
              </a:extLst>
            </p:cNvPr>
            <p:cNvSpPr txBox="1"/>
            <p:nvPr/>
          </p:nvSpPr>
          <p:spPr>
            <a:xfrm>
              <a:off x="3929073" y="1295802"/>
              <a:ext cx="21580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Ch0</a:t>
              </a:r>
              <a:r>
                <a:rPr kumimoji="1" lang="ja-JP" altLang="en-US" dirty="0"/>
                <a:t>に対するゲイン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A1C00B-6F76-4116-87BF-AB649EB2EAC5}"/>
                </a:ext>
              </a:extLst>
            </p:cNvPr>
            <p:cNvSpPr txBox="1"/>
            <p:nvPr/>
          </p:nvSpPr>
          <p:spPr>
            <a:xfrm>
              <a:off x="10728566" y="5662767"/>
              <a:ext cx="819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[Ch]</a:t>
              </a:r>
              <a:endParaRPr kumimoji="1" lang="ja-JP" alt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B09048-8E9D-45A0-9A1B-3542DA159950}"/>
                </a:ext>
              </a:extLst>
            </p:cNvPr>
            <p:cNvSpPr txBox="1"/>
            <p:nvPr/>
          </p:nvSpPr>
          <p:spPr>
            <a:xfrm>
              <a:off x="6205304" y="1281642"/>
              <a:ext cx="3440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チャンネルごとのゲインの違い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6840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83890"/>
            <a:ext cx="11877401" cy="686453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>
                <a:solidFill>
                  <a:srgbClr val="404040"/>
                </a:solidFill>
              </a:rPr>
              <a:t>概要</a:t>
            </a:r>
            <a:endParaRPr kumimoji="1" lang="en-US" altLang="ja-JP" sz="2400" dirty="0">
              <a:solidFill>
                <a:srgbClr val="404040"/>
              </a:solidFill>
            </a:endParaRPr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kumimoji="1" lang="ja-JP" altLang="en-US" sz="2400" dirty="0"/>
              <a:t>ガス不純物</a:t>
            </a:r>
            <a:r>
              <a:rPr lang="ja-JP" altLang="en-US" sz="2400" dirty="0"/>
              <a:t>フィルターについての研究</a:t>
            </a:r>
            <a:endParaRPr kumimoji="1" lang="en-US" altLang="ja-JP" sz="2400" dirty="0"/>
          </a:p>
          <a:p>
            <a:r>
              <a:rPr lang="ja-JP" altLang="en-US" sz="2400" dirty="0">
                <a:solidFill>
                  <a:srgbClr val="404040"/>
                </a:solidFill>
              </a:rPr>
              <a:t>電場の一様性</a:t>
            </a:r>
            <a:r>
              <a:rPr lang="ja-JP" altLang="en-US" sz="2400" dirty="0"/>
              <a:t>についての研究</a:t>
            </a:r>
            <a:endParaRPr lang="en-US" altLang="ja-JP" sz="2400" dirty="0">
              <a:solidFill>
                <a:srgbClr val="404040"/>
              </a:solidFill>
            </a:endParaRPr>
          </a:p>
          <a:p>
            <a:r>
              <a:rPr lang="ja-JP" altLang="en-US" sz="2400" dirty="0">
                <a:solidFill>
                  <a:srgbClr val="404040"/>
                </a:solidFill>
              </a:rPr>
              <a:t>モジュール型検出器の動作実験</a:t>
            </a:r>
            <a:endParaRPr lang="en-US" altLang="ja-JP" sz="2400" dirty="0">
              <a:solidFill>
                <a:srgbClr val="404040"/>
              </a:solidFill>
            </a:endParaRPr>
          </a:p>
          <a:p>
            <a:r>
              <a:rPr kumimoji="1" lang="ja-JP" altLang="en-US" sz="2400" b="1" dirty="0">
                <a:solidFill>
                  <a:srgbClr val="FF0000"/>
                </a:solidFill>
              </a:rPr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812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2846E-83D0-4E66-965C-78A40849F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83890"/>
            <a:ext cx="11877401" cy="686453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まとめ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B189A-0198-48CD-92C6-0B72B84E1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z="2400" dirty="0"/>
              <a:t>ガス不純物フィルターの評価を行った</a:t>
            </a:r>
            <a:endParaRPr lang="en-US" altLang="ja-JP" sz="2400" dirty="0"/>
          </a:p>
          <a:p>
            <a:pPr lvl="1"/>
            <a:r>
              <a:rPr lang="en-US" altLang="ja-JP" sz="2000" dirty="0"/>
              <a:t>H</a:t>
            </a:r>
            <a:r>
              <a:rPr lang="en-US" altLang="ja-JP" sz="2000" baseline="-25000" dirty="0"/>
              <a:t>2</a:t>
            </a:r>
            <a:r>
              <a:rPr lang="en-US" altLang="ja-JP" sz="2000" dirty="0"/>
              <a:t>O</a:t>
            </a:r>
            <a:r>
              <a:rPr lang="ja-JP" altLang="en-US" sz="2000" dirty="0"/>
              <a:t>を十分に減らすことができることがわかった</a:t>
            </a:r>
            <a:endParaRPr lang="en-US" altLang="ja-JP" sz="2000" dirty="0"/>
          </a:p>
          <a:p>
            <a:pPr lvl="1"/>
            <a:r>
              <a:rPr lang="en-US" altLang="ja-JP" sz="2000" baseline="30000" dirty="0"/>
              <a:t>222</a:t>
            </a:r>
            <a:r>
              <a:rPr lang="en-US" altLang="ja-JP" sz="2000" dirty="0"/>
              <a:t>Rn</a:t>
            </a:r>
            <a:r>
              <a:rPr lang="ja-JP" altLang="en-US" sz="2000" dirty="0"/>
              <a:t>検出量も減少することが分かった</a:t>
            </a:r>
            <a:endParaRPr lang="en-US" altLang="ja-JP" sz="2000" dirty="0"/>
          </a:p>
          <a:p>
            <a:pPr lvl="2"/>
            <a:r>
              <a:rPr lang="ja-JP" altLang="en-US" sz="2000" dirty="0"/>
              <a:t>絶対量の評価を行う</a:t>
            </a:r>
            <a:endParaRPr lang="en-US" altLang="ja-JP" sz="2000" dirty="0"/>
          </a:p>
          <a:p>
            <a:pPr lvl="1"/>
            <a:r>
              <a:rPr lang="en-US" altLang="ja-JP" sz="2000" dirty="0"/>
              <a:t>H</a:t>
            </a:r>
            <a:r>
              <a:rPr lang="en-US" altLang="ja-JP" sz="2000" baseline="-25000" dirty="0"/>
              <a:t>2</a:t>
            </a:r>
            <a:r>
              <a:rPr lang="en-US" altLang="ja-JP" sz="2000" dirty="0"/>
              <a:t>O, </a:t>
            </a:r>
            <a:r>
              <a:rPr lang="en-US" altLang="ja-JP" sz="2000" baseline="30000" dirty="0"/>
              <a:t>222</a:t>
            </a:r>
            <a:r>
              <a:rPr lang="en-US" altLang="ja-JP" sz="2000" dirty="0"/>
              <a:t>Rn</a:t>
            </a:r>
            <a:r>
              <a:rPr lang="ja-JP" altLang="en-US" sz="2000" dirty="0"/>
              <a:t>以外のガス不純物についても測定を行う</a:t>
            </a:r>
            <a:endParaRPr lang="en-US" altLang="ja-JP" sz="2000" dirty="0"/>
          </a:p>
          <a:p>
            <a:r>
              <a:rPr lang="ja-JP" altLang="en-US" sz="2400" dirty="0"/>
              <a:t>高抵抗シートの長期運用における電場の一様性について調査した</a:t>
            </a:r>
            <a:endParaRPr lang="en-US" altLang="ja-JP" sz="2400" dirty="0"/>
          </a:p>
          <a:p>
            <a:pPr lvl="1"/>
            <a:r>
              <a:rPr lang="ja-JP" altLang="en-US" sz="2000" dirty="0"/>
              <a:t>今回の改良では大きな改善は見られず</a:t>
            </a:r>
            <a:endParaRPr lang="en-US" altLang="ja-JP" sz="2000" dirty="0"/>
          </a:p>
          <a:p>
            <a:pPr lvl="1"/>
            <a:r>
              <a:rPr lang="ja-JP" altLang="en-US" sz="2000" dirty="0"/>
              <a:t>解析を進める</a:t>
            </a:r>
            <a:endParaRPr lang="en-US" altLang="ja-JP" sz="2000" dirty="0"/>
          </a:p>
          <a:p>
            <a:r>
              <a:rPr lang="ja-JP" altLang="en-US" sz="2400" dirty="0"/>
              <a:t>開発中の大型検出器に導入予定のモジュールの動作確認を行っている</a:t>
            </a:r>
            <a:endParaRPr lang="en-US" altLang="ja-JP" sz="2400" dirty="0"/>
          </a:p>
          <a:p>
            <a:pPr lvl="1"/>
            <a:r>
              <a:rPr lang="ja-JP" altLang="en-US" sz="2000" dirty="0"/>
              <a:t>実際に大型検出器に導入しての動作確認を行う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B3E68-836F-4D1E-A7A3-7A8D6043D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3FD83D-1E9A-49BA-94C8-D20B2C782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32E8C-DF57-487D-A93D-62BBD05DA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249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34224"/>
            <a:ext cx="11877401" cy="736787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b="1" dirty="0">
                <a:solidFill>
                  <a:srgbClr val="FF0000"/>
                </a:solidFill>
              </a:rPr>
              <a:t>概要</a:t>
            </a:r>
            <a:endParaRPr kumimoji="1" lang="en-US" altLang="ja-JP" sz="2400" b="1" dirty="0">
              <a:solidFill>
                <a:srgbClr val="FF0000"/>
              </a:solidFill>
            </a:endParaRPr>
          </a:p>
          <a:p>
            <a:r>
              <a:rPr lang="ja-JP" altLang="en-US" sz="2400" dirty="0"/>
              <a:t>イントロダクション</a:t>
            </a:r>
            <a:endParaRPr lang="en-US" altLang="ja-JP" sz="2400" dirty="0"/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kumimoji="1" lang="ja-JP" altLang="en-US" sz="2400" dirty="0"/>
              <a:t>ガス不純物フィルターについての研究</a:t>
            </a:r>
            <a:endParaRPr kumimoji="1" lang="en-US" altLang="ja-JP" sz="2400" dirty="0"/>
          </a:p>
          <a:p>
            <a:r>
              <a:rPr lang="ja-JP" altLang="en-US" sz="2400" dirty="0"/>
              <a:t>電場の一様性についての研究</a:t>
            </a:r>
            <a:endParaRPr lang="en-US" altLang="ja-JP" sz="2400" dirty="0"/>
          </a:p>
          <a:p>
            <a:r>
              <a:rPr lang="ja-JP" altLang="en-US" sz="2400" dirty="0"/>
              <a:t>モジュール型検出器の動作実験</a:t>
            </a:r>
            <a:endParaRPr lang="en-US" altLang="ja-JP" sz="2400" dirty="0"/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72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BA503-18F3-4783-83E1-43F735994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92278"/>
            <a:ext cx="11877401" cy="694842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概要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12B44-0E84-402C-A88D-681FD6E04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/>
              <a:t>NEWAGE</a:t>
            </a:r>
            <a:r>
              <a:rPr kumimoji="1" lang="ja-JP" altLang="en-US" sz="2400" dirty="0"/>
              <a:t>実験</a:t>
            </a:r>
            <a:endParaRPr kumimoji="1" lang="en-US" altLang="ja-JP" sz="2400" dirty="0"/>
          </a:p>
          <a:p>
            <a:pPr lvl="1"/>
            <a:r>
              <a:rPr kumimoji="1" lang="ja-JP" altLang="en-US" sz="2000" dirty="0"/>
              <a:t>方向に感度を持つ暗黒物質の直接探索</a:t>
            </a:r>
            <a:endParaRPr kumimoji="1" lang="en-US" altLang="ja-JP" sz="2000" dirty="0"/>
          </a:p>
          <a:p>
            <a:pPr lvl="1"/>
            <a:r>
              <a:rPr lang="ja-JP" altLang="en-US" sz="2000" dirty="0"/>
              <a:t>大型</a:t>
            </a:r>
            <a:r>
              <a:rPr lang="en-US" altLang="ja-JP" sz="2000" dirty="0"/>
              <a:t>TPC</a:t>
            </a:r>
            <a:r>
              <a:rPr lang="ja-JP" altLang="en-US" sz="2000" dirty="0"/>
              <a:t>を開発中</a:t>
            </a:r>
            <a:endParaRPr lang="en-US" altLang="ja-JP" sz="2000" dirty="0"/>
          </a:p>
          <a:p>
            <a:r>
              <a:rPr kumimoji="1" lang="ja-JP" altLang="en-US" sz="2400" dirty="0"/>
              <a:t>大型</a:t>
            </a:r>
            <a:r>
              <a:rPr kumimoji="1" lang="en-US" altLang="ja-JP" sz="2400" dirty="0"/>
              <a:t>TPC</a:t>
            </a:r>
            <a:r>
              <a:rPr kumimoji="1" lang="ja-JP" altLang="en-US" sz="2400" dirty="0"/>
              <a:t>のための研究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ガス不純物フィルター</a:t>
            </a:r>
            <a:endParaRPr lang="en-US" altLang="ja-JP" sz="2000" dirty="0"/>
          </a:p>
          <a:p>
            <a:pPr lvl="1"/>
            <a:r>
              <a:rPr lang="ja-JP" altLang="en-US" sz="2000" dirty="0"/>
              <a:t>電場の一様性</a:t>
            </a:r>
            <a:endParaRPr lang="en-US" altLang="ja-JP" sz="2000" dirty="0"/>
          </a:p>
          <a:p>
            <a:pPr lvl="1"/>
            <a:r>
              <a:rPr lang="ja-JP" altLang="en-US" sz="2000" dirty="0"/>
              <a:t>モジュールの動作確認</a:t>
            </a:r>
            <a:endParaRPr lang="en-US" altLang="ja-JP" sz="2000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66CB3-8F2C-4FF4-96DD-37A6F600B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FCFEC-0CD2-47FB-A1FC-B5EE219A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F1498-6DFF-446F-8F25-9D1F4A41F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図 8">
            <a:extLst>
              <a:ext uri="{FF2B5EF4-FFF2-40B4-BE49-F238E27FC236}">
                <a16:creationId xmlns:a16="http://schemas.microsoft.com/office/drawing/2014/main" id="{87630F83-212E-425B-A145-8F2377A314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166" y="568035"/>
            <a:ext cx="4527376" cy="536577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D1045AF-EBD9-4C4A-AC09-BFD820D38991}"/>
              </a:ext>
            </a:extLst>
          </p:cNvPr>
          <p:cNvSpPr txBox="1"/>
          <p:nvPr/>
        </p:nvSpPr>
        <p:spPr>
          <a:xfrm>
            <a:off x="7986319" y="5982468"/>
            <a:ext cx="279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▲開発中の大型検出器</a:t>
            </a:r>
          </a:p>
        </p:txBody>
      </p:sp>
    </p:spTree>
    <p:extLst>
      <p:ext uri="{BB962C8B-B14F-4D97-AF65-F5344CB8AC3E}">
        <p14:creationId xmlns:p14="http://schemas.microsoft.com/office/powerpoint/2010/main" val="277391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2CD15-6BE0-4387-8D63-5013271E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25834"/>
            <a:ext cx="11877401" cy="728398"/>
          </a:xfrm>
        </p:spPr>
        <p:txBody>
          <a:bodyPr>
            <a:normAutofit/>
          </a:bodyPr>
          <a:lstStyle/>
          <a:p>
            <a:r>
              <a:rPr lang="ja-JP" altLang="en-US" sz="3600" dirty="0"/>
              <a:t>目次</a:t>
            </a:r>
            <a:endParaRPr kumimoji="1" lang="ja-JP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AF891-8D67-422D-BAD1-80EBD5E47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sz="2400" dirty="0"/>
              <a:t>概要</a:t>
            </a:r>
            <a:endParaRPr kumimoji="1" lang="en-US" altLang="ja-JP" sz="2400" dirty="0"/>
          </a:p>
          <a:p>
            <a:r>
              <a:rPr lang="ja-JP" altLang="en-US" sz="2400" b="1" dirty="0">
                <a:solidFill>
                  <a:srgbClr val="FF0000"/>
                </a:solidFill>
              </a:rPr>
              <a:t>イントロダクション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lvl="1"/>
            <a:r>
              <a:rPr kumimoji="1" lang="ja-JP" altLang="en-US" sz="2000" dirty="0"/>
              <a:t>暗黒物質の直接探索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NEWAGE</a:t>
            </a:r>
            <a:r>
              <a:rPr lang="ja-JP" altLang="en-US" sz="2000" dirty="0"/>
              <a:t>実験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開発中の大型検出器</a:t>
            </a:r>
            <a:endParaRPr kumimoji="1" lang="en-US" altLang="ja-JP" sz="2000" dirty="0"/>
          </a:p>
          <a:p>
            <a:r>
              <a:rPr lang="ja-JP" altLang="en-US" sz="2400" dirty="0"/>
              <a:t>ガス不純物フィルターについての研究</a:t>
            </a:r>
            <a:endParaRPr kumimoji="1" lang="en-US" altLang="ja-JP" sz="2400" dirty="0"/>
          </a:p>
          <a:p>
            <a:r>
              <a:rPr lang="ja-JP" altLang="en-US" sz="2400" dirty="0"/>
              <a:t>電場の一様性についての研究</a:t>
            </a:r>
            <a:endParaRPr lang="en-US" altLang="ja-JP" sz="2400" dirty="0"/>
          </a:p>
          <a:p>
            <a:r>
              <a:rPr lang="ja-JP" altLang="en-US" sz="2400" dirty="0"/>
              <a:t>モジュール型検出器の動作実験</a:t>
            </a:r>
            <a:endParaRPr lang="en-US" altLang="ja-JP" sz="2400" dirty="0"/>
          </a:p>
          <a:p>
            <a:r>
              <a:rPr kumimoji="1" lang="ja-JP" altLang="en-US" sz="2400" dirty="0"/>
              <a:t>まとめ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02EC-C576-41D1-A095-C13558BC3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A65C8-AF5C-47B2-9C2D-23444A2BE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B9D5F-F26C-4269-84E4-21D25AEE6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2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4AE9EF-1D60-4316-9FF6-7685897B8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40726"/>
            <a:ext cx="11877401" cy="643289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イントロダクション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DD8175-A544-4008-8FBA-DF2FB4435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2400" dirty="0"/>
              <a:t>暗黒物質</a:t>
            </a:r>
            <a:r>
              <a:rPr kumimoji="1" lang="en-US" altLang="ja-JP" sz="2400" dirty="0"/>
              <a:t>(DM</a:t>
            </a:r>
            <a:r>
              <a:rPr lang="en-US" altLang="ja-JP" sz="2400" dirty="0"/>
              <a:t>)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光で観測することができない物質</a:t>
            </a:r>
            <a:endParaRPr lang="en-US" altLang="ja-JP" sz="2000" dirty="0"/>
          </a:p>
          <a:p>
            <a:pPr lvl="1"/>
            <a:endParaRPr lang="en-US" altLang="ja-JP" dirty="0"/>
          </a:p>
          <a:p>
            <a:r>
              <a:rPr lang="en-US" altLang="ja-JP" sz="2400" dirty="0"/>
              <a:t>WIMPs</a:t>
            </a:r>
            <a:r>
              <a:rPr lang="ja-JP" altLang="en-US" sz="2400" dirty="0"/>
              <a:t> </a:t>
            </a:r>
            <a:r>
              <a:rPr lang="en-US" altLang="ja-JP" sz="2400" dirty="0"/>
              <a:t>: Weakly Interacting Massive Particles</a:t>
            </a:r>
          </a:p>
          <a:p>
            <a:pPr lvl="1"/>
            <a:r>
              <a:rPr lang="en-US" altLang="ja-JP" sz="2000" dirty="0"/>
              <a:t>DM</a:t>
            </a:r>
            <a:r>
              <a:rPr lang="ja-JP" altLang="en-US" sz="2000" dirty="0"/>
              <a:t>の候補</a:t>
            </a:r>
            <a:endParaRPr lang="en-US" altLang="ja-JP" sz="2000" dirty="0"/>
          </a:p>
          <a:p>
            <a:r>
              <a:rPr lang="ja-JP" altLang="en-US" sz="2400" dirty="0"/>
              <a:t>暗黒物質の直接探索</a:t>
            </a:r>
            <a:endParaRPr lang="en-US" altLang="ja-JP" sz="2400" dirty="0"/>
          </a:p>
          <a:p>
            <a:pPr lvl="1"/>
            <a:r>
              <a:rPr lang="ja-JP" altLang="en-US" sz="2000" dirty="0"/>
              <a:t>標準理論</a:t>
            </a:r>
            <a:r>
              <a:rPr lang="en-US" altLang="ja-JP" sz="2000" dirty="0"/>
              <a:t>(SM)</a:t>
            </a:r>
            <a:r>
              <a:rPr lang="ja-JP" altLang="en-US" sz="2000" dirty="0"/>
              <a:t>粒子と</a:t>
            </a:r>
            <a:r>
              <a:rPr lang="en-US" altLang="ja-JP" sz="2000" dirty="0"/>
              <a:t>DM</a:t>
            </a:r>
            <a:r>
              <a:rPr lang="ja-JP" altLang="en-US" sz="2000" dirty="0"/>
              <a:t>が直接相互作用する事象を探索</a:t>
            </a:r>
            <a:endParaRPr lang="en-US" altLang="ja-JP" sz="2000" dirty="0"/>
          </a:p>
          <a:p>
            <a:pPr lvl="1"/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EA7981-75D1-4DF7-BDE9-FBC24FD0C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490DFE-A94E-4E90-BE5D-BDA7941E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5578E4-3C06-42C2-8326-06D8C737A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801CC81-EE54-47DB-8233-8C08B56C22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5" t="2187" r="2891" b="2591"/>
          <a:stretch/>
        </p:blipFill>
        <p:spPr>
          <a:xfrm>
            <a:off x="8229600" y="145052"/>
            <a:ext cx="3750759" cy="3208015"/>
          </a:xfrm>
          <a:prstGeom prst="rect">
            <a:avLst/>
          </a:prstGeom>
        </p:spPr>
      </p:pic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C878681-F461-4C80-95A3-F97E47D86EA0}"/>
              </a:ext>
            </a:extLst>
          </p:cNvPr>
          <p:cNvGrpSpPr/>
          <p:nvPr/>
        </p:nvGrpSpPr>
        <p:grpSpPr>
          <a:xfrm>
            <a:off x="7478252" y="3973978"/>
            <a:ext cx="4759922" cy="2308022"/>
            <a:chOff x="4763282" y="4368067"/>
            <a:chExt cx="3972675" cy="1808003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5469F86-3413-4AC3-A733-13F77BDC94C7}"/>
                </a:ext>
              </a:extLst>
            </p:cNvPr>
            <p:cNvGrpSpPr/>
            <p:nvPr/>
          </p:nvGrpSpPr>
          <p:grpSpPr>
            <a:xfrm>
              <a:off x="5596026" y="4368067"/>
              <a:ext cx="3139931" cy="1496110"/>
              <a:chOff x="5901662" y="1707469"/>
              <a:chExt cx="3139931" cy="1496110"/>
            </a:xfrm>
          </p:grpSpPr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F1EF4B72-ADF6-4F94-AEFA-D01E1434EE81}"/>
                  </a:ext>
                </a:extLst>
              </p:cNvPr>
              <p:cNvSpPr txBox="1"/>
              <p:nvPr/>
            </p:nvSpPr>
            <p:spPr>
              <a:xfrm>
                <a:off x="7954139" y="2829113"/>
                <a:ext cx="1087454" cy="31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SM</a:t>
                </a:r>
                <a:endParaRPr kumimoji="1" lang="ja-JP" altLang="en-US" sz="2000" dirty="0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85B8489F-9E04-4AD8-AF7A-6E3CA3B65213}"/>
                  </a:ext>
                </a:extLst>
              </p:cNvPr>
              <p:cNvGrpSpPr/>
              <p:nvPr/>
            </p:nvGrpSpPr>
            <p:grpSpPr>
              <a:xfrm>
                <a:off x="6353336" y="1949021"/>
                <a:ext cx="1622700" cy="1032871"/>
                <a:chOff x="6381742" y="1810537"/>
                <a:chExt cx="1622700" cy="1032871"/>
              </a:xfrm>
            </p:grpSpPr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22C62CB7-B520-4840-9DDA-B5F8D7A85A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81742" y="1810537"/>
                  <a:ext cx="1622700" cy="103287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61B2EFE1-BCF4-413A-911E-527B3EDEA7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81742" y="1810537"/>
                  <a:ext cx="1515260" cy="103287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円/楕円 18">
                  <a:extLst>
                    <a:ext uri="{FF2B5EF4-FFF2-40B4-BE49-F238E27FC236}">
                      <a16:creationId xmlns:a16="http://schemas.microsoft.com/office/drawing/2014/main" id="{C821DFDB-2A2E-41FC-9CF9-1E965C621C44}"/>
                    </a:ext>
                  </a:extLst>
                </p:cNvPr>
                <p:cNvSpPr/>
                <p:nvPr/>
              </p:nvSpPr>
              <p:spPr>
                <a:xfrm>
                  <a:off x="6861428" y="1977780"/>
                  <a:ext cx="621468" cy="586153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ja-JP" altLang="en-US">
                      <a:solidFill>
                        <a:sysClr val="windowText" lastClr="000000"/>
                      </a:solidFill>
                    </a:rPr>
                    <a:t>？</a:t>
                  </a:r>
                </a:p>
              </p:txBody>
            </p:sp>
          </p:grp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66F6EC41-E061-4D97-8100-06E6F59576FF}"/>
                  </a:ext>
                </a:extLst>
              </p:cNvPr>
              <p:cNvSpPr txBox="1"/>
              <p:nvPr/>
            </p:nvSpPr>
            <p:spPr>
              <a:xfrm>
                <a:off x="5901662" y="1716490"/>
                <a:ext cx="1087454" cy="31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DM</a:t>
                </a:r>
                <a:endParaRPr kumimoji="1" lang="ja-JP" altLang="en-US" sz="2000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9EAA493-01BE-4DA7-999B-E3860F254BCE}"/>
                  </a:ext>
                </a:extLst>
              </p:cNvPr>
              <p:cNvSpPr txBox="1"/>
              <p:nvPr/>
            </p:nvSpPr>
            <p:spPr>
              <a:xfrm>
                <a:off x="7876753" y="1707469"/>
                <a:ext cx="1087454" cy="31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DM</a:t>
                </a:r>
                <a:endParaRPr kumimoji="1" lang="ja-JP" altLang="en-US" sz="2000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99497355-3921-496B-A74A-015F0ED19F32}"/>
                  </a:ext>
                </a:extLst>
              </p:cNvPr>
              <p:cNvSpPr txBox="1"/>
              <p:nvPr/>
            </p:nvSpPr>
            <p:spPr>
              <a:xfrm>
                <a:off x="5910451" y="2851041"/>
                <a:ext cx="1087454" cy="313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/>
                  <a:t>SM</a:t>
                </a:r>
                <a:endParaRPr kumimoji="1" lang="ja-JP" altLang="en-US" sz="2000" dirty="0"/>
              </a:p>
            </p:txBody>
          </p:sp>
          <p:cxnSp>
            <p:nvCxnSpPr>
              <p:cNvPr id="29" name="直線矢印コネクタ 28">
                <a:extLst>
                  <a:ext uri="{FF2B5EF4-FFF2-40B4-BE49-F238E27FC236}">
                    <a16:creationId xmlns:a16="http://schemas.microsoft.com/office/drawing/2014/main" id="{B9A26E76-9B5C-459F-9E4D-6243EE8E40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86499" y="2146180"/>
                <a:ext cx="0" cy="638551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29">
                <a:extLst>
                  <a:ext uri="{FF2B5EF4-FFF2-40B4-BE49-F238E27FC236}">
                    <a16:creationId xmlns:a16="http://schemas.microsoft.com/office/drawing/2014/main" id="{0AAC9C7C-D6CD-43F1-AE33-B054F02AC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138557" y="2076801"/>
                <a:ext cx="0" cy="75339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5EF97028-2768-4357-823F-04FEB3E373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197145" y="3202043"/>
                <a:ext cx="1935081" cy="153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56D93E57-8E15-4C67-81DC-D45470EC8FB2}"/>
                </a:ext>
              </a:extLst>
            </p:cNvPr>
            <p:cNvSpPr txBox="1"/>
            <p:nvPr/>
          </p:nvSpPr>
          <p:spPr>
            <a:xfrm>
              <a:off x="4763282" y="4916831"/>
              <a:ext cx="1584719" cy="313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/>
                <a:t>間接探索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B408B8D8-D571-46CE-BA17-493291C63BD1}"/>
                </a:ext>
              </a:extLst>
            </p:cNvPr>
            <p:cNvSpPr txBox="1"/>
            <p:nvPr/>
          </p:nvSpPr>
          <p:spPr>
            <a:xfrm>
              <a:off x="6328129" y="5862641"/>
              <a:ext cx="1584719" cy="313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b="1" dirty="0">
                  <a:solidFill>
                    <a:srgbClr val="FF0000"/>
                  </a:solidFill>
                </a:rPr>
                <a:t>直接探索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6B7B3790-20E9-4949-955C-51460F618D02}"/>
                </a:ext>
              </a:extLst>
            </p:cNvPr>
            <p:cNvSpPr txBox="1"/>
            <p:nvPr/>
          </p:nvSpPr>
          <p:spPr>
            <a:xfrm>
              <a:off x="7819442" y="4954928"/>
              <a:ext cx="877976" cy="313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/>
                <a:t>加速器</a:t>
              </a: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2C34A86-C6F5-4EFA-8EFB-1212F5B5E501}"/>
              </a:ext>
            </a:extLst>
          </p:cNvPr>
          <p:cNvSpPr txBox="1"/>
          <p:nvPr/>
        </p:nvSpPr>
        <p:spPr>
          <a:xfrm>
            <a:off x="8264046" y="3322825"/>
            <a:ext cx="3182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▲宇宙全体のエネルギー密度</a:t>
            </a:r>
          </a:p>
        </p:txBody>
      </p:sp>
    </p:spTree>
    <p:extLst>
      <p:ext uri="{BB962C8B-B14F-4D97-AF65-F5344CB8AC3E}">
        <p14:creationId xmlns:p14="http://schemas.microsoft.com/office/powerpoint/2010/main" val="161918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5741B-6A71-4812-BF3F-2BA439E5B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141458"/>
            <a:ext cx="11877401" cy="744021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イントロダクション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E3E66-084C-4ED5-A43A-CC365004D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/>
              <a:t>方向に感度を持つ暗黒物質の直接探索</a:t>
            </a:r>
            <a:endParaRPr lang="en-US" altLang="ja-JP" sz="2400" dirty="0"/>
          </a:p>
          <a:p>
            <a:pPr lvl="1"/>
            <a:r>
              <a:rPr lang="ja-JP" altLang="en-US" sz="2000" dirty="0"/>
              <a:t>太陽系：運動方向にはくちょう座が見える</a:t>
            </a:r>
            <a:endParaRPr lang="en-US" altLang="ja-JP" sz="2000" dirty="0"/>
          </a:p>
          <a:p>
            <a:pPr lvl="2"/>
            <a:r>
              <a:rPr lang="en-US" altLang="ja-JP" sz="2000" dirty="0"/>
              <a:t>DM</a:t>
            </a:r>
            <a:r>
              <a:rPr lang="ja-JP" altLang="en-US" sz="2000" dirty="0"/>
              <a:t>の運動が銀河に対して等方的であると仮定</a:t>
            </a:r>
            <a:endParaRPr lang="en-US" altLang="ja-JP" sz="2000" dirty="0"/>
          </a:p>
          <a:p>
            <a:pPr lvl="2"/>
            <a:r>
              <a:rPr lang="ja-JP" altLang="en-US" sz="2000" dirty="0"/>
              <a:t>到来方向は</a:t>
            </a:r>
            <a:r>
              <a:rPr lang="en-US" altLang="ja-JP" sz="2000" dirty="0"/>
              <a:t>, </a:t>
            </a:r>
            <a:r>
              <a:rPr lang="ja-JP" altLang="en-US" sz="2000" dirty="0"/>
              <a:t>はくちょう座の方向に偏りが生じる</a:t>
            </a:r>
            <a:endParaRPr lang="en-US" altLang="ja-JP" sz="2000" dirty="0"/>
          </a:p>
          <a:p>
            <a:pPr lvl="1"/>
            <a:r>
              <a:rPr lang="en-US" altLang="ja-JP" sz="2000" dirty="0"/>
              <a:t>DM</a:t>
            </a:r>
            <a:r>
              <a:rPr lang="ja-JP" altLang="en-US" sz="2000" dirty="0"/>
              <a:t>発見の確実な証拠となる</a:t>
            </a:r>
          </a:p>
          <a:p>
            <a:pPr lvl="1"/>
            <a:endParaRPr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E036A-6E5C-4B96-B4B5-C651E285C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C1572-3994-4548-884A-CB3A1FAE5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944C1-28DD-4B48-9958-AF3B01762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CDB2BC-4B8C-4B99-BCAD-7EA47BA5A2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90" y="3610217"/>
            <a:ext cx="5638361" cy="22613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2759208-5BF2-4DEB-9E75-E265AB73E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934" y="3007589"/>
            <a:ext cx="5063917" cy="3148054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03C64F1-7358-48EA-8900-F611FBE585F6}"/>
              </a:ext>
            </a:extLst>
          </p:cNvPr>
          <p:cNvSpPr txBox="1"/>
          <p:nvPr/>
        </p:nvSpPr>
        <p:spPr>
          <a:xfrm>
            <a:off x="1467175" y="6010334"/>
            <a:ext cx="339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</a:t>
            </a:r>
            <a:r>
              <a:rPr kumimoji="1" lang="en-US" altLang="ja-JP" dirty="0"/>
              <a:t>WIMP</a:t>
            </a:r>
            <a:r>
              <a:rPr kumimoji="1" lang="ja-JP" altLang="en-US" dirty="0"/>
              <a:t>と原子核の反跳の様子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20DA950-45AD-40F9-AADE-B86BB975B6D6}"/>
              </a:ext>
            </a:extLst>
          </p:cNvPr>
          <p:cNvSpPr txBox="1"/>
          <p:nvPr/>
        </p:nvSpPr>
        <p:spPr>
          <a:xfrm>
            <a:off x="9029130" y="6080343"/>
            <a:ext cx="1903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▲反跳角の分布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BA1D750-3110-4360-B346-3EFCDD2AD728}"/>
              </a:ext>
            </a:extLst>
          </p:cNvPr>
          <p:cNvGrpSpPr/>
          <p:nvPr/>
        </p:nvGrpSpPr>
        <p:grpSpPr>
          <a:xfrm>
            <a:off x="6535105" y="131935"/>
            <a:ext cx="5335268" cy="2657615"/>
            <a:chOff x="6535105" y="131935"/>
            <a:chExt cx="5335268" cy="2657615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7FA6FFE-6003-4B1C-BC7F-7813541AF157}"/>
                </a:ext>
              </a:extLst>
            </p:cNvPr>
            <p:cNvGrpSpPr/>
            <p:nvPr/>
          </p:nvGrpSpPr>
          <p:grpSpPr>
            <a:xfrm>
              <a:off x="6712637" y="131935"/>
              <a:ext cx="5157736" cy="2657615"/>
              <a:chOff x="6712637" y="131935"/>
              <a:chExt cx="5157736" cy="2657615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AB9A1BE0-51DE-4E9A-9112-E2189C251609}"/>
                  </a:ext>
                </a:extLst>
              </p:cNvPr>
              <p:cNvGrpSpPr/>
              <p:nvPr/>
            </p:nvGrpSpPr>
            <p:grpSpPr>
              <a:xfrm>
                <a:off x="7768141" y="131935"/>
                <a:ext cx="4102232" cy="2657615"/>
                <a:chOff x="8724486" y="100204"/>
                <a:chExt cx="4102232" cy="265761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DE31CC7B-6627-473F-85A9-369DC0703070}"/>
                    </a:ext>
                  </a:extLst>
                </p:cNvPr>
                <p:cNvGrpSpPr/>
                <p:nvPr/>
              </p:nvGrpSpPr>
              <p:grpSpPr>
                <a:xfrm>
                  <a:off x="9336948" y="100204"/>
                  <a:ext cx="3489770" cy="2657615"/>
                  <a:chOff x="464831" y="2965354"/>
                  <a:chExt cx="4155526" cy="2909797"/>
                </a:xfrm>
              </p:grpSpPr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581DE7A8-4BB6-4ED2-A6B5-A73F4FF62801}"/>
                      </a:ext>
                    </a:extLst>
                  </p:cNvPr>
                  <p:cNvSpPr/>
                  <p:nvPr/>
                </p:nvSpPr>
                <p:spPr>
                  <a:xfrm>
                    <a:off x="2476870" y="3421960"/>
                    <a:ext cx="159798" cy="137986"/>
                  </a:xfrm>
                  <a:prstGeom prst="ellipse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F40DD82-7DE8-45A6-9581-EA63729092EA}"/>
                      </a:ext>
                    </a:extLst>
                  </p:cNvPr>
                  <p:cNvSpPr txBox="1"/>
                  <p:nvPr/>
                </p:nvSpPr>
                <p:spPr>
                  <a:xfrm>
                    <a:off x="1960666" y="2965354"/>
                    <a:ext cx="19412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400" dirty="0"/>
                      <a:t>銀河中心</a:t>
                    </a:r>
                  </a:p>
                </p:txBody>
              </p:sp>
              <p:sp>
                <p:nvSpPr>
                  <p:cNvPr id="15" name="Arrow: Curved Up 14">
                    <a:extLst>
                      <a:ext uri="{FF2B5EF4-FFF2-40B4-BE49-F238E27FC236}">
                        <a16:creationId xmlns:a16="http://schemas.microsoft.com/office/drawing/2014/main" id="{DA8AD6E5-EE69-425F-87E8-9740C74D2992}"/>
                      </a:ext>
                    </a:extLst>
                  </p:cNvPr>
                  <p:cNvSpPr/>
                  <p:nvPr/>
                </p:nvSpPr>
                <p:spPr>
                  <a:xfrm flipH="1">
                    <a:off x="1362721" y="3904204"/>
                    <a:ext cx="2374777" cy="738818"/>
                  </a:xfrm>
                  <a:prstGeom prst="curvedUpArrow">
                    <a:avLst>
                      <a:gd name="adj1" fmla="val 1344"/>
                      <a:gd name="adj2" fmla="val 21100"/>
                      <a:gd name="adj3" fmla="val 12984"/>
                    </a:avLst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" name="Oval 15">
                    <a:extLst>
                      <a:ext uri="{FF2B5EF4-FFF2-40B4-BE49-F238E27FC236}">
                        <a16:creationId xmlns:a16="http://schemas.microsoft.com/office/drawing/2014/main" id="{E7B18C35-470C-43F6-ADD9-AE90C4D780A2}"/>
                      </a:ext>
                    </a:extLst>
                  </p:cNvPr>
                  <p:cNvSpPr/>
                  <p:nvPr/>
                </p:nvSpPr>
                <p:spPr>
                  <a:xfrm>
                    <a:off x="1926454" y="4393989"/>
                    <a:ext cx="381740" cy="369332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D947535B-7AB7-4966-85DB-E45F2626D120}"/>
                      </a:ext>
                    </a:extLst>
                  </p:cNvPr>
                  <p:cNvSpPr txBox="1"/>
                  <p:nvPr/>
                </p:nvSpPr>
                <p:spPr>
                  <a:xfrm>
                    <a:off x="1831199" y="3872136"/>
                    <a:ext cx="19412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400" dirty="0">
                        <a:solidFill>
                          <a:srgbClr val="FF0000"/>
                        </a:solidFill>
                      </a:rPr>
                      <a:t>太陽系</a:t>
                    </a:r>
                  </a:p>
                </p:txBody>
              </p:sp>
              <p:sp>
                <p:nvSpPr>
                  <p:cNvPr id="18" name="Oval 17">
                    <a:extLst>
                      <a:ext uri="{FF2B5EF4-FFF2-40B4-BE49-F238E27FC236}">
                        <a16:creationId xmlns:a16="http://schemas.microsoft.com/office/drawing/2014/main" id="{D157FF37-7A56-4EFB-B77D-787269035435}"/>
                      </a:ext>
                    </a:extLst>
                  </p:cNvPr>
                  <p:cNvSpPr/>
                  <p:nvPr/>
                </p:nvSpPr>
                <p:spPr>
                  <a:xfrm>
                    <a:off x="2370338" y="4537061"/>
                    <a:ext cx="301841" cy="263374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9" name="Straight Connector 18">
                    <a:extLst>
                      <a:ext uri="{FF2B5EF4-FFF2-40B4-BE49-F238E27FC236}">
                        <a16:creationId xmlns:a16="http://schemas.microsoft.com/office/drawing/2014/main" id="{0891CBD7-7E75-438F-9E3A-33BCC18986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8586" y="4307464"/>
                    <a:ext cx="2618912" cy="812067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F6803AB5-978C-4F2B-BE54-E3FB80C220F1}"/>
                      </a:ext>
                    </a:extLst>
                  </p:cNvPr>
                  <p:cNvSpPr txBox="1"/>
                  <p:nvPr/>
                </p:nvSpPr>
                <p:spPr>
                  <a:xfrm>
                    <a:off x="2405774" y="5045851"/>
                    <a:ext cx="19412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400" dirty="0">
                        <a:solidFill>
                          <a:srgbClr val="0070C0"/>
                        </a:solidFill>
                      </a:rPr>
                      <a:t>地球</a:t>
                    </a:r>
                  </a:p>
                </p:txBody>
              </p: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ADF62DE1-F4D4-4EF4-848D-10E4F044070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582296" y="4387108"/>
                    <a:ext cx="344158" cy="138279"/>
                  </a:xfrm>
                  <a:prstGeom prst="straightConnector1">
                    <a:avLst/>
                  </a:prstGeom>
                  <a:ln w="5715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94DDA9E1-D899-4025-BC3F-34BD173C9FBD}"/>
                      </a:ext>
                    </a:extLst>
                  </p:cNvPr>
                  <p:cNvSpPr txBox="1"/>
                  <p:nvPr/>
                </p:nvSpPr>
                <p:spPr>
                  <a:xfrm>
                    <a:off x="464831" y="4601776"/>
                    <a:ext cx="194124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>
                        <a:solidFill>
                          <a:srgbClr val="FF0000"/>
                        </a:solidFill>
                      </a:rPr>
                      <a:t>224[km/s]</a:t>
                    </a:r>
                  </a:p>
                </p:txBody>
              </p: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6CEF67F6-6534-4AA1-8127-7A1F5EB6D620}"/>
                      </a:ext>
                    </a:extLst>
                  </p:cNvPr>
                  <p:cNvSpPr txBox="1"/>
                  <p:nvPr/>
                </p:nvSpPr>
                <p:spPr>
                  <a:xfrm>
                    <a:off x="1491240" y="5369679"/>
                    <a:ext cx="3129117" cy="50547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>
                        <a:solidFill>
                          <a:srgbClr val="0070C0"/>
                        </a:solidFill>
                      </a:rPr>
                      <a:t>15sin(2πy) [km/s]</a:t>
                    </a:r>
                    <a:endParaRPr kumimoji="1" lang="ja-JP" altLang="en-US" sz="2400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  <p:pic>
              <p:nvPicPr>
                <p:cNvPr id="10" name="図 9">
                  <a:extLst>
                    <a:ext uri="{FF2B5EF4-FFF2-40B4-BE49-F238E27FC236}">
                      <a16:creationId xmlns:a16="http://schemas.microsoft.com/office/drawing/2014/main" id="{1C82C9E1-2D54-4639-8048-7E9555DA52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724486" y="415780"/>
                  <a:ext cx="1051423" cy="811098"/>
                </a:xfrm>
                <a:prstGeom prst="rect">
                  <a:avLst/>
                </a:prstGeom>
              </p:spPr>
            </p:pic>
          </p:grpSp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9E956445-6C63-4EA6-9021-B9FB1E09B3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12637" y="1302482"/>
                <a:ext cx="1310538" cy="1131566"/>
              </a:xfrm>
              <a:prstGeom prst="rect">
                <a:avLst/>
              </a:prstGeom>
            </p:spPr>
          </p:pic>
        </p:grpSp>
        <p:sp>
          <p:nvSpPr>
            <p:cNvPr id="29" name="TextBox 16">
              <a:extLst>
                <a:ext uri="{FF2B5EF4-FFF2-40B4-BE49-F238E27FC236}">
                  <a16:creationId xmlns:a16="http://schemas.microsoft.com/office/drawing/2014/main" id="{0F77AA80-B987-49F8-8575-63893957622F}"/>
                </a:ext>
              </a:extLst>
            </p:cNvPr>
            <p:cNvSpPr txBox="1"/>
            <p:nvPr/>
          </p:nvSpPr>
          <p:spPr>
            <a:xfrm>
              <a:off x="6535105" y="2324232"/>
              <a:ext cx="16302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>
                  <a:solidFill>
                    <a:srgbClr val="404040"/>
                  </a:solidFill>
                </a:rPr>
                <a:t>~220[km/s]</a:t>
              </a:r>
              <a:endParaRPr kumimoji="1" lang="ja-JP" altLang="en-US" sz="2400" dirty="0">
                <a:solidFill>
                  <a:srgbClr val="404040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9D681B8-3990-47CB-9633-A030D64333D8}"/>
              </a:ext>
            </a:extLst>
          </p:cNvPr>
          <p:cNvSpPr txBox="1"/>
          <p:nvPr/>
        </p:nvSpPr>
        <p:spPr>
          <a:xfrm>
            <a:off x="12138304" y="1935332"/>
            <a:ext cx="1665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Y:3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日からの経過を年で記述したもの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02465CC-6F3E-47C6-9DFD-1A655C6AF5B1}"/>
              </a:ext>
            </a:extLst>
          </p:cNvPr>
          <p:cNvCxnSpPr>
            <a:cxnSpLocks/>
          </p:cNvCxnSpPr>
          <p:nvPr/>
        </p:nvCxnSpPr>
        <p:spPr>
          <a:xfrm>
            <a:off x="9528064" y="1349389"/>
            <a:ext cx="542230" cy="207377"/>
          </a:xfrm>
          <a:prstGeom prst="straightConnector1">
            <a:avLst/>
          </a:prstGeom>
          <a:ln w="57150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91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B8C4F-2D61-40FE-A839-48A27176E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51" y="-75500"/>
            <a:ext cx="11877401" cy="678064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イントロダクション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00AF1-3124-494A-A203-EA927F029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400" dirty="0"/>
              <a:t>NEWAGE</a:t>
            </a:r>
            <a:r>
              <a:rPr kumimoji="1" lang="ja-JP" altLang="en-US" sz="2400" dirty="0"/>
              <a:t>実験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方向に感度を持つ暗黒物質の直接探索</a:t>
            </a:r>
            <a:endParaRPr lang="en-US" altLang="ja-JP" sz="2000" dirty="0"/>
          </a:p>
          <a:p>
            <a:pPr lvl="1"/>
            <a:r>
              <a:rPr kumimoji="1" lang="en-US" altLang="ja-JP" sz="2000" dirty="0"/>
              <a:t>30 cm×30 cm</a:t>
            </a:r>
            <a:r>
              <a:rPr lang="en-US" altLang="ja-JP" sz="2000" dirty="0"/>
              <a:t>×</a:t>
            </a:r>
            <a:r>
              <a:rPr kumimoji="1" lang="en-US" altLang="ja-JP" sz="2000" dirty="0"/>
              <a:t>40 cm</a:t>
            </a:r>
            <a:r>
              <a:rPr lang="ja-JP" altLang="en-US" sz="2000" dirty="0" err="1"/>
              <a:t>の検</a:t>
            </a:r>
            <a:r>
              <a:rPr lang="ja-JP" altLang="en-US" sz="2000" dirty="0"/>
              <a:t>出器が稼働中</a:t>
            </a:r>
            <a:r>
              <a:rPr lang="en-US" altLang="ja-JP" sz="2000" dirty="0"/>
              <a:t>@</a:t>
            </a:r>
            <a:r>
              <a:rPr lang="ja-JP" altLang="en-US" sz="2000" dirty="0"/>
              <a:t>神岡</a:t>
            </a:r>
            <a:endParaRPr lang="en-US" altLang="ja-JP" sz="2000" dirty="0"/>
          </a:p>
          <a:p>
            <a:pPr lvl="1"/>
            <a:r>
              <a:rPr kumimoji="1" lang="en-US" altLang="ja-JP" sz="2000" dirty="0"/>
              <a:t>1</a:t>
            </a:r>
            <a:r>
              <a:rPr kumimoji="1" lang="ja-JP" altLang="en-US" sz="2000" dirty="0"/>
              <a:t>㎥の大型検出器を開発中</a:t>
            </a:r>
            <a:endParaRPr lang="en-US" altLang="ja-JP" sz="2000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F647F-2971-49BD-BC60-263BC9D2C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2023/2/20 ICEPP</a:t>
            </a:r>
            <a:r>
              <a:rPr kumimoji="1" lang="ja-JP" altLang="en-US"/>
              <a:t>シンポジウム　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E7606-B1D9-4D92-820B-172DA84A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神戸大</a:t>
            </a:r>
            <a:r>
              <a:rPr kumimoji="1" lang="en-US" altLang="ja-JP"/>
              <a:t>M1</a:t>
            </a:r>
            <a:r>
              <a:rPr kumimoji="1" lang="ja-JP" altLang="en-US"/>
              <a:t>　大藤瑞乃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D2E3F-3E10-47AF-8149-AE3391C30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08CB2-8F2C-49D9-93D1-220BBB05B9A5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DFA09B4-2851-43CC-9957-75212F428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347" y="2908624"/>
            <a:ext cx="3261875" cy="354347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2E67CDC-D321-4EBF-BD0E-6134254553B6}"/>
              </a:ext>
            </a:extLst>
          </p:cNvPr>
          <p:cNvGrpSpPr/>
          <p:nvPr/>
        </p:nvGrpSpPr>
        <p:grpSpPr>
          <a:xfrm>
            <a:off x="7994707" y="133883"/>
            <a:ext cx="3591871" cy="2479238"/>
            <a:chOff x="8113534" y="49992"/>
            <a:chExt cx="3951218" cy="2994294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40C199B9-DB18-44F4-9B48-3B82F249E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3534" y="49992"/>
              <a:ext cx="3951218" cy="2688611"/>
            </a:xfrm>
            <a:prstGeom prst="rect">
              <a:avLst/>
            </a:prstGeom>
          </p:spPr>
        </p:pic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788188BB-C4B6-4322-974A-291B4707A60E}"/>
                </a:ext>
              </a:extLst>
            </p:cNvPr>
            <p:cNvSpPr txBox="1"/>
            <p:nvPr/>
          </p:nvSpPr>
          <p:spPr>
            <a:xfrm>
              <a:off x="8758106" y="2674954"/>
              <a:ext cx="27935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▲運転中の検出器</a:t>
              </a: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A223F09-1F3A-4320-812B-923AA5965A9E}"/>
              </a:ext>
            </a:extLst>
          </p:cNvPr>
          <p:cNvGrpSpPr/>
          <p:nvPr/>
        </p:nvGrpSpPr>
        <p:grpSpPr>
          <a:xfrm>
            <a:off x="7076249" y="2706206"/>
            <a:ext cx="4670125" cy="3455907"/>
            <a:chOff x="7297673" y="3164562"/>
            <a:chExt cx="4670125" cy="3455907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6DE1E05-809E-4852-803D-57EB8BB2760C}"/>
                </a:ext>
              </a:extLst>
            </p:cNvPr>
            <p:cNvSpPr txBox="1"/>
            <p:nvPr/>
          </p:nvSpPr>
          <p:spPr>
            <a:xfrm>
              <a:off x="8118341" y="6251137"/>
              <a:ext cx="37874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▲</a:t>
              </a:r>
              <a:r>
                <a:rPr kumimoji="1" lang="en-US" altLang="ja-JP" dirty="0"/>
                <a:t>NEWAGE</a:t>
              </a:r>
              <a:r>
                <a:rPr kumimoji="1" lang="ja-JP" altLang="en-US" dirty="0"/>
                <a:t>実験による制限曲線</a:t>
              </a:r>
              <a:r>
                <a:rPr kumimoji="1" lang="en-US" altLang="ja-JP" dirty="0"/>
                <a:t>*</a:t>
              </a:r>
              <a:endParaRPr kumimoji="1" lang="ja-JP" altLang="en-US" dirty="0"/>
            </a:p>
          </p:txBody>
        </p:sp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A2644CD3-7D4C-4587-835F-4AF7CCF82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97673" y="3164562"/>
              <a:ext cx="4670125" cy="3104418"/>
            </a:xfrm>
            <a:prstGeom prst="rect">
              <a:avLst/>
            </a:prstGeom>
          </p:spPr>
        </p:pic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358FB91-974C-4A5A-9AF5-495C1E0343E1}"/>
              </a:ext>
            </a:extLst>
          </p:cNvPr>
          <p:cNvSpPr txBox="1"/>
          <p:nvPr/>
        </p:nvSpPr>
        <p:spPr>
          <a:xfrm>
            <a:off x="9268057" y="6144269"/>
            <a:ext cx="436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</a:t>
            </a:r>
            <a:r>
              <a:rPr lang="pt-BR" altLang="ja-JP" dirty="0"/>
              <a:t>PTEP 2021 (2021) 6, 063F01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281673"/>
      </p:ext>
    </p:extLst>
  </p:cSld>
  <p:clrMapOvr>
    <a:masterClrMapping/>
  </p:clrMapOvr>
</p:sld>
</file>

<file path=ppt/theme/theme1.xml><?xml version="1.0" encoding="utf-8"?>
<a:theme xmlns:a="http://schemas.openxmlformats.org/drawingml/2006/main" name="通常テーマ">
  <a:themeElements>
    <a:clrScheme name="レトロスペクト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通常テーマ" id="{3191713C-202C-4209-BEE6-37740739EB19}" vid="{C52C1F42-8609-4642-BD4E-F23194B86B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通常テーマ</Template>
  <TotalTime>5025</TotalTime>
  <Words>4098</Words>
  <Application>Microsoft Office PowerPoint</Application>
  <PresentationFormat>Widescreen</PresentationFormat>
  <Paragraphs>486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ＭＳ Ｐゴシック</vt:lpstr>
      <vt:lpstr>游ゴシック</vt:lpstr>
      <vt:lpstr>Calibri</vt:lpstr>
      <vt:lpstr>Calibri Light</vt:lpstr>
      <vt:lpstr>Cambria Math</vt:lpstr>
      <vt:lpstr>Wingdings</vt:lpstr>
      <vt:lpstr>通常テーマ</vt:lpstr>
      <vt:lpstr>大型ガスTPCのための モジュール型検出器の動作実験 </vt:lpstr>
      <vt:lpstr>大型ガスTPCのための モジュール型検出器の動作実験 など, 大型ガスTPCのための研究</vt:lpstr>
      <vt:lpstr>目次</vt:lpstr>
      <vt:lpstr>目次</vt:lpstr>
      <vt:lpstr>概要</vt:lpstr>
      <vt:lpstr>目次</vt:lpstr>
      <vt:lpstr>イントロダクション</vt:lpstr>
      <vt:lpstr>イントロダクション</vt:lpstr>
      <vt:lpstr>イントロダクション</vt:lpstr>
      <vt:lpstr>ガスTPC</vt:lpstr>
      <vt:lpstr>NEWAGE実験での検出器</vt:lpstr>
      <vt:lpstr>開発中の大型検出器</vt:lpstr>
      <vt:lpstr>目次</vt:lpstr>
      <vt:lpstr>ガス不純物フィルター</vt:lpstr>
      <vt:lpstr>ガス不純物フィルター</vt:lpstr>
      <vt:lpstr>ガス不純物フィルター</vt:lpstr>
      <vt:lpstr>ガス不純物フィルター</vt:lpstr>
      <vt:lpstr>RGA</vt:lpstr>
      <vt:lpstr>RGA</vt:lpstr>
      <vt:lpstr>目次</vt:lpstr>
      <vt:lpstr>高抵抗シートを用いたTPC</vt:lpstr>
      <vt:lpstr>高抵抗シートを用いたTPC</vt:lpstr>
      <vt:lpstr>高抵抗シートを用いたTPC</vt:lpstr>
      <vt:lpstr>問題が起きた原因</vt:lpstr>
      <vt:lpstr>高抵抗シートを用いたTPCの改良</vt:lpstr>
      <vt:lpstr>高抵抗シートを用いたTPCの改良</vt:lpstr>
      <vt:lpstr>高抵抗シートを用いたTPCの改良</vt:lpstr>
      <vt:lpstr>高抵抗シートを用いたTPCの改良</vt:lpstr>
      <vt:lpstr>目次</vt:lpstr>
      <vt:lpstr>モジュール型検出器の動作実験</vt:lpstr>
      <vt:lpstr>モジュール型検出器の動作実験</vt:lpstr>
      <vt:lpstr>モジュール型検出器の動作実験</vt:lpstr>
      <vt:lpstr>モジュール型検出器の動作実験</vt:lpstr>
      <vt:lpstr>目次</vt:lpstr>
      <vt:lpstr>まとめ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大型ガスTPCのための モジュール型検出器の動作実験 </dc:title>
  <dc:creator>Mizuno Ofuji</dc:creator>
  <cp:lastModifiedBy>Mizuno Ofuji</cp:lastModifiedBy>
  <cp:revision>51</cp:revision>
  <dcterms:created xsi:type="dcterms:W3CDTF">2023-02-14T12:54:55Z</dcterms:created>
  <dcterms:modified xsi:type="dcterms:W3CDTF">2023-02-21T12:51:17Z</dcterms:modified>
</cp:coreProperties>
</file>