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BB9C-DC2A-4414-B2C8-D02D32FFB1F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D1D8-A472-44DC-AC9F-557A26A37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894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BB9C-DC2A-4414-B2C8-D02D32FFB1F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D1D8-A472-44DC-AC9F-557A26A37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623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BB9C-DC2A-4414-B2C8-D02D32FFB1F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D1D8-A472-44DC-AC9F-557A26A37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47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BB9C-DC2A-4414-B2C8-D02D32FFB1F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D1D8-A472-44DC-AC9F-557A26A37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305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BB9C-DC2A-4414-B2C8-D02D32FFB1F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D1D8-A472-44DC-AC9F-557A26A37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96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BB9C-DC2A-4414-B2C8-D02D32FFB1F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D1D8-A472-44DC-AC9F-557A26A37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93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BB9C-DC2A-4414-B2C8-D02D32FFB1F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D1D8-A472-44DC-AC9F-557A26A37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391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BB9C-DC2A-4414-B2C8-D02D32FFB1F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D1D8-A472-44DC-AC9F-557A26A37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299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BB9C-DC2A-4414-B2C8-D02D32FFB1F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D1D8-A472-44DC-AC9F-557A26A37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BB9C-DC2A-4414-B2C8-D02D32FFB1F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D1D8-A472-44DC-AC9F-557A26A37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10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BB9C-DC2A-4414-B2C8-D02D32FFB1F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D1D8-A472-44DC-AC9F-557A26A37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936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2BB9C-DC2A-4414-B2C8-D02D32FFB1F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ED1D8-A472-44DC-AC9F-557A26A37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11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Closing </a:t>
            </a:r>
            <a:r>
              <a:rPr lang="en-US" altLang="ja-JP" dirty="0" smtClean="0"/>
              <a:t>Remarks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O.Sato</a:t>
            </a:r>
            <a:r>
              <a:rPr kumimoji="1" lang="en-US" altLang="ja-JP" dirty="0" smtClean="0"/>
              <a:t>  Nagoya Univ.</a:t>
            </a:r>
          </a:p>
          <a:p>
            <a:r>
              <a:rPr lang="en-US" altLang="ja-JP" dirty="0" smtClean="0"/>
              <a:t>On behalf of LOC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802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Thank your participation 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853136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48 students </a:t>
            </a:r>
          </a:p>
          <a:p>
            <a:r>
              <a:rPr lang="en-US" altLang="ja-JP" dirty="0" smtClean="0"/>
              <a:t>19 post doc</a:t>
            </a:r>
          </a:p>
          <a:p>
            <a:r>
              <a:rPr kumimoji="1" lang="en-US" altLang="ja-JP" dirty="0" smtClean="0"/>
              <a:t>55 staff</a:t>
            </a:r>
          </a:p>
          <a:p>
            <a:pPr marL="0" indent="0">
              <a:buNone/>
            </a:pPr>
            <a:r>
              <a:rPr lang="en-US" altLang="ja-JP" dirty="0" smtClean="0"/>
              <a:t>   In total 122 participants</a:t>
            </a:r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r>
              <a:rPr lang="en-US" altLang="ja-JP" dirty="0" smtClean="0"/>
              <a:t>In spite of middle of a  semester, many attendant.  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Staying at same place style as same as former Neutrino Frontier was adopted.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Session not only daytime  but also night session.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039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What was done  in this </a:t>
            </a:r>
            <a:r>
              <a:rPr lang="en-US" altLang="ja-JP" dirty="0" smtClean="0"/>
              <a:t>meeting 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268760"/>
            <a:ext cx="9073008" cy="5976664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Every group A01-04, b01-02, C01-02 gave 3 or 4 talks,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</a:t>
            </a:r>
            <a:r>
              <a:rPr kumimoji="1" lang="en-US" altLang="ja-JP" dirty="0" smtClean="0"/>
              <a:t> plans or dreams for coming  4-5 years.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</a:t>
            </a:r>
            <a:r>
              <a:rPr lang="en-US" altLang="ja-JP" dirty="0"/>
              <a:t>W</a:t>
            </a:r>
            <a:r>
              <a:rPr lang="en-US" altLang="ja-JP" dirty="0" smtClean="0"/>
              <a:t>e will see the results in 4-5 years !</a:t>
            </a: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lang="en-US" altLang="ja-JP" dirty="0" smtClean="0"/>
              <a:t>One invited talk from other </a:t>
            </a:r>
            <a:r>
              <a:rPr lang="en-US" altLang="ja-JP" dirty="0" err="1" smtClean="0"/>
              <a:t>Ryouiki</a:t>
            </a:r>
            <a:r>
              <a:rPr lang="en-US" altLang="ja-JP" dirty="0" smtClean="0"/>
              <a:t>,   Encounter and synergy of state-of –the-art astronomical detectors and exotic quantum beams</a:t>
            </a:r>
          </a:p>
          <a:p>
            <a:pPr marL="0" indent="0">
              <a:buNone/>
            </a:pPr>
            <a:r>
              <a:rPr lang="en-US" altLang="ja-JP" dirty="0" smtClean="0"/>
              <a:t>     Okada-san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en-US" altLang="ja-JP" dirty="0" smtClean="0"/>
              <a:t>6 </a:t>
            </a:r>
            <a:r>
              <a:rPr lang="en-US" altLang="ja-JP" dirty="0" err="1" smtClean="0"/>
              <a:t>Koubo-kenkyuu</a:t>
            </a:r>
            <a:r>
              <a:rPr lang="en-US" altLang="ja-JP" dirty="0" smtClean="0"/>
              <a:t> presentations.   Plans and ideas !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en-US" altLang="ja-JP" dirty="0" smtClean="0"/>
              <a:t>40 Poster presentations, in spite of not enough spaces, so many discussion here and there and never stopped !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Almost all slides uploaded to </a:t>
            </a:r>
            <a:r>
              <a:rPr lang="en-US" altLang="ja-JP" dirty="0" err="1" smtClean="0"/>
              <a:t>indico</a:t>
            </a:r>
            <a:r>
              <a:rPr lang="en-US" altLang="ja-JP" dirty="0" smtClean="0"/>
              <a:t>.  </a:t>
            </a:r>
            <a:r>
              <a:rPr lang="en-US" altLang="ja-JP" dirty="0"/>
              <a:t>Y</a:t>
            </a:r>
            <a:r>
              <a:rPr lang="en-US" altLang="ja-JP" dirty="0" smtClean="0"/>
              <a:t>ou can check/learn again. 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3055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Next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/>
              <a:t>T</a:t>
            </a:r>
            <a:r>
              <a:rPr lang="en-US" altLang="ja-JP" dirty="0" smtClean="0"/>
              <a:t>his time </a:t>
            </a:r>
            <a:r>
              <a:rPr lang="en-US" altLang="ja-JP" dirty="0" smtClean="0"/>
              <a:t>No </a:t>
            </a:r>
            <a:r>
              <a:rPr lang="en-US" altLang="ja-JP" dirty="0" smtClean="0"/>
              <a:t>dedicated time slots for WAKATE (young </a:t>
            </a:r>
            <a:r>
              <a:rPr lang="en-US" altLang="ja-JP" dirty="0" smtClean="0"/>
              <a:t>researchers</a:t>
            </a:r>
            <a:r>
              <a:rPr lang="en-US" altLang="ja-JP" dirty="0" smtClean="0"/>
              <a:t>).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lang="en-US" altLang="ja-JP" dirty="0"/>
              <a:t>B</a:t>
            </a:r>
            <a:r>
              <a:rPr lang="en-US" altLang="ja-JP" dirty="0" smtClean="0"/>
              <a:t>ecause 11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Jun , there was a WAKATE meeting. 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But it perhaps better to had some.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FF0000"/>
                </a:solidFill>
              </a:rPr>
              <a:t>Your </a:t>
            </a:r>
            <a:r>
              <a:rPr lang="en-US" altLang="ja-JP" dirty="0">
                <a:solidFill>
                  <a:srgbClr val="FF0000"/>
                </a:solidFill>
              </a:rPr>
              <a:t>demands or opinion feedbacks will improve next annual </a:t>
            </a:r>
            <a:r>
              <a:rPr lang="en-US" altLang="ja-JP" dirty="0" err="1">
                <a:solidFill>
                  <a:srgbClr val="FF0000"/>
                </a:solidFill>
              </a:rPr>
              <a:t>Ryouiki-kenkyuukai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or this </a:t>
            </a:r>
            <a:r>
              <a:rPr lang="en-US" altLang="ja-JP" dirty="0" err="1" smtClean="0">
                <a:solidFill>
                  <a:srgbClr val="FF0000"/>
                </a:solidFill>
              </a:rPr>
              <a:t>Ryouiki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!</a:t>
            </a:r>
          </a:p>
          <a:p>
            <a:pPr marL="0" indent="0">
              <a:buNone/>
            </a:pP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sym typeface="Wingdings" panose="05000000000000000000" pitchFamily="2" charset="2"/>
              </a:rPr>
              <a:t>   Group leader or LOC</a:t>
            </a:r>
            <a:r>
              <a:rPr lang="ja-JP" alt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sym typeface="Wingdings" panose="05000000000000000000" pitchFamily="2" charset="2"/>
              </a:rPr>
              <a:t>So-katsu-</a:t>
            </a:r>
            <a:r>
              <a:rPr lang="en-US" altLang="ja-JP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han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en-US" altLang="ja-JP" dirty="0" err="1"/>
              <a:t>H</a:t>
            </a:r>
            <a:r>
              <a:rPr lang="en-US" altLang="ja-JP" dirty="0" err="1" smtClean="0"/>
              <a:t>ayato</a:t>
            </a:r>
            <a:r>
              <a:rPr lang="en-US" altLang="ja-JP" dirty="0" smtClean="0"/>
              <a:t>-san(A01), </a:t>
            </a:r>
            <a:r>
              <a:rPr lang="en-US" altLang="ja-JP" dirty="0" err="1" smtClean="0"/>
              <a:t>Kusaka</a:t>
            </a:r>
            <a:r>
              <a:rPr lang="en-US" altLang="ja-JP" dirty="0" smtClean="0"/>
              <a:t>-san(A04) will host you </a:t>
            </a:r>
            <a:r>
              <a:rPr lang="en-US" altLang="ja-JP" dirty="0" smtClean="0"/>
              <a:t>at</a:t>
            </a:r>
            <a:r>
              <a:rPr lang="en-US" altLang="ja-JP" dirty="0" smtClean="0"/>
              <a:t> </a:t>
            </a:r>
            <a:r>
              <a:rPr lang="en-US" altLang="ja-JP" dirty="0" smtClean="0"/>
              <a:t>next </a:t>
            </a:r>
            <a:r>
              <a:rPr lang="en-US" altLang="ja-JP" dirty="0" err="1" smtClean="0"/>
              <a:t>Ryouiki-kenkyuukai</a:t>
            </a:r>
            <a:r>
              <a:rPr lang="en-US" altLang="ja-JP" dirty="0" smtClean="0"/>
              <a:t>, </a:t>
            </a:r>
            <a:r>
              <a:rPr lang="en-US" altLang="ja-JP" dirty="0"/>
              <a:t> </a:t>
            </a:r>
            <a:r>
              <a:rPr kumimoji="1" lang="en-US" altLang="ja-JP" dirty="0" smtClean="0"/>
              <a:t>Apr-May or </a:t>
            </a:r>
            <a:r>
              <a:rPr kumimoji="1" lang="en-US" altLang="ja-JP" dirty="0" smtClean="0"/>
              <a:t>Jun, </a:t>
            </a:r>
            <a:r>
              <a:rPr kumimoji="1" lang="en-US" altLang="ja-JP" dirty="0" smtClean="0"/>
              <a:t>2020.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163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-27384"/>
            <a:ext cx="8229600" cy="952872"/>
          </a:xfrm>
        </p:spPr>
        <p:txBody>
          <a:bodyPr/>
          <a:lstStyle/>
          <a:p>
            <a:r>
              <a:rPr lang="en-US" altLang="ja-JP" dirty="0" smtClean="0"/>
              <a:t>Thank you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836712"/>
            <a:ext cx="8712968" cy="60212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ja-JP" dirty="0" smtClean="0"/>
              <a:t>We hope the meeting was not so bad ...</a:t>
            </a:r>
          </a:p>
          <a:p>
            <a:pPr marL="0" indent="0">
              <a:buNone/>
            </a:pPr>
            <a:r>
              <a:rPr lang="en-US" altLang="ja-JP" dirty="0"/>
              <a:t>H</a:t>
            </a:r>
            <a:r>
              <a:rPr lang="en-US" altLang="ja-JP" dirty="0" smtClean="0"/>
              <a:t>ave a nice/safe trip back to home </a:t>
            </a:r>
            <a:r>
              <a:rPr lang="en-US" altLang="ja-JP" dirty="0" smtClean="0"/>
              <a:t>!    </a:t>
            </a:r>
          </a:p>
          <a:p>
            <a:pPr marL="0" indent="0">
              <a:buNone/>
            </a:pPr>
            <a:r>
              <a:rPr kumimoji="1" lang="en-US" altLang="ja-JP" dirty="0" smtClean="0"/>
              <a:t>Please bring snacks with you .</a:t>
            </a: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en-US" altLang="ja-JP" dirty="0" smtClean="0"/>
              <a:t>Local Organizing Committee  of  </a:t>
            </a:r>
            <a:r>
              <a:rPr kumimoji="1" lang="en-US" altLang="ja-JP" dirty="0" err="1" smtClean="0"/>
              <a:t>Ryouiki-kenkyuukai</a:t>
            </a:r>
            <a:r>
              <a:rPr kumimoji="1" lang="en-US" altLang="ja-JP" dirty="0" smtClean="0"/>
              <a:t> 2019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B02  </a:t>
            </a:r>
            <a:r>
              <a:rPr lang="en-US" altLang="ja-JP" dirty="0" smtClean="0"/>
              <a:t>: </a:t>
            </a:r>
            <a:r>
              <a:rPr lang="en-US" altLang="ja-JP" dirty="0" err="1" smtClean="0">
                <a:solidFill>
                  <a:srgbClr val="FF0000"/>
                </a:solidFill>
              </a:rPr>
              <a:t>O.Sato</a:t>
            </a:r>
            <a:r>
              <a:rPr lang="en-US" altLang="ja-JP" dirty="0" smtClean="0">
                <a:solidFill>
                  <a:srgbClr val="FF0000"/>
                </a:solidFill>
              </a:rPr>
              <a:t>, Fukuda, Komatsu, Suzuki</a:t>
            </a:r>
          </a:p>
          <a:p>
            <a:pPr marL="0" indent="0">
              <a:buNone/>
            </a:pP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   </a:t>
            </a:r>
            <a:r>
              <a:rPr lang="en-US" altLang="ja-JP" dirty="0" smtClean="0">
                <a:solidFill>
                  <a:srgbClr val="FF0000"/>
                </a:solidFill>
              </a:rPr>
              <a:t>       Takao</a:t>
            </a:r>
            <a:r>
              <a:rPr lang="en-US" altLang="ja-JP" dirty="0" smtClean="0">
                <a:solidFill>
                  <a:srgbClr val="FF0000"/>
                </a:solidFill>
              </a:rPr>
              <a:t>, </a:t>
            </a:r>
            <a:r>
              <a:rPr lang="en-US" altLang="ja-JP" dirty="0" err="1" smtClean="0">
                <a:solidFill>
                  <a:srgbClr val="FF0000"/>
                </a:solidFill>
              </a:rPr>
              <a:t>T.Ariga</a:t>
            </a:r>
            <a:r>
              <a:rPr lang="en-US" altLang="ja-JP" dirty="0" smtClean="0">
                <a:solidFill>
                  <a:srgbClr val="FF0000"/>
                </a:solidFill>
              </a:rPr>
              <a:t>, </a:t>
            </a:r>
            <a:r>
              <a:rPr lang="en-US" altLang="ja-JP" dirty="0" err="1" smtClean="0">
                <a:solidFill>
                  <a:srgbClr val="FF0000"/>
                </a:solidFill>
              </a:rPr>
              <a:t>Rokujo</a:t>
            </a:r>
            <a:r>
              <a:rPr lang="en-US" altLang="ja-JP" dirty="0" smtClean="0">
                <a:solidFill>
                  <a:srgbClr val="FF0000"/>
                </a:solidFill>
              </a:rPr>
              <a:t>, </a:t>
            </a:r>
            <a:r>
              <a:rPr lang="en-US" altLang="ja-JP" dirty="0" err="1" smtClean="0">
                <a:solidFill>
                  <a:srgbClr val="FF0000"/>
                </a:solidFill>
              </a:rPr>
              <a:t>Nishio</a:t>
            </a:r>
            <a:r>
              <a:rPr lang="en-US" altLang="ja-JP" dirty="0" smtClean="0">
                <a:solidFill>
                  <a:srgbClr val="FF0000"/>
                </a:solidFill>
              </a:rPr>
              <a:t>, Nakamura, Komiyama,   </a:t>
            </a:r>
          </a:p>
          <a:p>
            <a:pPr marL="0" indent="0">
              <a:buNone/>
            </a:pP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   </a:t>
            </a:r>
            <a:r>
              <a:rPr lang="en-US" altLang="ja-JP" dirty="0" smtClean="0">
                <a:solidFill>
                  <a:srgbClr val="FF0000"/>
                </a:solidFill>
              </a:rPr>
              <a:t>       Sugimura</a:t>
            </a:r>
            <a:r>
              <a:rPr lang="en-US" altLang="ja-JP" dirty="0" smtClean="0">
                <a:solidFill>
                  <a:srgbClr val="FF0000"/>
                </a:solidFill>
              </a:rPr>
              <a:t>, Nakano, </a:t>
            </a:r>
            <a:r>
              <a:rPr lang="en-US" altLang="ja-JP" dirty="0" err="1" smtClean="0">
                <a:solidFill>
                  <a:srgbClr val="FF0000"/>
                </a:solidFill>
              </a:rPr>
              <a:t>Naiki</a:t>
            </a:r>
            <a:r>
              <a:rPr lang="en-US" altLang="ja-JP" dirty="0" smtClean="0">
                <a:solidFill>
                  <a:srgbClr val="FF0000"/>
                </a:solidFill>
              </a:rPr>
              <a:t>, Watanabe,  </a:t>
            </a:r>
            <a:r>
              <a:rPr lang="en-US" altLang="ja-JP" dirty="0" err="1" smtClean="0">
                <a:solidFill>
                  <a:srgbClr val="FF0000"/>
                </a:solidFill>
              </a:rPr>
              <a:t>Suzui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ja-JP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kumimoji="1" lang="en-US" altLang="ja-JP" dirty="0" smtClean="0"/>
              <a:t>C02 </a:t>
            </a:r>
            <a:r>
              <a:rPr kumimoji="1" lang="en-US" altLang="ja-JP" dirty="0" smtClean="0"/>
              <a:t>: </a:t>
            </a:r>
            <a:r>
              <a:rPr kumimoji="1" lang="en-US" altLang="ja-JP" dirty="0" smtClean="0">
                <a:solidFill>
                  <a:srgbClr val="7030A0"/>
                </a:solidFill>
              </a:rPr>
              <a:t>Tsumura-san</a:t>
            </a:r>
            <a:endParaRPr kumimoji="1" lang="en-US" altLang="ja-JP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kumimoji="1" lang="en-US" altLang="ja-JP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altLang="ja-JP" dirty="0" smtClean="0"/>
              <a:t>A03 : (</a:t>
            </a:r>
            <a:r>
              <a:rPr lang="en-US" altLang="ja-JP" dirty="0" smtClean="0"/>
              <a:t>Because of Nagoya)  </a:t>
            </a:r>
            <a:r>
              <a:rPr lang="en-US" altLang="ja-JP" dirty="0" smtClean="0">
                <a:solidFill>
                  <a:schemeClr val="accent6"/>
                </a:solidFill>
              </a:rPr>
              <a:t>Ito-San , </a:t>
            </a:r>
            <a:r>
              <a:rPr lang="en-US" altLang="ja-JP" dirty="0" err="1" smtClean="0">
                <a:solidFill>
                  <a:schemeClr val="accent6"/>
                </a:solidFill>
              </a:rPr>
              <a:t>K.Sato</a:t>
            </a:r>
            <a:r>
              <a:rPr lang="en-US" altLang="ja-JP" dirty="0" smtClean="0">
                <a:solidFill>
                  <a:schemeClr val="accent6"/>
                </a:solidFill>
              </a:rPr>
              <a:t>-san </a:t>
            </a:r>
          </a:p>
          <a:p>
            <a:pPr marL="0" indent="0">
              <a:buNone/>
            </a:pPr>
            <a:endParaRPr kumimoji="1" lang="en-US" altLang="ja-JP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kumimoji="1" lang="en-US" altLang="ja-JP" dirty="0" smtClean="0"/>
              <a:t>Secretary</a:t>
            </a:r>
            <a:r>
              <a:rPr lang="en-US" altLang="ja-JP" dirty="0"/>
              <a:t> </a:t>
            </a:r>
            <a:r>
              <a:rPr kumimoji="1" lang="en-US" altLang="ja-JP" dirty="0" smtClean="0"/>
              <a:t>at Kyoto Univ. </a:t>
            </a:r>
            <a:r>
              <a:rPr lang="en-US" altLang="ja-JP" dirty="0">
                <a:solidFill>
                  <a:srgbClr val="00B050"/>
                </a:solidFill>
              </a:rPr>
              <a:t> </a:t>
            </a:r>
            <a:r>
              <a:rPr kumimoji="1" lang="en-US" altLang="ja-JP" dirty="0" smtClean="0">
                <a:solidFill>
                  <a:srgbClr val="00B050"/>
                </a:solidFill>
              </a:rPr>
              <a:t> </a:t>
            </a:r>
            <a:r>
              <a:rPr lang="en-US" altLang="ja-JP" dirty="0" err="1" smtClean="0">
                <a:solidFill>
                  <a:srgbClr val="00B050"/>
                </a:solidFill>
              </a:rPr>
              <a:t>S</a:t>
            </a:r>
            <a:r>
              <a:rPr kumimoji="1" lang="en-US" altLang="ja-JP" dirty="0" err="1" smtClean="0">
                <a:solidFill>
                  <a:srgbClr val="00B050"/>
                </a:solidFill>
              </a:rPr>
              <a:t>ekiguchi</a:t>
            </a:r>
            <a:r>
              <a:rPr kumimoji="1" lang="en-US" altLang="ja-JP" dirty="0" smtClean="0">
                <a:solidFill>
                  <a:srgbClr val="00B050"/>
                </a:solidFill>
              </a:rPr>
              <a:t>-san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98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944563"/>
          </a:xfrm>
        </p:spPr>
        <p:txBody>
          <a:bodyPr/>
          <a:lstStyle/>
          <a:p>
            <a:r>
              <a:rPr lang="en-US" altLang="ja-JP" sz="4000" dirty="0">
                <a:solidFill>
                  <a:srgbClr val="0000FF"/>
                </a:solidFill>
              </a:rPr>
              <a:t>Shuttle bus information (</a:t>
            </a:r>
            <a:r>
              <a:rPr lang="en-US" altLang="ja-JP" sz="4000" dirty="0" smtClean="0">
                <a:solidFill>
                  <a:srgbClr val="0000FF"/>
                </a:solidFill>
              </a:rPr>
              <a:t>today)</a:t>
            </a:r>
            <a:endParaRPr lang="en-US" altLang="ja-JP" sz="4000" dirty="0">
              <a:solidFill>
                <a:srgbClr val="0000FF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410200"/>
          </a:xfrm>
        </p:spPr>
        <p:txBody>
          <a:bodyPr/>
          <a:lstStyle/>
          <a:p>
            <a:r>
              <a:rPr lang="en-US" altLang="ja-JP"/>
              <a:t>Before lunch</a:t>
            </a:r>
            <a:br>
              <a:rPr lang="en-US" altLang="ja-JP"/>
            </a:br>
            <a:r>
              <a:rPr lang="en-US" altLang="ja-JP"/>
              <a:t>13:00 departure from the entrance of hotel.</a:t>
            </a:r>
            <a:br>
              <a:rPr lang="en-US" altLang="ja-JP"/>
            </a:br>
            <a:r>
              <a:rPr lang="en-US" altLang="ja-JP" sz="2800">
                <a:solidFill>
                  <a:srgbClr val="FF33CC"/>
                </a:solidFill>
              </a:rPr>
              <a:t>Departure time from Ueno-shi station</a:t>
            </a:r>
            <a:br>
              <a:rPr lang="en-US" altLang="ja-JP" sz="2800">
                <a:solidFill>
                  <a:srgbClr val="FF33CC"/>
                </a:solidFill>
              </a:rPr>
            </a:br>
            <a:r>
              <a:rPr lang="en-US" altLang="ja-JP" sz="2800">
                <a:solidFill>
                  <a:srgbClr val="FF33CC"/>
                </a:solidFill>
              </a:rPr>
              <a:t>To Iga-Kanbe </a:t>
            </a:r>
            <a:r>
              <a:rPr lang="en-US" altLang="ja-JP" sz="2800">
                <a:solidFill>
                  <a:srgbClr val="FF33CC"/>
                </a:solidFill>
                <a:sym typeface="Wingdings" pitchFamily="2" charset="2"/>
              </a:rPr>
              <a:t> Kintetsu</a:t>
            </a:r>
            <a:r>
              <a:rPr lang="en-US" altLang="ja-JP" sz="2800">
                <a:solidFill>
                  <a:srgbClr val="FF33CC"/>
                </a:solidFill>
              </a:rPr>
              <a:t> (13:36) </a:t>
            </a:r>
            <a:br>
              <a:rPr lang="en-US" altLang="ja-JP" sz="2800">
                <a:solidFill>
                  <a:srgbClr val="FF33CC"/>
                </a:solidFill>
              </a:rPr>
            </a:br>
            <a:r>
              <a:rPr lang="en-US" altLang="ja-JP" sz="2800">
                <a:solidFill>
                  <a:srgbClr val="FF33CC"/>
                </a:solidFill>
              </a:rPr>
              <a:t>To Iga-Ueno   </a:t>
            </a:r>
            <a:r>
              <a:rPr lang="en-US" altLang="ja-JP" sz="2800">
                <a:solidFill>
                  <a:srgbClr val="FF33CC"/>
                </a:solidFill>
                <a:sym typeface="Wingdings" pitchFamily="2" charset="2"/>
              </a:rPr>
              <a:t> JR</a:t>
            </a:r>
            <a:r>
              <a:rPr lang="en-US" altLang="ja-JP" sz="2800">
                <a:solidFill>
                  <a:srgbClr val="FF33CC"/>
                </a:solidFill>
              </a:rPr>
              <a:t>          (13:46)</a:t>
            </a:r>
            <a:br>
              <a:rPr lang="en-US" altLang="ja-JP" sz="2800">
                <a:solidFill>
                  <a:srgbClr val="FF33CC"/>
                </a:solidFill>
              </a:rPr>
            </a:br>
            <a:r>
              <a:rPr lang="en-US" altLang="ja-JP" sz="900">
                <a:solidFill>
                  <a:srgbClr val="FF33CC"/>
                </a:solidFill>
              </a:rPr>
              <a:t> </a:t>
            </a:r>
          </a:p>
          <a:p>
            <a:r>
              <a:rPr lang="en-US" altLang="ja-JP"/>
              <a:t>After lunch</a:t>
            </a:r>
            <a:br>
              <a:rPr lang="en-US" altLang="ja-JP"/>
            </a:br>
            <a:r>
              <a:rPr lang="en-US" altLang="ja-JP"/>
              <a:t>14:00 departure from the entrance of hotel</a:t>
            </a:r>
            <a:br>
              <a:rPr lang="en-US" altLang="ja-JP"/>
            </a:br>
            <a:r>
              <a:rPr lang="en-US" altLang="ja-JP" sz="2800">
                <a:solidFill>
                  <a:srgbClr val="FF33CC"/>
                </a:solidFill>
              </a:rPr>
              <a:t>Departure time from Ueno-shi station</a:t>
            </a:r>
            <a:br>
              <a:rPr lang="en-US" altLang="ja-JP" sz="2800">
                <a:solidFill>
                  <a:srgbClr val="FF33CC"/>
                </a:solidFill>
              </a:rPr>
            </a:br>
            <a:r>
              <a:rPr lang="en-US" altLang="ja-JP" sz="2800">
                <a:solidFill>
                  <a:srgbClr val="FF33CC"/>
                </a:solidFill>
              </a:rPr>
              <a:t>To Iga-Kanbe  </a:t>
            </a:r>
            <a:r>
              <a:rPr lang="en-US" altLang="ja-JP" sz="2800">
                <a:solidFill>
                  <a:srgbClr val="FF33CC"/>
                </a:solidFill>
                <a:sym typeface="Wingdings" pitchFamily="2" charset="2"/>
              </a:rPr>
              <a:t></a:t>
            </a:r>
            <a:r>
              <a:rPr lang="en-US" altLang="ja-JP" sz="2800">
                <a:solidFill>
                  <a:srgbClr val="FF33CC"/>
                </a:solidFill>
              </a:rPr>
              <a:t> Kintetsu (14:36)  </a:t>
            </a:r>
            <a:br>
              <a:rPr lang="en-US" altLang="ja-JP" sz="2800">
                <a:solidFill>
                  <a:srgbClr val="FF33CC"/>
                </a:solidFill>
              </a:rPr>
            </a:br>
            <a:r>
              <a:rPr lang="en-US" altLang="ja-JP" sz="2800">
                <a:solidFill>
                  <a:srgbClr val="FF33CC"/>
                </a:solidFill>
              </a:rPr>
              <a:t>To Iga-Ueno    </a:t>
            </a:r>
            <a:r>
              <a:rPr lang="en-US" altLang="ja-JP" sz="2800">
                <a:solidFill>
                  <a:srgbClr val="FF33CC"/>
                </a:solidFill>
                <a:sym typeface="Wingdings" pitchFamily="2" charset="2"/>
              </a:rPr>
              <a:t></a:t>
            </a:r>
            <a:r>
              <a:rPr lang="en-US" altLang="ja-JP" sz="2800">
                <a:solidFill>
                  <a:srgbClr val="FF33CC"/>
                </a:solidFill>
              </a:rPr>
              <a:t> JR          (14:46)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670175" y="623888"/>
            <a:ext cx="32734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800">
                <a:solidFill>
                  <a:srgbClr val="FF0000"/>
                </a:solidFill>
              </a:rPr>
              <a:t>To Ueno-shi station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14313" y="5883275"/>
            <a:ext cx="89296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0000FF"/>
                </a:solidFill>
              </a:rPr>
              <a:t>We would like to know number of person for each direction, time </a:t>
            </a:r>
            <a:br>
              <a:rPr lang="en-US" altLang="ja-JP" sz="2400">
                <a:solidFill>
                  <a:srgbClr val="0000FF"/>
                </a:solidFill>
              </a:rPr>
            </a:br>
            <a:r>
              <a:rPr lang="en-US" altLang="ja-JP" sz="2400">
                <a:solidFill>
                  <a:srgbClr val="0000FF"/>
                </a:solidFill>
              </a:rPr>
              <a:t>to arrange shuttle bus.</a:t>
            </a:r>
          </a:p>
        </p:txBody>
      </p:sp>
    </p:spTree>
    <p:extLst>
      <p:ext uri="{BB962C8B-B14F-4D97-AF65-F5344CB8AC3E}">
        <p14:creationId xmlns:p14="http://schemas.microsoft.com/office/powerpoint/2010/main" val="385696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340</Words>
  <Application>Microsoft Office PowerPoint</Application>
  <PresentationFormat>画面に合わせる (4:3)</PresentationFormat>
  <Paragraphs>58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Closing Remarks</vt:lpstr>
      <vt:lpstr>Thank your participation !</vt:lpstr>
      <vt:lpstr>What was done  in this meeting ?</vt:lpstr>
      <vt:lpstr>Next</vt:lpstr>
      <vt:lpstr>Thank you </vt:lpstr>
      <vt:lpstr>Shuttle bus information (today)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Closing remarks</dc:title>
  <dc:creator>owner</dc:creator>
  <cp:lastModifiedBy>owner</cp:lastModifiedBy>
  <cp:revision>21</cp:revision>
  <dcterms:created xsi:type="dcterms:W3CDTF">2019-06-13T15:46:21Z</dcterms:created>
  <dcterms:modified xsi:type="dcterms:W3CDTF">2019-06-14T03:51:52Z</dcterms:modified>
</cp:coreProperties>
</file>